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6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4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3E2A-7509-4FCB-A81B-15E25626E3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141C-0446-43C3-A4AB-F3A297210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http://www.aub.edu.lb/communications/logo/new-logo/PublishingImages/AUB-Logo-Centered%2022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663" y="357679"/>
            <a:ext cx="9454019" cy="649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1" descr="http://www.aub.edu.lb/communications/logo/new-logo/PublishingImages/AUB-Logo-Centered%20224.png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479175" y="5902037"/>
            <a:ext cx="11430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70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Hmadeh</dc:creator>
  <cp:lastModifiedBy>Mohamad Hmadeh</cp:lastModifiedBy>
  <cp:revision>1</cp:revision>
  <dcterms:created xsi:type="dcterms:W3CDTF">2017-06-04T21:57:58Z</dcterms:created>
  <dcterms:modified xsi:type="dcterms:W3CDTF">2017-06-04T22:00:03Z</dcterms:modified>
</cp:coreProperties>
</file>