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96036-9B58-478A-B733-576C31B6B45E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AA5A9-5D2D-4CB6-B2E4-328E03EA3C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AA5A9-5D2D-4CB6-B2E4-328E03EA3C1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0F8-4BD2-4B4E-A739-D36AECEA144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B653-925D-4071-9463-6B8032D1D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0F8-4BD2-4B4E-A739-D36AECEA144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B653-925D-4071-9463-6B8032D1D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0F8-4BD2-4B4E-A739-D36AECEA144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B653-925D-4071-9463-6B8032D1D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0F8-4BD2-4B4E-A739-D36AECEA144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B653-925D-4071-9463-6B8032D1D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0F8-4BD2-4B4E-A739-D36AECEA144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B653-925D-4071-9463-6B8032D1D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0F8-4BD2-4B4E-A739-D36AECEA144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B653-925D-4071-9463-6B8032D1D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0F8-4BD2-4B4E-A739-D36AECEA144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B653-925D-4071-9463-6B8032D1D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0F8-4BD2-4B4E-A739-D36AECEA144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B653-925D-4071-9463-6B8032D1D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0F8-4BD2-4B4E-A739-D36AECEA144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B653-925D-4071-9463-6B8032D1D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0F8-4BD2-4B4E-A739-D36AECEA144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B653-925D-4071-9463-6B8032D1D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0F8-4BD2-4B4E-A739-D36AECEA144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B653-925D-4071-9463-6B8032D1D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9C0F8-4BD2-4B4E-A739-D36AECEA144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B653-925D-4071-9463-6B8032D1D9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chem.berkeley.edu/co2efrc/_Media/application-6_med.png"/>
          <p:cNvPicPr>
            <a:picLocks noChangeAspect="1" noChangeArrowheads="1"/>
          </p:cNvPicPr>
          <p:nvPr/>
        </p:nvPicPr>
        <p:blipFill>
          <a:blip r:embed="rId3" cstate="print"/>
          <a:srcRect r="47778" b="10886"/>
          <a:stretch>
            <a:fillRect/>
          </a:stretch>
        </p:blipFill>
        <p:spPr bwMode="auto">
          <a:xfrm>
            <a:off x="1371600" y="1143000"/>
            <a:ext cx="3581400" cy="3352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57400"/>
            <a:ext cx="3886200" cy="1470025"/>
          </a:xfrm>
          <a:solidFill>
            <a:schemeClr val="bg1">
              <a:alpha val="67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Functional Materials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1041" y="4382869"/>
            <a:ext cx="2369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latin typeface="Gabriola" pitchFamily="82" charset="0"/>
                <a:cs typeface="Arabic Typesetting" pitchFamily="66" charset="-78"/>
              </a:rPr>
              <a:t>Hmadeh</a:t>
            </a:r>
            <a:r>
              <a:rPr lang="en-US" sz="3600" b="1" dirty="0" smtClean="0">
                <a:latin typeface="Gabriola" pitchFamily="82" charset="0"/>
                <a:cs typeface="Arabic Typesetting" pitchFamily="66" charset="-78"/>
              </a:rPr>
              <a:t> Group</a:t>
            </a:r>
            <a:endParaRPr lang="en-US" sz="3600" dirty="0">
              <a:latin typeface="Gabriola" pitchFamily="82" charset="0"/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Arabic Typesetting</vt:lpstr>
      <vt:lpstr>Arial</vt:lpstr>
      <vt:lpstr>Calibri</vt:lpstr>
      <vt:lpstr>Gabriola</vt:lpstr>
      <vt:lpstr>Office Theme</vt:lpstr>
      <vt:lpstr>Functional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Materials</dc:title>
  <dc:creator>Laura Hoch</dc:creator>
  <cp:lastModifiedBy>Mohamad Hmadeh</cp:lastModifiedBy>
  <cp:revision>2</cp:revision>
  <dcterms:created xsi:type="dcterms:W3CDTF">2013-12-13T03:46:00Z</dcterms:created>
  <dcterms:modified xsi:type="dcterms:W3CDTF">2017-06-04T21:56:11Z</dcterms:modified>
</cp:coreProperties>
</file>