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charts/_rels/chart1.xml.rels>&#65279;<?xml version="1.0" encoding="utf-8" standalone="yes"?>
<Relationships xmlns="http://schemas.openxmlformats.org/package/2006/relationships">
    <Relationship Id="rId1" Type="http://schemas.openxmlformats.org/officeDocument/2006/relationships/package" Target="../embeddings/_____Microsoft_Excel1.xlsx" />
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Sample Title</a:t>
            </a:r>
          </a:p>
        </c:rich>
      </c:tx>
      <c:layout>
        <c:manualLayout>
          <c:h val="20"/>
        </c:manualLayout>
      </c:layout>
      <c:overlay val="1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FF00"/>
            </a:solidFill>
          </c:spPr>
          <c:invertIfNegative val="0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</c:dLbl>
            <c:delete val="1"/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/>
      </a:pPr>
      <a:endParaRPr lang="ru-RU"/>
    </a:p>
  </c:txPr>
  <c:externalData r:id="rId1"/>
</c:chartSpace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    <Relationship Id="rId2" Type="http://schemas.openxmlformats.org/officeDocument/2006/relationships/chart" Target="../charts/char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RELEASE_DATE" val="2014.06.25"/>
  <p:tag name="AS_TITLE" val="Aspose.Slides for Java"/>
  <p:tag name="AS_VERSION" val="14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HyperlinkBase/>
  <Application>Aspose.Slides for Java 14.4.0.0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2014-07-21T16:30:54.390</cp:lastPrinted>
  <dcterms:created xsi:type="dcterms:W3CDTF">2014-07-21T16:30:55Z</dcterms:created>
  <dcterms:modified xsi:type="dcterms:W3CDTF">2014-07-21T16:30:55Z</dcterms:modified>
</cp:coreProperties>
</file>