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tags" Target="tags/tag1.xml" />
    <Relationship Id="rId4" Type="http://schemas.openxmlformats.org/officeDocument/2006/relationships/presProps" Target="presProps.xml" />
    <Relationship Id="rId5" Type="http://schemas.openxmlformats.org/officeDocument/2006/relationships/viewProps" Target="viewProps.xml" />
    <Relationship Id="rId6" Type="http://schemas.openxmlformats.org/officeDocument/2006/relationships/theme" Target="theme/theme1.xml" />
    <Relationship Id="rId7" Type="http://schemas.openxmlformats.org/officeDocument/2006/relationships/tableStyles" Target="tableStyles.xml" />
</Relationships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10" Type="http://schemas.openxmlformats.org/officeDocument/2006/relationships/slideLayout" Target="../slideLayouts/slideLayout10.xml" />
    <Relationship Id="rId11" Type="http://schemas.openxmlformats.org/officeDocument/2006/relationships/slideLayout" Target="../slideLayouts/slideLayout11.xml" />
    <Relationship Id="rId12" Type="http://schemas.openxmlformats.org/officeDocument/2006/relationships/theme" Target="../theme/theme1.xml" />
    <Relationship Id="rId2" Type="http://schemas.openxmlformats.org/officeDocument/2006/relationships/slideLayout" Target="../slideLayouts/slideLayout2.xml" />
    <Relationship Id="rId3" Type="http://schemas.openxmlformats.org/officeDocument/2006/relationships/slideLayout" Target="../slideLayouts/slideLayout3.xml" />
    <Relationship Id="rId4" Type="http://schemas.openxmlformats.org/officeDocument/2006/relationships/slideLayout" Target="../slideLayouts/slideLayout4.xml" />
    <Relationship Id="rId5" Type="http://schemas.openxmlformats.org/officeDocument/2006/relationships/slideLayout" Target="../slideLayouts/slideLayout5.xml" />
    <Relationship Id="rId6" Type="http://schemas.openxmlformats.org/officeDocument/2006/relationships/slideLayout" Target="../slideLayouts/slideLayout6.xml" />
    <Relationship Id="rId7" Type="http://schemas.openxmlformats.org/officeDocument/2006/relationships/slideLayout" Target="../slideLayouts/slideLayout7.xml" />
    <Relationship Id="rId8" Type="http://schemas.openxmlformats.org/officeDocument/2006/relationships/slideLayout" Target="../slideLayouts/slideLayout8.xml" />
  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7.xml" />
    <Relationship Id="rId2" Type="http://schemas.openxmlformats.org/officeDocument/2006/relationships/image" Target="../media/image1.jpeg" />
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14.7.0.0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4.09.29"/>
  <p:tag name="AS_TITLE" val="Aspose.Slides for Java"/>
  <p:tag name="AS_VERSION" val="14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����� (4:3)</PresentationFormat>
  <TotalTime>1</TotalTime>
  <SharedDoc>0</SharedDoc>
  <Application>Aspose.Slides for Java 14.7.0.0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2014-12-22T19:06:25.968</cp:lastPrinted>
  <dcterms:created xsi:type="dcterms:W3CDTF">2014-12-22T19:06:26Z</dcterms:created>
  <dcterms:modified xsi:type="dcterms:W3CDTF">2014-12-22T19:06:26Z</dcterms:modified>
</cp:coreProperties>
</file>