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2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54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2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3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768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61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1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42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67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3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244564-B6F0-47DA-8BAE-63A9622673D1}" type="datetimeFigureOut">
              <a:rPr lang="tr-TR" smtClean="0"/>
              <a:t>7.09.2022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E6598B-8E95-453A-BF07-5275F28396EC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2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B95163-0BAD-75D1-C883-8B32EA4BA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7841447" cy="3566160"/>
          </a:xfrm>
        </p:spPr>
        <p:txBody>
          <a:bodyPr>
            <a:normAutofit/>
          </a:bodyPr>
          <a:lstStyle/>
          <a:p>
            <a:r>
              <a:rPr lang="tr-TR" sz="6000" dirty="0"/>
              <a:t>Makine Öğrenmesi Bitirme Ödevi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A59F52A-B391-0D64-7165-A849A417E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4442333" cy="554919"/>
          </a:xfrm>
        </p:spPr>
        <p:txBody>
          <a:bodyPr>
            <a:normAutofit/>
          </a:bodyPr>
          <a:lstStyle/>
          <a:p>
            <a:r>
              <a:rPr lang="tr-TR" sz="2800" dirty="0"/>
              <a:t>AYŞENUR YILDIZ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378431-FCAB-335D-2015-21A68440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779" y="541176"/>
            <a:ext cx="2357941" cy="23579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Alt Başlık 2">
            <a:extLst>
              <a:ext uri="{FF2B5EF4-FFF2-40B4-BE49-F238E27FC236}">
                <a16:creationId xmlns:a16="http://schemas.microsoft.com/office/drawing/2014/main" id="{1B991094-BD2C-AACA-C8F2-56DAFB5B98EF}"/>
              </a:ext>
            </a:extLst>
          </p:cNvPr>
          <p:cNvSpPr txBox="1">
            <a:spLocks/>
          </p:cNvSpPr>
          <p:nvPr/>
        </p:nvSpPr>
        <p:spPr>
          <a:xfrm>
            <a:off x="8938727" y="5792882"/>
            <a:ext cx="2286962" cy="3123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b="1" i="1" dirty="0" err="1"/>
              <a:t>Titanic</a:t>
            </a:r>
            <a:r>
              <a:rPr lang="tr-TR" sz="2800" b="1" i="1" dirty="0"/>
              <a:t> analizi</a:t>
            </a:r>
          </a:p>
        </p:txBody>
      </p:sp>
    </p:spTree>
    <p:extLst>
      <p:ext uri="{BB962C8B-B14F-4D97-AF65-F5344CB8AC3E}">
        <p14:creationId xmlns:p14="http://schemas.microsoft.com/office/powerpoint/2010/main" val="182913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56CEE0-EFE9-DA84-F4C1-ECCBFE29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3143"/>
            <a:ext cx="10058400" cy="1084217"/>
          </a:xfrm>
        </p:spPr>
        <p:txBody>
          <a:bodyPr/>
          <a:lstStyle/>
          <a:p>
            <a:r>
              <a:rPr lang="tr-TR" dirty="0" err="1"/>
              <a:t>Titanic</a:t>
            </a:r>
            <a:r>
              <a:rPr lang="tr-TR" dirty="0"/>
              <a:t> </a:t>
            </a:r>
            <a:r>
              <a:rPr lang="tr-TR" dirty="0" err="1"/>
              <a:t>Veriseti</a:t>
            </a:r>
            <a:r>
              <a:rPr lang="tr-TR" dirty="0"/>
              <a:t> ve Keşfi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CF749D-51AC-D410-F6F8-4F037398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6992"/>
            <a:ext cx="10058400" cy="26422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Verisetinin</a:t>
            </a:r>
            <a:r>
              <a:rPr lang="tr-TR" dirty="0"/>
              <a:t> hikayesini (kolonların ne anlama geldiğini) kavrayınız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Verisetini</a:t>
            </a:r>
            <a:r>
              <a:rPr lang="tr-TR" dirty="0"/>
              <a:t> inceleyiniz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Verisetindeki</a:t>
            </a:r>
            <a:r>
              <a:rPr lang="tr-TR" dirty="0"/>
              <a:t> değişkenler üzerinde Keşifsel Veri Analizi (EDA) gerçekleştiriniz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Verilerin çeşitliliğine göre verileri farklı grafiklerle görselleştiriniz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Elde ettiğiniz çıktıları yorumlayınız</a:t>
            </a:r>
          </a:p>
        </p:txBody>
      </p:sp>
    </p:spTree>
    <p:extLst>
      <p:ext uri="{BB962C8B-B14F-4D97-AF65-F5344CB8AC3E}">
        <p14:creationId xmlns:p14="http://schemas.microsoft.com/office/powerpoint/2010/main" val="79509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56CEE0-EFE9-DA84-F4C1-ECCBFE29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3143"/>
            <a:ext cx="10058400" cy="1084217"/>
          </a:xfrm>
        </p:spPr>
        <p:txBody>
          <a:bodyPr/>
          <a:lstStyle/>
          <a:p>
            <a:r>
              <a:rPr lang="tr-TR" dirty="0" err="1"/>
              <a:t>Titanic</a:t>
            </a:r>
            <a:r>
              <a:rPr lang="tr-TR" dirty="0"/>
              <a:t> </a:t>
            </a:r>
            <a:r>
              <a:rPr lang="tr-TR" dirty="0" err="1"/>
              <a:t>Veriseti</a:t>
            </a:r>
            <a:r>
              <a:rPr lang="tr-TR" dirty="0"/>
              <a:t> Temizleme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CF749D-51AC-D410-F6F8-4F037398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6991"/>
            <a:ext cx="10058400" cy="30136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Veriseti</a:t>
            </a:r>
            <a:r>
              <a:rPr lang="tr-TR" dirty="0"/>
              <a:t> içerisindeki eksik verileri kontrol ediniz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Eğer varsa eksik verileri bilgi kaybı yaşamadan tedavi ediniz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Duplicate</a:t>
            </a:r>
            <a:r>
              <a:rPr lang="tr-TR" dirty="0"/>
              <a:t> tekrarlanan verilerin mevcut olup olmadığını kontrol ediniz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Aykırı değer analizi yapınız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 marL="0" indent="0">
              <a:buNone/>
            </a:pPr>
            <a:r>
              <a:rPr lang="tr-TR" dirty="0"/>
              <a:t>Not: Hangi tedavi yönteminin neden tercih edildiği hakkında ufak bir yorum beklenmektedir.</a:t>
            </a:r>
          </a:p>
        </p:txBody>
      </p:sp>
    </p:spTree>
    <p:extLst>
      <p:ext uri="{BB962C8B-B14F-4D97-AF65-F5344CB8AC3E}">
        <p14:creationId xmlns:p14="http://schemas.microsoft.com/office/powerpoint/2010/main" val="13237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56CEE0-EFE9-DA84-F4C1-ECCBFE29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3143"/>
            <a:ext cx="10058400" cy="1084217"/>
          </a:xfrm>
        </p:spPr>
        <p:txBody>
          <a:bodyPr/>
          <a:lstStyle/>
          <a:p>
            <a:r>
              <a:rPr lang="tr-TR" dirty="0" err="1"/>
              <a:t>Titanic</a:t>
            </a:r>
            <a:r>
              <a:rPr lang="tr-TR" dirty="0"/>
              <a:t>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Engineering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CF749D-51AC-D410-F6F8-4F037398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6991"/>
            <a:ext cx="10058400" cy="30136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Verisetinde</a:t>
            </a:r>
            <a:r>
              <a:rPr lang="tr-TR" dirty="0"/>
              <a:t> korelasyon analizi gerçekleyiniz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Değişkenlerden en az 5 farklı yeni </a:t>
            </a:r>
            <a:r>
              <a:rPr lang="tr-TR" dirty="0" err="1"/>
              <a:t>dummy</a:t>
            </a:r>
            <a:r>
              <a:rPr lang="tr-TR" dirty="0"/>
              <a:t> (kukla) değişkeni elde edip kolonlara ekleyiniz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Kategorik verileri sayısal verilere dönüştürünüz</a:t>
            </a:r>
          </a:p>
        </p:txBody>
      </p:sp>
    </p:spTree>
    <p:extLst>
      <p:ext uri="{BB962C8B-B14F-4D97-AF65-F5344CB8AC3E}">
        <p14:creationId xmlns:p14="http://schemas.microsoft.com/office/powerpoint/2010/main" val="75224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56CEE0-EFE9-DA84-F4C1-ECCBFE29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3143"/>
            <a:ext cx="10058400" cy="1084217"/>
          </a:xfrm>
        </p:spPr>
        <p:txBody>
          <a:bodyPr/>
          <a:lstStyle/>
          <a:p>
            <a:r>
              <a:rPr lang="tr-TR" dirty="0" err="1"/>
              <a:t>Titanic</a:t>
            </a:r>
            <a:r>
              <a:rPr lang="tr-TR" dirty="0"/>
              <a:t> Model Geliştirme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CF749D-51AC-D410-F6F8-4F037398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6991"/>
            <a:ext cx="10058400" cy="3668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(Y) değişkenini «</a:t>
            </a:r>
            <a:r>
              <a:rPr lang="tr-TR" dirty="0" err="1"/>
              <a:t>Survived</a:t>
            </a:r>
            <a:r>
              <a:rPr lang="tr-TR" dirty="0"/>
              <a:t>» Hayatta kalanlar olarak belirleyiniz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Elde edilen </a:t>
            </a:r>
            <a:r>
              <a:rPr lang="tr-TR" dirty="0" err="1"/>
              <a:t>verisetini</a:t>
            </a:r>
            <a:r>
              <a:rPr lang="tr-TR" dirty="0"/>
              <a:t> Train-Test olmak üzere parçalara ayırınız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Verisetine</a:t>
            </a:r>
            <a:r>
              <a:rPr lang="tr-TR" dirty="0"/>
              <a:t> uygun en iyi 3 sınıflandırıcı seçerek modellerinizi eğitiniz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Sınıflandırıcılar üzerinde hiper parametre ve fine tuning ayarı gerçekleyiniz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Modellerin </a:t>
            </a:r>
            <a:r>
              <a:rPr lang="tr-TR" dirty="0" err="1"/>
              <a:t>accuracy</a:t>
            </a:r>
            <a:r>
              <a:rPr lang="tr-TR" dirty="0"/>
              <a:t> ve diğer metriklerini (</a:t>
            </a:r>
            <a:r>
              <a:rPr lang="tr-TR" dirty="0" err="1"/>
              <a:t>recall</a:t>
            </a:r>
            <a:r>
              <a:rPr lang="tr-TR" dirty="0"/>
              <a:t>, </a:t>
            </a:r>
            <a:r>
              <a:rPr lang="tr-TR" dirty="0" err="1"/>
              <a:t>precision</a:t>
            </a:r>
            <a:r>
              <a:rPr lang="tr-TR" dirty="0"/>
              <a:t>, f1 </a:t>
            </a:r>
            <a:r>
              <a:rPr lang="tr-TR" dirty="0" err="1"/>
              <a:t>score</a:t>
            </a:r>
            <a:r>
              <a:rPr lang="tr-TR" dirty="0"/>
              <a:t> vb.) çıkartınız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En iyi modeli seçerek metriklerinizi inceleyip modelinizin güçlü ve zayıf yönünü belirtiniz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136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56CEE0-EFE9-DA84-F4C1-ECCBFE29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3143"/>
            <a:ext cx="10058400" cy="1084217"/>
          </a:xfrm>
        </p:spPr>
        <p:txBody>
          <a:bodyPr/>
          <a:lstStyle/>
          <a:p>
            <a:r>
              <a:rPr lang="tr-TR" dirty="0"/>
              <a:t>Ödev Puanlandırma Metrikleri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CF749D-51AC-D410-F6F8-4F037398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6992"/>
            <a:ext cx="10058400" cy="20264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500" dirty="0"/>
              <a:t> Tüm ödev kodlarının fonksiyonel şekilde programlanması gerekmektedir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/>
              <a:t> </a:t>
            </a:r>
            <a:r>
              <a:rPr lang="tr-TR" sz="2500" dirty="0">
                <a:solidFill>
                  <a:schemeClr val="accent1"/>
                </a:solidFill>
              </a:rPr>
              <a:t>Fonksiyonların kullanılması </a:t>
            </a:r>
            <a:r>
              <a:rPr lang="tr-TR" sz="2500" dirty="0"/>
              <a:t>ve </a:t>
            </a:r>
            <a:r>
              <a:rPr lang="tr-TR" sz="2500" dirty="0">
                <a:solidFill>
                  <a:schemeClr val="accent1"/>
                </a:solidFill>
              </a:rPr>
              <a:t>özgünlük</a:t>
            </a:r>
            <a:r>
              <a:rPr lang="tr-TR" sz="2500" dirty="0"/>
              <a:t> en önemli parametrelerdir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/>
              <a:t> Sınıflandırma </a:t>
            </a:r>
            <a:r>
              <a:rPr lang="tr-TR" sz="2500" dirty="0" err="1"/>
              <a:t>accuracy</a:t>
            </a:r>
            <a:r>
              <a:rPr lang="tr-TR" sz="2500" dirty="0"/>
              <a:t> değerinin %70 üzeri olması yeterlidir</a:t>
            </a: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46923AF3-3F0B-6148-68B3-B2F8F8E368A4}"/>
              </a:ext>
            </a:extLst>
          </p:cNvPr>
          <p:cNvSpPr txBox="1">
            <a:spLocks/>
          </p:cNvSpPr>
          <p:nvPr/>
        </p:nvSpPr>
        <p:spPr>
          <a:xfrm>
            <a:off x="1097280" y="4950142"/>
            <a:ext cx="4442333" cy="5549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/>
              <a:t>İYİ ÇALIŞMALAR.</a:t>
            </a:r>
          </a:p>
        </p:txBody>
      </p:sp>
    </p:spTree>
    <p:extLst>
      <p:ext uri="{BB962C8B-B14F-4D97-AF65-F5344CB8AC3E}">
        <p14:creationId xmlns:p14="http://schemas.microsoft.com/office/powerpoint/2010/main" val="2904283370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232</Words>
  <Application>Microsoft Office PowerPoint</Application>
  <PresentationFormat>Geniş ekran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Geçmişe bakış</vt:lpstr>
      <vt:lpstr>Makine Öğrenmesi Bitirme Ödevi</vt:lpstr>
      <vt:lpstr>Titanic Veriseti ve Keşfi</vt:lpstr>
      <vt:lpstr>Titanic Veriseti Temizleme</vt:lpstr>
      <vt:lpstr>Titanic Future Engineering</vt:lpstr>
      <vt:lpstr>Titanic Model Geliştirme</vt:lpstr>
      <vt:lpstr>Ödev Puanlandırma Metrikleri</vt:lpstr>
    </vt:vector>
  </TitlesOfParts>
  <Company>KiNGHaZe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Bitirme Ödevi</dc:title>
  <dc:creator>Mehmet Kahraman</dc:creator>
  <cp:lastModifiedBy>Mehmet Kahraman</cp:lastModifiedBy>
  <cp:revision>8</cp:revision>
  <dcterms:created xsi:type="dcterms:W3CDTF">2022-09-07T06:36:12Z</dcterms:created>
  <dcterms:modified xsi:type="dcterms:W3CDTF">2022-09-07T07:02:35Z</dcterms:modified>
</cp:coreProperties>
</file>