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498DCAB-BED5-4422-BF42-ADD4FF379A5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0C66AF-4B58-469A-94CC-6562789558C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DCAB-BED5-4422-BF42-ADD4FF379A5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66AF-4B58-469A-94CC-6562789558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498DCAB-BED5-4422-BF42-ADD4FF379A5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80C66AF-4B58-469A-94CC-6562789558C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DCAB-BED5-4422-BF42-ADD4FF379A5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0C66AF-4B58-469A-94CC-6562789558C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DCAB-BED5-4422-BF42-ADD4FF379A5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80C66AF-4B58-469A-94CC-6562789558C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498DCAB-BED5-4422-BF42-ADD4FF379A5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0C66AF-4B58-469A-94CC-6562789558C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498DCAB-BED5-4422-BF42-ADD4FF379A5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0C66AF-4B58-469A-94CC-6562789558C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DCAB-BED5-4422-BF42-ADD4FF379A5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0C66AF-4B58-469A-94CC-6562789558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DCAB-BED5-4422-BF42-ADD4FF379A5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0C66AF-4B58-469A-94CC-6562789558C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DCAB-BED5-4422-BF42-ADD4FF379A5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0C66AF-4B58-469A-94CC-6562789558C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8DCAB-BED5-4422-BF42-ADD4FF379A5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80C66AF-4B58-469A-94CC-6562789558C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98DCAB-BED5-4422-BF42-ADD4FF379A57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80C66AF-4B58-469A-94CC-6562789558C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0"/>
            <a:ext cx="8305800" cy="4267216"/>
          </a:xfrm>
        </p:spPr>
        <p:txBody>
          <a:bodyPr>
            <a:normAutofit/>
          </a:bodyPr>
          <a:lstStyle/>
          <a:p>
            <a:r>
              <a:rPr lang="ru-RU" dirty="0" smtClean="0"/>
              <a:t>Курсовая работа.</a:t>
            </a:r>
            <a:br>
              <a:rPr lang="ru-RU" dirty="0" smtClean="0"/>
            </a:br>
            <a:r>
              <a:rPr lang="ru-RU" dirty="0" smtClean="0"/>
              <a:t>Тема: Приложение для работы с базой данных.</a:t>
            </a:r>
            <a:br>
              <a:rPr lang="ru-RU" dirty="0" smtClean="0"/>
            </a:br>
            <a:r>
              <a:rPr lang="ru-RU" dirty="0" smtClean="0"/>
              <a:t>(язык </a:t>
            </a:r>
            <a:r>
              <a:rPr lang="en-US" dirty="0" smtClean="0"/>
              <a:t>C#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53264" y="4857760"/>
            <a:ext cx="2190736" cy="11430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Автор: Кудрявцев Иван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Поставленная задача.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Разработать приложение по обработке данных из базы данных. Программа должна осуществлять добавление, </a:t>
            </a:r>
            <a:r>
              <a:rPr lang="ru-RU" dirty="0" smtClean="0"/>
              <a:t>модификацию</a:t>
            </a:r>
            <a:r>
              <a:rPr lang="ru-RU" dirty="0" smtClean="0"/>
              <a:t>, </a:t>
            </a:r>
            <a:r>
              <a:rPr lang="ru-RU" dirty="0" smtClean="0"/>
              <a:t>удаление и поиск конкретных </a:t>
            </a:r>
            <a:r>
              <a:rPr lang="ru-RU" dirty="0" smtClean="0"/>
              <a:t>данных и объектов, указанных в </a:t>
            </a:r>
            <a:r>
              <a:rPr lang="ru-RU" dirty="0" smtClean="0"/>
              <a:t>варианте.</a:t>
            </a:r>
          </a:p>
          <a:p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 smtClean="0"/>
              <a:t>ариант: 8</a:t>
            </a:r>
          </a:p>
          <a:p>
            <a:r>
              <a:rPr lang="ru-RU" dirty="0" smtClean="0"/>
              <a:t>Предметная область ПО: </a:t>
            </a:r>
            <a:r>
              <a:rPr lang="ru-RU" i="1" dirty="0" smtClean="0"/>
              <a:t>Продуктовый магазин</a:t>
            </a:r>
            <a:r>
              <a:rPr lang="ru-RU" dirty="0" smtClean="0"/>
              <a:t>. Продукты. Персонал. Поставщики товаров</a:t>
            </a:r>
            <a:r>
              <a:rPr lang="ru-RU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и возможности.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качестве исходной СУБД был взят </a:t>
            </a:r>
            <a:r>
              <a:rPr lang="en-US" dirty="0" smtClean="0"/>
              <a:t>SQL Server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В созданной БД исходные данные хранятся в таблицах.</a:t>
            </a:r>
          </a:p>
          <a:p>
            <a:r>
              <a:rPr lang="ru-RU" dirty="0" smtClean="0"/>
              <a:t>Было разработано простое </a:t>
            </a:r>
            <a:r>
              <a:rPr lang="ru-RU" dirty="0" err="1" smtClean="0"/>
              <a:t>десктопное</a:t>
            </a:r>
            <a:r>
              <a:rPr lang="ru-RU" dirty="0" smtClean="0"/>
              <a:t> приложение, позволяющее удобно и быстро работать с данными каждой таблицами.</a:t>
            </a:r>
          </a:p>
          <a:p>
            <a:r>
              <a:rPr lang="ru-RU" dirty="0" smtClean="0"/>
              <a:t>Для каждой таблицы есть возможность создавать новый объект, изменять существующий, удалять элемент и выполнять поиск элементов по конкретному критерию.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 данными.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Взаимодействие программы с таблицей данных происходит следующим образом: происходит подключение к базе данных, затем данные обрабатываются (в зависимости от того, что пользователь выбирает), после окончания работы программы подключение к базе данных обрывается.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990600"/>
          </a:xfrm>
        </p:spPr>
        <p:txBody>
          <a:bodyPr>
            <a:normAutofit/>
          </a:bodyPr>
          <a:lstStyle/>
          <a:p>
            <a:r>
              <a:rPr lang="ru-RU" dirty="0" smtClean="0"/>
              <a:t>Актуальность и улучшения ПО.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Программы данного типа, очевидно, очень востребованы на рынке, поскольку очень важно быстро обрабатывать огромное количество данных.</a:t>
            </a:r>
          </a:p>
          <a:p>
            <a:r>
              <a:rPr lang="ru-RU" dirty="0" smtClean="0"/>
              <a:t>У</a:t>
            </a:r>
            <a:r>
              <a:rPr lang="ru-RU" dirty="0" smtClean="0"/>
              <a:t>лучшения: созданное ПО является простейшей реализацией поставленной задачи, поэтому его можно и нужно улучшить для решения более </a:t>
            </a:r>
            <a:r>
              <a:rPr lang="ru-RU" smtClean="0"/>
              <a:t>широкого спектра задач.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</TotalTime>
  <Words>205</Words>
  <Application>Microsoft Office PowerPoint</Application>
  <PresentationFormat>Экран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Обычная</vt:lpstr>
      <vt:lpstr>Курсовая работа. Тема: Приложение для работы с базой данных. (язык C#)</vt:lpstr>
      <vt:lpstr>Поставленная задача.</vt:lpstr>
      <vt:lpstr>Реализация и возможности.</vt:lpstr>
      <vt:lpstr>Взаимодействие с данными.</vt:lpstr>
      <vt:lpstr>Актуальность и улучшения ПО.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работа. Тема: десктопное приложение на языке прораммирования C# для сохранения, добавления и редактирования пользовательских данных.</dc:title>
  <dc:creator>Иван Кудрявцев</dc:creator>
  <cp:lastModifiedBy>Иван Кудрявцев</cp:lastModifiedBy>
  <cp:revision>4</cp:revision>
  <dcterms:created xsi:type="dcterms:W3CDTF">2018-12-25T09:00:28Z</dcterms:created>
  <dcterms:modified xsi:type="dcterms:W3CDTF">2018-12-25T09:30:07Z</dcterms:modified>
</cp:coreProperties>
</file>