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laca de um prato&#10;&#10;Descrição gerada automaticamente">
            <a:extLst>
              <a:ext uri="{FF2B5EF4-FFF2-40B4-BE49-F238E27FC236}">
                <a16:creationId xmlns:a16="http://schemas.microsoft.com/office/drawing/2014/main" id="{902E6BA6-097D-D779-2D27-DBFDB179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00" r="9090" b="13959"/>
          <a:stretch/>
        </p:blipFill>
        <p:spPr>
          <a:xfrm>
            <a:off x="3522570" y="10"/>
            <a:ext cx="866625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33677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62" y="2317535"/>
            <a:ext cx="4022312" cy="2229385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8000" dirty="0" err="1">
                <a:solidFill>
                  <a:schemeClr val="bg1"/>
                </a:solidFill>
                <a:latin typeface="Mistral" panose="03090702030407020403" pitchFamily="66" charset="0"/>
              </a:rPr>
              <a:t>Civiqueiros</a:t>
            </a:r>
            <a:r>
              <a:rPr lang="pt-BR" sz="8000" dirty="0">
                <a:solidFill>
                  <a:schemeClr val="bg1"/>
                </a:solidFill>
                <a:latin typeface="Mistral" panose="03090702030407020403" pitchFamily="66" charset="0"/>
              </a:rPr>
              <a:t> ABC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397660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6D77E7-F68A-AF3F-238D-F2FA16C3CF23}"/>
              </a:ext>
            </a:extLst>
          </p:cNvPr>
          <p:cNvSpPr/>
          <p:nvPr/>
        </p:nvSpPr>
        <p:spPr>
          <a:xfrm>
            <a:off x="353329" y="558975"/>
            <a:ext cx="1082566" cy="279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DC5D96-D882-207C-3544-E244C2C9F189}"/>
              </a:ext>
            </a:extLst>
          </p:cNvPr>
          <p:cNvSpPr txBox="1"/>
          <p:nvPr/>
        </p:nvSpPr>
        <p:spPr>
          <a:xfrm>
            <a:off x="66260" y="5883526"/>
            <a:ext cx="4602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Projeto desenvolvido por </a:t>
            </a:r>
          </a:p>
          <a:p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Carlos Eduardo dos Santos Ribeiro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5"/>
            <a:ext cx="5249949" cy="1807305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Mistral" panose="03090702030407020403" pitchFamily="66" charset="0"/>
              </a:rPr>
              <a:t>Sobre 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48" y="2333297"/>
            <a:ext cx="5653216" cy="384366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Bell MT" panose="02020503060305020303" pitchFamily="18" charset="0"/>
                <a:cs typeface="Biome" panose="020B0502040204020203" pitchFamily="34" charset="0"/>
              </a:rPr>
              <a:t>O que é o </a:t>
            </a:r>
            <a:r>
              <a:rPr lang="pt-BR" sz="2400" dirty="0" err="1">
                <a:latin typeface="Bell MT" panose="02020503060305020303" pitchFamily="18" charset="0"/>
                <a:cs typeface="Biome" panose="020B0502040204020203" pitchFamily="34" charset="0"/>
              </a:rPr>
              <a:t>Civiqueiros</a:t>
            </a:r>
            <a:r>
              <a:rPr lang="pt-BR" sz="2400" dirty="0">
                <a:latin typeface="Bell MT" panose="02020503060305020303" pitchFamily="18" charset="0"/>
                <a:cs typeface="Biome" panose="020B0502040204020203" pitchFamily="34" charset="0"/>
              </a:rPr>
              <a:t> ABC?</a:t>
            </a:r>
          </a:p>
          <a:p>
            <a:r>
              <a:rPr lang="pt-BR" sz="2400" dirty="0">
                <a:latin typeface="Bell MT" panose="02020503060305020303" pitchFamily="18" charset="0"/>
                <a:cs typeface="Biome" panose="020B0502040204020203" pitchFamily="34" charset="0"/>
              </a:rPr>
              <a:t>Propósito: unir entusiastas do Honda Civic e destacar sua importância pessoal.</a:t>
            </a:r>
          </a:p>
          <a:p>
            <a:r>
              <a:rPr lang="pt-BR" sz="2400" dirty="0">
                <a:latin typeface="Bell MT" panose="02020503060305020303" pitchFamily="18" charset="0"/>
                <a:cs typeface="Biome" panose="020B0502040204020203" pitchFamily="34" charset="0"/>
              </a:rPr>
              <a:t>Público-alvo: Amantes de carros japoneses, especialmente fãs do Honda Civic.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A0A316-D23E-D611-C3F9-93236BB9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25" r="21025"/>
          <a:stretch/>
        </p:blipFill>
        <p:spPr>
          <a:xfrm>
            <a:off x="6227592" y="10"/>
            <a:ext cx="59612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091" y="365125"/>
            <a:ext cx="4838750" cy="1807305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Mistral" panose="03090702030407020403" pitchFamily="66" charset="0"/>
              </a:rPr>
              <a:t>Valores</a:t>
            </a:r>
            <a:endParaRPr sz="6000" dirty="0">
              <a:latin typeface="Mistral" panose="03090702030407020403" pitchFamily="66" charset="0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E1A649D-ADBD-E724-56F2-9458B8D1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74" r="21107" b="-1"/>
          <a:stretch/>
        </p:blipFill>
        <p:spPr>
          <a:xfrm>
            <a:off x="20" y="10"/>
            <a:ext cx="611495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691" y="2172430"/>
            <a:ext cx="5699549" cy="4134766"/>
          </a:xfrm>
        </p:spPr>
        <p:txBody>
          <a:bodyPr>
            <a:noAutofit/>
          </a:bodyPr>
          <a:lstStyle/>
          <a:p>
            <a:r>
              <a:rPr lang="pt-BR" sz="2400" dirty="0">
                <a:latin typeface="Bell MT" panose="02020503060305020303" pitchFamily="18" charset="0"/>
              </a:rPr>
              <a:t>Celebrar o amor por carros, em especial pelo Honda Civic, promovendo a cultura automobilística.</a:t>
            </a:r>
          </a:p>
          <a:p>
            <a:r>
              <a:rPr lang="pt-BR" sz="2400" dirty="0">
                <a:latin typeface="Bell MT" panose="02020503060305020303" pitchFamily="18" charset="0"/>
              </a:rPr>
              <a:t>Criar um espaço inclusivo para conectar pessoas que compartilham interesses em comum, como curiosidades, história e experiências com o Civic.</a:t>
            </a:r>
          </a:p>
          <a:p>
            <a:r>
              <a:rPr lang="pt-BR" sz="2400" dirty="0">
                <a:latin typeface="Bell MT" panose="02020503060305020303" pitchFamily="18" charset="0"/>
              </a:rPr>
              <a:t>Manter um ambiente de respeito mútuo e diversidade, onde todos os membros são bem-vindos.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39" y="303001"/>
            <a:ext cx="5961233" cy="1807305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Mistral" panose="03090702030407020403" pitchFamily="66" charset="0"/>
              </a:rPr>
              <a:t>Ferramenta de Gestão</a:t>
            </a:r>
            <a:endParaRPr sz="6000" dirty="0">
              <a:latin typeface="Mistral" panose="03090702030407020403" pitchFamily="66" charset="0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F4705B53-3D97-AF64-F75A-6EBF52CC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97" r="21980" b="-1"/>
          <a:stretch/>
        </p:blipFill>
        <p:spPr>
          <a:xfrm>
            <a:off x="6227592" y="10"/>
            <a:ext cx="59612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D1B35AB-94FC-A999-B8AD-1A5BC5C2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17" y="2346790"/>
            <a:ext cx="4268276" cy="2400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680" y="741045"/>
            <a:ext cx="7489807" cy="1036956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Mistral" panose="03090702030407020403" pitchFamily="66" charset="0"/>
              </a:rPr>
              <a:t>Ferramenta de Versionamento</a:t>
            </a:r>
            <a:endParaRPr sz="6000" dirty="0">
              <a:latin typeface="Mistral" panose="03090702030407020403" pitchFamily="66" charset="0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A659315-69AE-D2BE-EAA1-6C5B9B18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9" r="21232" b="-1"/>
          <a:stretch/>
        </p:blipFill>
        <p:spPr>
          <a:xfrm>
            <a:off x="20" y="10"/>
            <a:ext cx="611495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9" name="Imagem 8" descr="Forma&#10;&#10;Descrição gerada automaticamente com confiança média">
            <a:extLst>
              <a:ext uri="{FF2B5EF4-FFF2-40B4-BE49-F238E27FC236}">
                <a16:creationId xmlns:a16="http://schemas.microsoft.com/office/drawing/2014/main" id="{29A83FBA-0C37-CF01-B378-21143AB6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88" y="2108646"/>
            <a:ext cx="4694590" cy="2640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5"/>
            <a:ext cx="5249949" cy="1807305"/>
          </a:xfrm>
        </p:spPr>
        <p:txBody>
          <a:bodyPr>
            <a:normAutofit/>
          </a:bodyPr>
          <a:lstStyle/>
          <a:p>
            <a:r>
              <a:t>Importância do Civic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333297"/>
            <a:ext cx="4618418" cy="3843666"/>
          </a:xfrm>
        </p:spPr>
        <p:txBody>
          <a:bodyPr>
            <a:normAutofit/>
          </a:bodyPr>
          <a:lstStyle/>
          <a:p>
            <a:r>
              <a:rPr lang="pt-BR" sz="2000"/>
              <a:t>- Histórico e curiosidades do Honda Civic.</a:t>
            </a:r>
          </a:p>
          <a:p>
            <a:r>
              <a:rPr lang="pt-BR" sz="2000"/>
              <a:t>- Relação pessoal com o modelo.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25D88D-16EB-6181-3EA8-C27A014C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25" r="21025"/>
          <a:stretch/>
        </p:blipFill>
        <p:spPr>
          <a:xfrm>
            <a:off x="6227592" y="10"/>
            <a:ext cx="59612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835" y="365125"/>
            <a:ext cx="5567261" cy="1807305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Mistral" panose="03090702030407020403" pitchFamily="66" charset="0"/>
              </a:rPr>
              <a:t>Construção do site</a:t>
            </a:r>
            <a:endParaRPr sz="6000" dirty="0">
              <a:latin typeface="Mistral" panose="03090702030407020403" pitchFamily="66" charset="0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02D71810-6934-638E-1702-85A8A9C8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9" r="21232" b="-1"/>
          <a:stretch/>
        </p:blipFill>
        <p:spPr>
          <a:xfrm>
            <a:off x="20" y="10"/>
            <a:ext cx="611495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2091" y="2173428"/>
            <a:ext cx="4838750" cy="92858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Bell MT" panose="02020503060305020303" pitchFamily="18" charset="0"/>
              </a:rPr>
              <a:t>Linguagens utilizadas: HTML, </a:t>
            </a:r>
            <a:r>
              <a:rPr lang="pt-BR" sz="2400" dirty="0" err="1">
                <a:latin typeface="Bell MT" panose="02020503060305020303" pitchFamily="18" charset="0"/>
              </a:rPr>
              <a:t>JavaScript</a:t>
            </a:r>
            <a:r>
              <a:rPr lang="pt-BR" sz="2400" dirty="0">
                <a:latin typeface="Bell MT" panose="02020503060305020303" pitchFamily="18" charset="0"/>
              </a:rPr>
              <a:t> e CSS</a:t>
            </a:r>
          </a:p>
        </p:txBody>
      </p:sp>
      <p:pic>
        <p:nvPicPr>
          <p:cNvPr id="7" name="Imagem 6" descr="Gráfico, Gráfico de funil&#10;&#10;Descrição gerada automaticamente">
            <a:extLst>
              <a:ext uri="{FF2B5EF4-FFF2-40B4-BE49-F238E27FC236}">
                <a16:creationId xmlns:a16="http://schemas.microsoft.com/office/drawing/2014/main" id="{C4DDA718-90BB-59BF-5F1C-3B179C03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24" t="31198" r="10646" b="21822"/>
          <a:stretch/>
        </p:blipFill>
        <p:spPr>
          <a:xfrm>
            <a:off x="6685976" y="3498448"/>
            <a:ext cx="4490977" cy="1481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5"/>
            <a:ext cx="5249949" cy="1807305"/>
          </a:xfrm>
        </p:spPr>
        <p:txBody>
          <a:bodyPr>
            <a:normAutofit/>
          </a:bodyPr>
          <a:lstStyle/>
          <a:p>
            <a:r>
              <a:t>Contato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333297"/>
            <a:ext cx="4618418" cy="3843666"/>
          </a:xfrm>
        </p:spPr>
        <p:txBody>
          <a:bodyPr>
            <a:normAutofit/>
          </a:bodyPr>
          <a:lstStyle/>
          <a:p>
            <a:r>
              <a:rPr lang="pt-BR" sz="2000"/>
              <a:t>Nome: [Seu Nome]</a:t>
            </a:r>
          </a:p>
          <a:p>
            <a:r>
              <a:rPr lang="pt-BR" sz="2000"/>
              <a:t>E-mail: [Seu E-mail]</a:t>
            </a:r>
          </a:p>
          <a:p>
            <a:r>
              <a:rPr lang="pt-BR" sz="2000"/>
              <a:t>LinkedIn: [Seu LinkedIn]</a:t>
            </a:r>
          </a:p>
          <a:p>
            <a:r>
              <a:rPr lang="pt-BR" sz="2000"/>
              <a:t>Redes sociais do projeto (se aplicável).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691231B-EDB2-7B96-70AC-C9155F1C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97" r="21980" b="-1"/>
          <a:stretch/>
        </p:blipFill>
        <p:spPr>
          <a:xfrm>
            <a:off x="6227592" y="10"/>
            <a:ext cx="59612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165</Words>
  <Application>Microsoft Office PowerPoint</Application>
  <PresentationFormat>Personalizar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Mistral</vt:lpstr>
      <vt:lpstr>Office Theme</vt:lpstr>
      <vt:lpstr>Civiqueiros ABC</vt:lpstr>
      <vt:lpstr>Sobre o projeto</vt:lpstr>
      <vt:lpstr>Valores</vt:lpstr>
      <vt:lpstr>Ferramenta de Gestão</vt:lpstr>
      <vt:lpstr>Ferramenta de Versionamento</vt:lpstr>
      <vt:lpstr>Importância do Civic</vt:lpstr>
      <vt:lpstr>Construção do site</vt:lpstr>
      <vt:lpstr>Contato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Carlos Eduardo Santos Ribeiro</dc:creator>
  <cp:keywords/>
  <dc:description>generated using python-pptx</dc:description>
  <cp:lastModifiedBy>Carlos Eduardo Santos Ribeiro</cp:lastModifiedBy>
  <cp:revision>3</cp:revision>
  <dcterms:created xsi:type="dcterms:W3CDTF">2013-01-27T09:14:16Z</dcterms:created>
  <dcterms:modified xsi:type="dcterms:W3CDTF">2024-11-26T03:17:26Z</dcterms:modified>
  <cp:category/>
</cp:coreProperties>
</file>