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VXg6RHF1dDVs/OzW+PLOes7cf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55a5bcb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cf55a5bc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55a5bcb1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cf55a5bc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480ed1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b480ed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480ed1b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b480ed1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576072" y="1124712"/>
            <a:ext cx="11036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576072" y="4727448"/>
            <a:ext cx="110367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5760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" name="Google Shape;17;p6"/>
          <p:cNvSpPr/>
          <p:nvPr/>
        </p:nvSpPr>
        <p:spPr>
          <a:xfrm rot="5400000">
            <a:off x="857490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/>
          <p:nvPr/>
        </p:nvSpPr>
        <p:spPr>
          <a:xfrm flipH="1" rot="10800000">
            <a:off x="578652" y="4501189"/>
            <a:ext cx="11034600" cy="18300"/>
          </a:xfrm>
          <a:prstGeom prst="rect">
            <a:avLst/>
          </a:prstGeom>
          <a:solidFill>
            <a:srgbClr val="DAC1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665853" y="1533525"/>
            <a:ext cx="10917000" cy="3790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7C9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609084" y="2971798"/>
            <a:ext cx="1281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345936" y="2478024"/>
            <a:ext cx="4937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558210" y="4981421"/>
            <a:ext cx="11135100" cy="822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498834" y="5118581"/>
            <a:ext cx="1464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557784" y="640080"/>
            <a:ext cx="1089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41248" y="5102352"/>
            <a:ext cx="1060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4" type="body"/>
          </p:nvPr>
        </p:nvSpPr>
        <p:spPr>
          <a:xfrm>
            <a:off x="6345936" y="3203687"/>
            <a:ext cx="4937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558210" y="1162033"/>
            <a:ext cx="3740700" cy="464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98834" y="1618375"/>
            <a:ext cx="146400" cy="8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868680" y="1709928"/>
            <a:ext cx="3099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965192" y="1709928"/>
            <a:ext cx="6729900" cy="4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868680" y="3429000"/>
            <a:ext cx="3099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68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558210" y="1162033"/>
            <a:ext cx="3740700" cy="464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7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98834" y="1618375"/>
            <a:ext cx="146400" cy="82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868680" y="1709928"/>
            <a:ext cx="3099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4965192" y="1161288"/>
            <a:ext cx="6729900" cy="4645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68680" y="3438144"/>
            <a:ext cx="3099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68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ucid.app/lucidchart/invitations/accept/inv_6080d876-d6a2-4450-9939-2a51f86fc9d8?viewport_loc=-11%2C-11%2C1612%2C1093%2C0_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invitations/accept/inv_0fc426e2-02c9-4dec-b392-348f73adeb06?viewport_loc=-11%2C-11%2C1612%2C1093%2C0_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a mancha de polvo de colores" id="104" name="Google Shape;104;p1"/>
          <p:cNvPicPr preferRelativeResize="0"/>
          <p:nvPr/>
        </p:nvPicPr>
        <p:blipFill rotWithShape="1">
          <a:blip r:embed="rId3">
            <a:alphaModFix/>
          </a:blip>
          <a:srcRect b="-1" l="9492" r="6132" t="0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 flipH="1">
            <a:off x="3711653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862"/>
                </a:srgbClr>
              </a:gs>
              <a:gs pos="35000">
                <a:srgbClr val="FFFFFF">
                  <a:alpha val="76078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7851675" y="1051291"/>
            <a:ext cx="40233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s-ES" sz="4800"/>
              <a:t>PowerSoft</a:t>
            </a:r>
            <a:endParaRPr sz="4800"/>
          </a:p>
        </p:txBody>
      </p:sp>
      <p:sp>
        <p:nvSpPr>
          <p:cNvPr id="107" name="Google Shape;107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arrollo de software para la transformación digital - varadero.es"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1744" y="4807291"/>
            <a:ext cx="2438400" cy="185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AC1BD"/>
          </a:solidFill>
          <a:ln cap="flat" cmpd="sng" w="9525">
            <a:solidFill>
              <a:srgbClr val="DAC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1844200" y="-15925"/>
            <a:ext cx="35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844200" y="7025"/>
            <a:ext cx="3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7851650" y="2122025"/>
            <a:ext cx="42756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s-ES"/>
              <a:t>Integrantes: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s-ES"/>
              <a:t>    Cristian Camilo Julio Mejía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s-ES"/>
              <a:t>    Johan Daniel Zuluaga Gómez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s-ES"/>
              <a:t>    Kadyha Paz Gutierrez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s-ES"/>
              <a:t>    Sebastian Londoño Tobón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55a5bcb1_0_78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-ES"/>
              <a:t>Diagrama de componentes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55a5bcb1_0_92"/>
          <p:cNvSpPr txBox="1"/>
          <p:nvPr/>
        </p:nvSpPr>
        <p:spPr>
          <a:xfrm>
            <a:off x="0" y="62385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Diagrama de componentes: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https://lucid.app/lucidchart/invitations/accept/inv_6080d876-d6a2-4450-9939-2a51f86fc9d8?viewport_loc=-11%2C-11%2C1612%2C1093%2C0_0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gcf55a5bcb1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438" y="728663"/>
            <a:ext cx="9763125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480ed1b9_0_0"/>
          <p:cNvSpPr txBox="1"/>
          <p:nvPr>
            <p:ph type="title"/>
          </p:nvPr>
        </p:nvSpPr>
        <p:spPr>
          <a:xfrm>
            <a:off x="1078992" y="1938528"/>
            <a:ext cx="101772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-ES"/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480ed1b9_0_4"/>
          <p:cNvSpPr txBox="1"/>
          <p:nvPr/>
        </p:nvSpPr>
        <p:spPr>
          <a:xfrm>
            <a:off x="25" y="62385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Diagrama de despliegue: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https://lucid.app/lucidchart/invitations/accept/inv_0fc426e2-02c9-4dec-b392-348f73adeb06?viewport_loc=-11%2C-11%2C1612%2C1093%2C0_0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geb480ed1b9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188" y="233075"/>
            <a:ext cx="6359672" cy="59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2021-03-13T20:10:30Z</dcterms:created>
  <dc:creator>julio</dc:creator>
</cp:coreProperties>
</file>