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GocEKc/s72Rf8eIvpwX4FLh+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37209b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37209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55a5bcb1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55a5bcb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55a5bcb1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55a5bcb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480ed1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480ed1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480ed1b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480ed1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55a5bcb1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55a5bcb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55a5bcb1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55a5bcb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55a5bcb1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55a5bcb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55a5bcb1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55a5bc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55a5bcb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55a5bcb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55a5bcb1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55a5bcb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55a5bcb1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55a5bcb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576072" y="1124712"/>
            <a:ext cx="11036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576072" y="4727448"/>
            <a:ext cx="110367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5760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" name="Google Shape;17;p6"/>
          <p:cNvSpPr/>
          <p:nvPr/>
        </p:nvSpPr>
        <p:spPr>
          <a:xfrm rot="5400000">
            <a:off x="857490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"/>
          <p:cNvSpPr/>
          <p:nvPr/>
        </p:nvSpPr>
        <p:spPr>
          <a:xfrm flipH="1" rot="10800000">
            <a:off x="578652" y="4501189"/>
            <a:ext cx="11034600" cy="18300"/>
          </a:xfrm>
          <a:prstGeom prst="rect">
            <a:avLst/>
          </a:prstGeom>
          <a:solidFill>
            <a:srgbClr val="DAC1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498834" y="787352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6345936" y="2478024"/>
            <a:ext cx="4937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11155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98834" y="787352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11155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558210" y="4981421"/>
            <a:ext cx="11135100" cy="822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498834" y="5118581"/>
            <a:ext cx="1464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57784" y="640080"/>
            <a:ext cx="1089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41248" y="5102352"/>
            <a:ext cx="1060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498834" y="787352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115568" y="2372650"/>
            <a:ext cx="493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1115568" y="3203688"/>
            <a:ext cx="4937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6345936" y="2372650"/>
            <a:ext cx="493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"/>
          <p:cNvSpPr txBox="1"/>
          <p:nvPr>
            <p:ph idx="4" type="body"/>
          </p:nvPr>
        </p:nvSpPr>
        <p:spPr>
          <a:xfrm>
            <a:off x="6345936" y="3203687"/>
            <a:ext cx="4937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1155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665853" y="1533525"/>
            <a:ext cx="10917000" cy="3790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7C9">
                <a:alpha val="294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609084" y="2971798"/>
            <a:ext cx="1281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558210" y="1162033"/>
            <a:ext cx="3740700" cy="4643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98834" y="1618375"/>
            <a:ext cx="146400" cy="82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868680" y="1709928"/>
            <a:ext cx="30999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965192" y="1709928"/>
            <a:ext cx="6729900" cy="4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868680" y="3429000"/>
            <a:ext cx="30999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6868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558210" y="1162033"/>
            <a:ext cx="3740700" cy="4643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98834" y="1618375"/>
            <a:ext cx="146400" cy="82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868680" y="1709928"/>
            <a:ext cx="30999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4965192" y="1161288"/>
            <a:ext cx="67299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868680" y="3438144"/>
            <a:ext cx="3099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86868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ucid.app/lucidchart/invitations/accept/inv_1cc56c02-52c9-4c22-b474-a2278bdaa119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ucid.app/lucidchart/invitations/accept/inv_6080d876-d6a2-4450-9939-2a51f86fc9d8?viewport_loc=-11%2C-11%2C1612%2C1093%2C0_0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ucid.app/lucidchart/invitations/accept/inv_0fc426e2-02c9-4dec-b392-348f73adeb06?viewport_loc=-11%2C-11%2C1612%2C1093%2C0_0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ucid.app/lucidchart/invitations/accept/inv_4811ab19-a946-48f3-a242-85598225ddf2?viewport_loc=-168%2C2724%2C2761%2C1067%2C6WhqSi9izUu3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na mancha de polvo de colores" id="104" name="Google Shape;104;p1"/>
          <p:cNvPicPr preferRelativeResize="0"/>
          <p:nvPr/>
        </p:nvPicPr>
        <p:blipFill rotWithShape="1">
          <a:blip r:embed="rId3">
            <a:alphaModFix/>
          </a:blip>
          <a:srcRect b="-1" l="9492" r="6133" t="0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 flipH="1">
            <a:off x="3711653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7851675" y="1051291"/>
            <a:ext cx="40233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s-ES" sz="4800"/>
              <a:t>PowerSoft</a:t>
            </a:r>
            <a:endParaRPr sz="4800"/>
          </a:p>
        </p:txBody>
      </p:sp>
      <p:sp>
        <p:nvSpPr>
          <p:cNvPr id="107" name="Google Shape;107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arrollo de software para la transformación digital - varadero.es" id="108" name="Google Shape;10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1744" y="4807291"/>
            <a:ext cx="2438400" cy="18566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AC1BD"/>
          </a:solidFill>
          <a:ln cap="flat" cmpd="sng" w="9525">
            <a:solidFill>
              <a:srgbClr val="DAC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1844200" y="-15925"/>
            <a:ext cx="350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7851650" y="2122025"/>
            <a:ext cx="4275600" cy="242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Integrantes: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Cristian Camilo Julio Mejía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Johan Daniel Zuluaga Gómez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Kadyha Paz Gutierrez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Sebastian Londoño Tobón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37209bff_0_0"/>
          <p:cNvSpPr txBox="1"/>
          <p:nvPr/>
        </p:nvSpPr>
        <p:spPr>
          <a:xfrm>
            <a:off x="0" y="64578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paquetes: </a:t>
            </a:r>
            <a:r>
              <a:rPr lang="es-E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https://lucid.app/lucidchart/invitations/accept/inv_1cc56c02-52c9-4c22-b474-a2278bdaa119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gec37209bff_0_0"/>
          <p:cNvPicPr preferRelativeResize="0"/>
          <p:nvPr/>
        </p:nvPicPr>
        <p:blipFill rotWithShape="1">
          <a:blip r:embed="rId4">
            <a:alphaModFix/>
          </a:blip>
          <a:srcRect b="2092" l="9572" r="2041" t="6122"/>
          <a:stretch/>
        </p:blipFill>
        <p:spPr>
          <a:xfrm>
            <a:off x="2534038" y="0"/>
            <a:ext cx="7123932" cy="65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55a5bcb1_0_78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componentes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55a5bcb1_0_92"/>
          <p:cNvSpPr txBox="1"/>
          <p:nvPr/>
        </p:nvSpPr>
        <p:spPr>
          <a:xfrm>
            <a:off x="0" y="6238500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Diagrama de componentes: </a:t>
            </a:r>
            <a:r>
              <a:rPr lang="es-E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https://lucid.app/lucidchart/invitations/accept/inv_6080d876-d6a2-4450-9939-2a51f86fc9d8?viewport_loc=-11%2C-11%2C1612%2C1093%2C0_0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1" name="Google Shape;171;gcf55a5bcb1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438" y="728663"/>
            <a:ext cx="9763125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480ed1b9_0_0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b480ed1b9_0_4"/>
          <p:cNvSpPr txBox="1"/>
          <p:nvPr/>
        </p:nvSpPr>
        <p:spPr>
          <a:xfrm>
            <a:off x="25" y="6238500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Diagrama de despliegue: </a:t>
            </a:r>
            <a:r>
              <a:rPr lang="es-E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https://lucid.app/lucidchart/invitations/accept/inv_0fc426e2-02c9-4dec-b392-348f73adeb06?viewport_loc=-11%2C-11%2C1612%2C1093%2C0_0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2" name="Google Shape;182;geb480ed1b9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188" y="233075"/>
            <a:ext cx="6359672" cy="593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s-ES"/>
              <a:t>Página web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f55a5bcb1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00" y="0"/>
            <a:ext cx="106263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cf55a5bcb1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88" y="0"/>
            <a:ext cx="106510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cf55a5bcb1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38" y="0"/>
            <a:ext cx="86823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cf55a5bcb1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525" y="0"/>
            <a:ext cx="876513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55a5bcb1_0_70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clases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55a5bcb1_0_86"/>
          <p:cNvSpPr txBox="1"/>
          <p:nvPr/>
        </p:nvSpPr>
        <p:spPr>
          <a:xfrm>
            <a:off x="0" y="6006350"/>
            <a:ext cx="121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diagrama de clases: </a:t>
            </a:r>
            <a:r>
              <a:rPr lang="es-E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https://lucid.app/lucidchart/invitations/accept/inv_4811ab19-a946-48f3-a242-85598225ddf2?viewport_loc=-168%2C2724%2C2761%2C1067%2C6WhqSi9izUu3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9" name="Google Shape;149;gcf55a5bcb1_0_86"/>
          <p:cNvPicPr preferRelativeResize="0"/>
          <p:nvPr/>
        </p:nvPicPr>
        <p:blipFill rotWithShape="1">
          <a:blip r:embed="rId4">
            <a:alphaModFix/>
          </a:blip>
          <a:srcRect b="2915" l="0" r="0" t="1491"/>
          <a:stretch/>
        </p:blipFill>
        <p:spPr>
          <a:xfrm>
            <a:off x="1205675" y="703738"/>
            <a:ext cx="9780648" cy="54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55a5bcb1_0_74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paquetes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2021-03-13T20:10:30Z</dcterms:created>
  <dc:creator>julio</dc:creator>
</cp:coreProperties>
</file>