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60" r:id="rId9"/>
    <p:sldId id="262" r:id="rId10"/>
    <p:sldId id="261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816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67CD-ABC3-43B5-BE85-4FF1229DF642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7402-6F84-4A20-B986-BAA732C47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-50071"/>
            <a:ext cx="9144000" cy="91504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Brooklyn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Картинки по запросу иконки парен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83" y="1206541"/>
            <a:ext cx="3040706" cy="304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иконки парен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97" y="1194185"/>
            <a:ext cx="3065420" cy="30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9199" y="4587961"/>
            <a:ext cx="1943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 smtClean="0"/>
              <a:t>Қадыркеш Сұлтан</a:t>
            </a:r>
            <a:endParaRPr lang="en-US" dirty="0" smtClean="0"/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vk.com/</a:t>
            </a:r>
            <a:r>
              <a:rPr lang="en-US" dirty="0" err="1" smtClean="0"/>
              <a:t>anomind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770" y="4587961"/>
            <a:ext cx="21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dirty="0" smtClean="0"/>
              <a:t>Кунхожаев Нурхожа</a:t>
            </a:r>
          </a:p>
          <a:p>
            <a:r>
              <a:rPr lang="en-US" dirty="0" smtClean="0"/>
              <a:t>Front-end</a:t>
            </a:r>
          </a:p>
          <a:p>
            <a:r>
              <a:rPr lang="en-US" dirty="0" smtClean="0"/>
              <a:t>vk.com/</a:t>
            </a:r>
            <a:r>
              <a:rPr lang="en-US" dirty="0" err="1" smtClean="0"/>
              <a:t>levrrrrr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2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Реализовать </a:t>
            </a:r>
            <a:r>
              <a:rPr lang="en-US" sz="3600" dirty="0" smtClean="0"/>
              <a:t>Web</a:t>
            </a:r>
            <a:r>
              <a:rPr lang="ru-RU" sz="3600" dirty="0" smtClean="0"/>
              <a:t>-приложение, под разные устройства для мониторинга активности подростков в социальных сетях.</a:t>
            </a:r>
          </a:p>
          <a:p>
            <a:pPr marL="0" indent="0">
              <a:buNone/>
            </a:pPr>
            <a:r>
              <a:rPr lang="en-US" sz="3600" dirty="0" smtClean="0"/>
              <a:t>Web-</a:t>
            </a:r>
            <a:r>
              <a:rPr lang="ru-RU" sz="3600" dirty="0" smtClean="0"/>
              <a:t>приложение отслеживает публичную информацию (статусы, посты) и проводит сентиментальный анализ социальной активности.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В чем идея, ребята?</a:t>
              </a:r>
              <a:endParaRPr lang="en-US" sz="4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3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Мы используем технологии</a:t>
              </a:r>
              <a:endParaRPr lang="en-US" sz="4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  <p:pic>
        <p:nvPicPr>
          <p:cNvPr id="8194" name="Picture 2" descr="Картинки по запросу asp.net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140026"/>
            <a:ext cx="5343525" cy="29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Картинки по запросу tele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3826708"/>
            <a:ext cx="5509783" cy="24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65900" y="1799909"/>
            <a:ext cx="520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МЫСЛЬ. Как много времени в течение рабочего дня вы можете уделить мониторингу активности своих детей?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9274" y="4222732"/>
            <a:ext cx="534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МОБИЛЬНОСТЬ. </a:t>
            </a:r>
            <a:r>
              <a:rPr lang="en-US" sz="2000" dirty="0" smtClean="0"/>
              <a:t>Web</a:t>
            </a:r>
            <a:r>
              <a:rPr lang="ru-RU" sz="2000" dirty="0" smtClean="0"/>
              <a:t>-приложение и </a:t>
            </a:r>
            <a:r>
              <a:rPr lang="en-US" sz="2000" u="sng" dirty="0" smtClean="0"/>
              <a:t>Telegram-</a:t>
            </a:r>
            <a:r>
              <a:rPr lang="ru-RU" sz="2000" u="sng" dirty="0" smtClean="0"/>
              <a:t>бот</a:t>
            </a:r>
            <a:r>
              <a:rPr lang="en-US" sz="2000" dirty="0"/>
              <a:t> </a:t>
            </a:r>
            <a:r>
              <a:rPr lang="ru-RU" sz="2000" dirty="0" smtClean="0"/>
              <a:t>дают возможность для нашего проекта в плане быстрого получения информации.</a:t>
            </a:r>
          </a:p>
          <a:p>
            <a:endParaRPr lang="ru-RU" sz="2000" dirty="0" smtClean="0"/>
          </a:p>
          <a:p>
            <a:r>
              <a:rPr lang="ru-RU" sz="2000" dirty="0" smtClean="0"/>
              <a:t>КРОССПЛАТФОРМЕННОСТЬ. </a:t>
            </a:r>
            <a:r>
              <a:rPr lang="en-US" sz="2000" dirty="0" smtClean="0"/>
              <a:t>Web-</a:t>
            </a:r>
            <a:r>
              <a:rPr lang="ru-RU" sz="2000" dirty="0" smtClean="0"/>
              <a:t>приложение работает на любом устройстве, где установлен браузер.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6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434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данный момент закончены следующие работы:</a:t>
            </a:r>
          </a:p>
          <a:p>
            <a:r>
              <a:rPr lang="ru-RU" dirty="0" smtClean="0"/>
              <a:t>Подключили </a:t>
            </a:r>
            <a:r>
              <a:rPr lang="en-US" dirty="0" smtClean="0"/>
              <a:t>API </a:t>
            </a:r>
            <a:r>
              <a:rPr lang="ru-RU" dirty="0" smtClean="0"/>
              <a:t>социальной сети </a:t>
            </a:r>
            <a:r>
              <a:rPr lang="ru-RU" u="sng" dirty="0" err="1" smtClean="0"/>
              <a:t>ВКонтакте</a:t>
            </a:r>
            <a:r>
              <a:rPr lang="ru-RU" dirty="0" smtClean="0"/>
              <a:t>;</a:t>
            </a:r>
          </a:p>
          <a:p>
            <a:r>
              <a:rPr lang="ru-RU" dirty="0" smtClean="0"/>
              <a:t>Реализовали прототип с основным функциональными требованиями;</a:t>
            </a:r>
          </a:p>
          <a:p>
            <a:r>
              <a:rPr lang="ru-RU" dirty="0" smtClean="0"/>
              <a:t>Реализован </a:t>
            </a:r>
            <a:r>
              <a:rPr lang="en-US" u="sng" dirty="0" smtClean="0"/>
              <a:t>Telegram</a:t>
            </a:r>
            <a:r>
              <a:rPr lang="ru-RU" u="sng" dirty="0" smtClean="0"/>
              <a:t>-бот</a:t>
            </a:r>
            <a:r>
              <a:rPr lang="ru-RU" dirty="0" smtClean="0"/>
              <a:t>, который в режиме-реального времени анализирует посты. При возникновении критической ситуации отправляет сообщение.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Демонстрация</a:t>
              </a:r>
              <a:endParaRPr lang="en-US" sz="4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02" y="360985"/>
            <a:ext cx="5516598" cy="5976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2101" y="537090"/>
            <a:ext cx="4813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Сначала добавим группу. Для этого надо перейти по ссылке «Все группы».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319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365125"/>
            <a:ext cx="5207000" cy="5768975"/>
          </a:xfrm>
        </p:spPr>
        <p:txBody>
          <a:bodyPr/>
          <a:lstStyle/>
          <a:p>
            <a:r>
              <a:rPr lang="ru-RU" dirty="0" smtClean="0"/>
              <a:t>Щелчком по кнопке «Добавить группу» переходим на страницу добавления.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9" y="365125"/>
            <a:ext cx="5354251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365125"/>
            <a:ext cx="4953000" cy="5811838"/>
          </a:xfrm>
        </p:spPr>
        <p:txBody>
          <a:bodyPr/>
          <a:lstStyle/>
          <a:p>
            <a:r>
              <a:rPr lang="ru-RU" dirty="0" smtClean="0"/>
              <a:t>Вводим имя группы, после нажимаем на кнопку «Добавить».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25"/>
            <a:ext cx="536477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0" y="365126"/>
            <a:ext cx="4813300" cy="5811837"/>
          </a:xfrm>
        </p:spPr>
        <p:txBody>
          <a:bodyPr/>
          <a:lstStyle/>
          <a:p>
            <a:r>
              <a:rPr lang="kk-KZ" dirty="0" smtClean="0"/>
              <a:t>Группа добавлена. Чтобы добавить людей в группу надо нажать на кнопку «Список персон».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5397500" cy="58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0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365125"/>
            <a:ext cx="4800600" cy="5811838"/>
          </a:xfrm>
        </p:spPr>
        <p:txBody>
          <a:bodyPr/>
          <a:lstStyle/>
          <a:p>
            <a:r>
              <a:rPr lang="kk-KZ" dirty="0" smtClean="0"/>
              <a:t>Мы зашли на страницу «Список персон». Чтобы добавить песону надо нажать на кнопку «Добавить персону».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384800" cy="58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5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600" y="329671"/>
            <a:ext cx="4902200" cy="5847292"/>
          </a:xfrm>
        </p:spPr>
        <p:txBody>
          <a:bodyPr/>
          <a:lstStyle/>
          <a:p>
            <a:r>
              <a:rPr lang="kk-KZ" dirty="0" smtClean="0"/>
              <a:t>Далее, вводим данные персоны и добавляем в базу.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671"/>
            <a:ext cx="5397500" cy="58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200" y="672434"/>
            <a:ext cx="4368800" cy="5042566"/>
          </a:xfrm>
        </p:spPr>
        <p:txBody>
          <a:bodyPr/>
          <a:lstStyle/>
          <a:p>
            <a:r>
              <a:rPr lang="kk-KZ" dirty="0" smtClean="0"/>
              <a:t>По щелчку на кнопку «Анализировать» анализируется страница выбранной персоны.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2434"/>
            <a:ext cx="6099566" cy="50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В современном обществе у родителей остается все меньше времени на своих детей</a:t>
            </a:r>
            <a:r>
              <a:rPr lang="en-US" sz="4000" dirty="0" smtClean="0"/>
              <a:t>.</a:t>
            </a:r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ru-RU" sz="4000" dirty="0" smtClean="0"/>
              <a:t>В результате повсеместного распространения социальных сетей теряется и без того слабый контакт с ребенком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Коротко о проблеме</a:t>
              </a:r>
              <a:endParaRPr lang="en-US" sz="4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1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5313484" cy="57562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061200" y="672434"/>
            <a:ext cx="4368800" cy="504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dirty="0" smtClean="0"/>
              <a:t>Результаты анализа. Найденные совпадения выделены.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8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KEEP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CALM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AND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HACK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 smtClean="0"/>
              <a:t>FOR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dirty="0" smtClean="0"/>
              <a:t>HEALTH</a:t>
            </a:r>
            <a:endParaRPr lang="en-US" sz="4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Спасибо за внимание</a:t>
              </a:r>
              <a:endParaRPr lang="en-US" sz="4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9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3957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Большинство современных родителей считают, что их основная забота – это зарабатывание денег, они забывают, что первостепенная – забота о детях.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Коротко о проблеме</a:t>
              </a:r>
              <a:endParaRPr lang="en-US" sz="40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3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s9.pikabu.ru/post_img/big/2017/01/18/10/14847568271593730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8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s8.pikabu.ru/post_img/big/2017/01/18/10/14847568291687675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12259733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s8.pikabu.ru/post_img/big/2017/01/18/10/1484756833197225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6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123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Дети все чаще закрываются в себе и рассказывают о своих переживаниях в сети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469" t="12686" r="25260" b="21235"/>
          <a:stretch/>
        </p:blipFill>
        <p:spPr>
          <a:xfrm>
            <a:off x="1473200" y="2654299"/>
            <a:ext cx="2815079" cy="3574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5625" t="79012" r="25070" b="3827"/>
          <a:stretch/>
        </p:blipFill>
        <p:spPr>
          <a:xfrm>
            <a:off x="5030479" y="3097427"/>
            <a:ext cx="6323321" cy="2082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Коротко о проблеме</a:t>
              </a:r>
              <a:endParaRPr lang="en-US" sz="40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9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460625"/>
            <a:ext cx="10515600" cy="3724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А вы задумывались, что скрывается под подобными постами в социальных сетях?</a:t>
            </a:r>
            <a:endParaRPr lang="en-US" sz="48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Коротко о проблеме</a:t>
              </a:r>
              <a:endParaRPr lang="en-US" sz="40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3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300" y="1825625"/>
            <a:ext cx="5270500" cy="4351338"/>
          </a:xfrm>
        </p:spPr>
        <p:txBody>
          <a:bodyPr/>
          <a:lstStyle/>
          <a:p>
            <a:r>
              <a:rPr lang="ru-RU" dirty="0" smtClean="0"/>
              <a:t>Характерный этап прецедентов – обращение с призывом о помощи в социальных сетях</a:t>
            </a:r>
          </a:p>
          <a:p>
            <a:endParaRPr lang="ru-RU" dirty="0"/>
          </a:p>
          <a:p>
            <a:r>
              <a:rPr lang="ru-RU" dirty="0" smtClean="0"/>
              <a:t>Очень важно своевременно откликнуться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2000" cy="864973"/>
            <a:chOff x="0" y="0"/>
            <a:chExt cx="12192000" cy="864973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864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Коротко о проблеме</a:t>
              </a:r>
              <a:endParaRPr lang="en-US" sz="40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19270" t="8556" r="70012" b="84262"/>
            <a:stretch/>
          </p:blipFill>
          <p:spPr>
            <a:xfrm>
              <a:off x="9897386" y="0"/>
              <a:ext cx="2294613" cy="864973"/>
            </a:xfrm>
            <a:prstGeom prst="rect">
              <a:avLst/>
            </a:prstGeom>
          </p:spPr>
        </p:pic>
      </p:grpSp>
      <p:pic>
        <p:nvPicPr>
          <p:cNvPr id="2050" name="Picture 2" descr="Картинки по запросу соц се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097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29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355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Brooklyn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</dc:title>
  <dc:creator>Nurkhozha Kunkhozhaev</dc:creator>
  <cp:lastModifiedBy>Nurkhozha Kunkhozhaev</cp:lastModifiedBy>
  <cp:revision>11</cp:revision>
  <dcterms:created xsi:type="dcterms:W3CDTF">2017-05-28T07:04:18Z</dcterms:created>
  <dcterms:modified xsi:type="dcterms:W3CDTF">2017-05-28T11:19:50Z</dcterms:modified>
</cp:coreProperties>
</file>