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5"/>
    <p:restoredTop sz="94631"/>
  </p:normalViewPr>
  <p:slideViewPr>
    <p:cSldViewPr snapToGrid="0" snapToObjects="1">
      <p:cViewPr>
        <p:scale>
          <a:sx n="123" d="100"/>
          <a:sy n="123" d="100"/>
        </p:scale>
        <p:origin x="-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7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42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349860" y="469141"/>
            <a:ext cx="7695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35080" y="1548245"/>
            <a:ext cx="949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人がキーワードを手掛かりにして，知識を思い出すことを，コンピュータ上でも行うソフト．</a:t>
            </a:r>
          </a:p>
        </p:txBody>
      </p:sp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1652155" y="987136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my_help</a:t>
            </a:r>
            <a:r>
              <a:rPr kumimoji="1" lang="ja-JP" altLang="en-US"/>
              <a:t>の特徴と利点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374073" y="2514600"/>
            <a:ext cx="8707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memo</a:t>
            </a:r>
            <a:r>
              <a:rPr kumimoji="1" lang="ja-JP" altLang="en-US"/>
              <a:t>は</a:t>
            </a:r>
            <a:r>
              <a:rPr kumimoji="1" lang="en-US" altLang="ja-JP" dirty="0"/>
              <a:t>emacs</a:t>
            </a:r>
            <a:r>
              <a:rPr kumimoji="1" lang="ja-JP" altLang="en-US"/>
              <a:t>の</a:t>
            </a:r>
            <a:r>
              <a:rPr kumimoji="1" lang="en-US" altLang="ja-JP" dirty="0"/>
              <a:t>org-mode</a:t>
            </a:r>
            <a:r>
              <a:rPr kumimoji="1" lang="ja-JP" altLang="en-US"/>
              <a:t>で記述する．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Markdown</a:t>
            </a:r>
            <a:r>
              <a:rPr kumimoji="1" lang="ja-JP" altLang="en-US"/>
              <a:t>記法．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Export</a:t>
            </a:r>
            <a:r>
              <a:rPr kumimoji="1" lang="ja-JP" altLang="en-US"/>
              <a:t>機能により，</a:t>
            </a:r>
            <a:r>
              <a:rPr kumimoji="1" lang="en-US" altLang="ja-JP" dirty="0" err="1"/>
              <a:t>LaTeX</a:t>
            </a:r>
            <a:r>
              <a:rPr kumimoji="1" lang="ja-JP" altLang="en-US"/>
              <a:t>や</a:t>
            </a:r>
            <a:r>
              <a:rPr kumimoji="1" lang="en-US" altLang="ja-JP" dirty="0"/>
              <a:t>html</a:t>
            </a:r>
            <a:r>
              <a:rPr kumimoji="1" lang="ja-JP" altLang="en-US"/>
              <a:t>などのフォーマットに変換可能．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ja-JP" altLang="en-US"/>
              <a:t>では</a:t>
            </a:r>
            <a:r>
              <a:rPr kumimoji="1" lang="en-US" altLang="ja-JP" dirty="0"/>
              <a:t>.md</a:t>
            </a:r>
            <a:r>
              <a:rPr kumimoji="1" lang="ja-JP" altLang="en-US"/>
              <a:t>と同じように</a:t>
            </a:r>
            <a:r>
              <a:rPr kumimoji="1" lang="en-US" altLang="ja-JP" dirty="0"/>
              <a:t>.org</a:t>
            </a:r>
            <a:r>
              <a:rPr kumimoji="1" lang="ja-JP" altLang="en-US"/>
              <a:t>に対応している．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992582" y="1007918"/>
            <a:ext cx="45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現在の難点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42B0B8-2FD1-9D4B-86A7-4AB468148C9E}"/>
              </a:ext>
            </a:extLst>
          </p:cNvPr>
          <p:cNvSpPr txBox="1"/>
          <p:nvPr/>
        </p:nvSpPr>
        <p:spPr>
          <a:xfrm>
            <a:off x="2992582" y="2608118"/>
            <a:ext cx="529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バグがある．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893618" y="446809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今後の課題，開発目標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101436" y="2067791"/>
            <a:ext cx="659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効率の良い知識の習得方法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2192482" y="2940627"/>
            <a:ext cx="347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アクティブラーニング！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2462645" y="4042064"/>
            <a:ext cx="523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共有することにより，学習の強制が行える！</a:t>
            </a:r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716AA8-93F3-3B41-94C9-A56AC185007D}"/>
              </a:ext>
            </a:extLst>
          </p:cNvPr>
          <p:cNvSpPr txBox="1"/>
          <p:nvPr/>
        </p:nvSpPr>
        <p:spPr>
          <a:xfrm>
            <a:off x="1714500" y="1569027"/>
            <a:ext cx="495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アクティブラーニングとは．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B9EA0A-4719-BF47-AA60-F94C90FB8AE3}"/>
              </a:ext>
            </a:extLst>
          </p:cNvPr>
          <p:cNvSpPr txBox="1"/>
          <p:nvPr/>
        </p:nvSpPr>
        <p:spPr>
          <a:xfrm>
            <a:off x="1995055" y="2930236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スクショ</a:t>
            </a:r>
          </a:p>
        </p:txBody>
      </p:sp>
    </p:spTree>
    <p:extLst>
      <p:ext uri="{BB962C8B-B14F-4D97-AF65-F5344CB8AC3E}">
        <p14:creationId xmlns:p14="http://schemas.microsoft.com/office/powerpoint/2010/main" val="327028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版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{FD7ABFC2-225E-1745-A593-531B0BC01690}tf10001070</Template>
  <TotalTime>53</TotalTime>
  <Words>119</Words>
  <Application>Microsoft Macintosh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HG丸ｺﾞｼｯｸM-PRO</vt:lpstr>
      <vt:lpstr>ＭＳ Ｐゴシック</vt:lpstr>
      <vt:lpstr>Calibri</vt:lpstr>
      <vt:lpstr>Georgia</vt:lpstr>
      <vt:lpstr>Rockwell Extra Bold</vt:lpstr>
      <vt:lpstr>Trebuchet MS</vt:lpstr>
      <vt:lpstr>Wingdings</vt:lpstr>
      <vt:lpstr>木版活字</vt:lpstr>
      <vt:lpstr>Memoソフト my_helpの開発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5</cp:revision>
  <dcterms:created xsi:type="dcterms:W3CDTF">2018-09-15T08:04:10Z</dcterms:created>
  <dcterms:modified xsi:type="dcterms:W3CDTF">2018-09-15T08:57:47Z</dcterms:modified>
</cp:coreProperties>
</file>