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notesMasterIdLst>
    <p:notesMasterId r:id="rId14"/>
  </p:notesMasterIdLst>
  <p:sldIdLst>
    <p:sldId id="256" r:id="rId2"/>
    <p:sldId id="262" r:id="rId3"/>
    <p:sldId id="257" r:id="rId4"/>
    <p:sldId id="261" r:id="rId5"/>
    <p:sldId id="266" r:id="rId6"/>
    <p:sldId id="260" r:id="rId7"/>
    <p:sldId id="264" r:id="rId8"/>
    <p:sldId id="265" r:id="rId9"/>
    <p:sldId id="263" r:id="rId10"/>
    <p:sldId id="267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80208"/>
  </p:normalViewPr>
  <p:slideViewPr>
    <p:cSldViewPr snapToGrid="0" snapToObjects="1">
      <p:cViewPr varScale="1">
        <p:scale>
          <a:sx n="85" d="100"/>
          <a:sy n="85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8B642-7FC1-E947-9552-A4615B252889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C0CF-44CB-154A-BAFE-E085248CAD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7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情報の山田です．</a:t>
            </a:r>
            <a:endParaRPr kumimoji="1" lang="en-US" altLang="ja-JP" dirty="0"/>
          </a:p>
          <a:p>
            <a:r>
              <a:rPr kumimoji="1" lang="en-US" altLang="ja-JP" dirty="0"/>
              <a:t>Memo</a:t>
            </a:r>
            <a:r>
              <a:rPr kumimoji="1" lang="ja-JP" altLang="en-US"/>
              <a:t>ソフト</a:t>
            </a:r>
            <a:r>
              <a:rPr kumimoji="1" lang="en-US" altLang="ja-JP" dirty="0" err="1"/>
              <a:t>my_help</a:t>
            </a:r>
            <a:r>
              <a:rPr kumimoji="1" lang="ja-JP" altLang="en-US"/>
              <a:t>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5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50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86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同じディレクトリにいなくても追加，編集，削除ができます．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メモを残したファイルを探す手間が省ける．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7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98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アクイジション（アクワイヤー）</a:t>
            </a:r>
            <a:endParaRPr kumimoji="1" lang="en-US" altLang="ja-JP" dirty="0"/>
          </a:p>
          <a:p>
            <a:r>
              <a:rPr kumimoji="1" lang="ja-JP" altLang="en-US"/>
              <a:t>パーティシペイション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4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知識を提供する人，教授する人によって，今のスキルレベルが違う．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C0CF-44CB-154A-BAFE-E085248CAD6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62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5B0D4-F73D-CB4B-8BBB-0A2447E6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41756-5714-5241-AEFC-848E4D9B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96E1A-8F69-1D4F-A80F-B765C9F4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7C233-D895-5142-BE9D-120DE1B4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FC41A-0D32-654E-90A5-7768D48D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4E665-10C3-4D4E-95A7-F6853FF2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E9B82-A671-AB4F-B4BD-8D11A19F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A34CF-F6B8-CB4D-8C57-AD0C66D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81350-7E41-B547-A7A5-2ED0087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911F-55BB-5142-B46B-BBE5A2DE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5F1D8D-6CA2-3146-BFFC-4872BCAB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271606-A63B-2848-AC4D-8E8C1CDF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8F5B-7034-E747-90A2-A773C45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5AE38-6D5B-6D4D-B974-54A1036A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4997-1768-B249-9620-0BB04236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6B48A-5C33-F040-8DA6-C7C1595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2F181-FB10-B14D-9114-9C72BAAC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AB551-69F5-124A-BC65-7BDBC5EA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6C90A-4FE3-9546-B046-2F1FB7B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21EB2-8E0F-814E-8344-EE823780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45328-8F52-224C-B380-14224BED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F8360-16FF-964F-A90F-8B49A33E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D7BC0-799F-0243-8388-35F26DE0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BA123-3A93-FB4E-A8BB-5BA06E7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B9BDD-ADDF-5847-B9F8-15A2EAA0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8F355-A4E6-AB41-B13A-DEA5A72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F326D-9C59-3C4A-A995-34CE76F1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F46FB-9A1C-E343-9EB6-02F5F796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863728-FCC8-024A-8B3D-38C2620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916D7-A149-F248-8E0A-F57636C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B04D2-5067-F24B-89A5-F115BEB5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4FA94-BA2A-0348-9100-44B15F8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E37C58-1BA1-7343-94B5-44EF9441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466257-3437-B94D-A4C4-D615EB50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BB78BC-E6A8-B14A-82D0-611FFB8F2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14143F-4CC1-F24C-BD38-DF8E943AB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040CE2-A1CA-C140-A39C-C3657FDB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2AE748-4517-ED48-9CF2-90ABB56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2C6594-E496-FB40-AA97-5F60489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38B43-8D65-7044-9384-E2188CD0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80FBF2-5054-C744-B543-EB24B3E7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5115B-79B5-FB40-9030-07A17F5B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0C5D24-DA35-A843-81DD-B5EC8817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A75053-E078-514E-B2B8-3E6362D0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F913D3-6DE0-A74E-A04C-5F0000F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68E8F-151A-3748-9FCC-8EFE4FA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E5FB4-F21B-3547-8660-3033A6B6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0FBDF-28C7-394B-A9D5-7D0A1DD3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CB34E-F3A9-5040-A13E-3EFB4DC1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02565C-884D-1D45-B4D4-14C220C7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58892-6939-344D-BEC6-A1C2410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FC4A3-26FE-A24F-A832-E1765C6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EAFA-D97C-2D43-B6AC-AA5E4D4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A16AC6-80ED-234F-B5F5-1AFC46B7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D2D47-1414-BC47-AEB4-61E04F38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D0243-95AD-3D41-A2C0-1D5746E0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2177-CCF6-764A-BED1-176BC45F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71489-BCDA-6A4D-AC2F-49E19DF6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1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A1555D-24AC-1545-A5CC-32EB8498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FF6E4-17F0-054C-90B6-F9A54934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94122-987D-9D4E-996A-C4F383A63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9D43B-1F0A-C445-8CBC-FD9CEFB9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B930-CAE8-FE4F-A080-88861D034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775DD-818B-8E47-989F-961FE2E1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memo</a:t>
            </a:r>
            <a:r>
              <a:rPr kumimoji="1" lang="ja-JP" altLang="en-US" sz="5400"/>
              <a:t>ソフト</a:t>
            </a:r>
            <a:br>
              <a:rPr kumimoji="1" lang="en-US" altLang="ja-JP" sz="5400" dirty="0"/>
            </a:br>
            <a:r>
              <a:rPr kumimoji="1" lang="en-US" altLang="ja-JP" sz="5400" dirty="0" err="1"/>
              <a:t>my_help</a:t>
            </a:r>
            <a:r>
              <a:rPr kumimoji="1" lang="ja-JP" altLang="en-US" sz="5400"/>
              <a:t>の改善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F276D8-CA6A-BA47-9D55-BE8608A88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/>
              <a:t>情報科学科</a:t>
            </a:r>
            <a:r>
              <a:rPr kumimoji="1" lang="en-US" altLang="ja-JP" dirty="0"/>
              <a:t> 27014520 </a:t>
            </a:r>
            <a:r>
              <a:rPr kumimoji="1" lang="ja-JP" altLang="en-US"/>
              <a:t>山田智子</a:t>
            </a:r>
          </a:p>
        </p:txBody>
      </p:sp>
    </p:spTree>
    <p:extLst>
      <p:ext uri="{BB962C8B-B14F-4D97-AF65-F5344CB8AC3E}">
        <p14:creationId xmlns:p14="http://schemas.microsoft.com/office/powerpoint/2010/main" val="36008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9F04BC-73DA-054A-A84B-20758AF85362}"/>
              </a:ext>
            </a:extLst>
          </p:cNvPr>
          <p:cNvSpPr/>
          <p:nvPr/>
        </p:nvSpPr>
        <p:spPr>
          <a:xfrm>
            <a:off x="4281564" y="2869585"/>
            <a:ext cx="3657600" cy="1244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err="1"/>
              <a:t>Github</a:t>
            </a:r>
            <a:endParaRPr kumimoji="1" lang="ja-JP" altLang="en-US" sz="48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A767661-5B5B-6C4C-A73D-7703EB9D4F0B}"/>
              </a:ext>
            </a:extLst>
          </p:cNvPr>
          <p:cNvSpPr/>
          <p:nvPr/>
        </p:nvSpPr>
        <p:spPr>
          <a:xfrm>
            <a:off x="221105" y="5354273"/>
            <a:ext cx="257588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60093AF-3556-024F-A1BF-DEB61375AE20}"/>
              </a:ext>
            </a:extLst>
          </p:cNvPr>
          <p:cNvSpPr/>
          <p:nvPr/>
        </p:nvSpPr>
        <p:spPr>
          <a:xfrm>
            <a:off x="3264107" y="5689203"/>
            <a:ext cx="249123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556BDC2D-3EBC-FB42-8085-E68656C0D3FC}"/>
              </a:ext>
            </a:extLst>
          </p:cNvPr>
          <p:cNvSpPr/>
          <p:nvPr/>
        </p:nvSpPr>
        <p:spPr>
          <a:xfrm>
            <a:off x="6640897" y="5671274"/>
            <a:ext cx="2467243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15122CF5-290E-3540-87B0-FF661465AAEC}"/>
              </a:ext>
            </a:extLst>
          </p:cNvPr>
          <p:cNvSpPr/>
          <p:nvPr/>
        </p:nvSpPr>
        <p:spPr>
          <a:xfrm>
            <a:off x="9395012" y="5246697"/>
            <a:ext cx="2604614" cy="1064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17" name="上矢印 16">
            <a:extLst>
              <a:ext uri="{FF2B5EF4-FFF2-40B4-BE49-F238E27FC236}">
                <a16:creationId xmlns:a16="http://schemas.microsoft.com/office/drawing/2014/main" id="{E143C53C-9E81-0E4B-A117-768ECDD9EDD1}"/>
              </a:ext>
            </a:extLst>
          </p:cNvPr>
          <p:cNvSpPr/>
          <p:nvPr/>
        </p:nvSpPr>
        <p:spPr>
          <a:xfrm rot="3378195">
            <a:off x="2732444" y="3669249"/>
            <a:ext cx="253122" cy="1877941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上矢印 21">
            <a:extLst>
              <a:ext uri="{FF2B5EF4-FFF2-40B4-BE49-F238E27FC236}">
                <a16:creationId xmlns:a16="http://schemas.microsoft.com/office/drawing/2014/main" id="{62440CE0-008E-9445-B57B-7E0B9581FE19}"/>
              </a:ext>
            </a:extLst>
          </p:cNvPr>
          <p:cNvSpPr/>
          <p:nvPr/>
        </p:nvSpPr>
        <p:spPr>
          <a:xfrm rot="20078240">
            <a:off x="6953210" y="4149334"/>
            <a:ext cx="288175" cy="1523062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上矢印 23">
            <a:extLst>
              <a:ext uri="{FF2B5EF4-FFF2-40B4-BE49-F238E27FC236}">
                <a16:creationId xmlns:a16="http://schemas.microsoft.com/office/drawing/2014/main" id="{2732DC8B-5E71-4242-8463-BD08B81E0602}"/>
              </a:ext>
            </a:extLst>
          </p:cNvPr>
          <p:cNvSpPr/>
          <p:nvPr/>
        </p:nvSpPr>
        <p:spPr>
          <a:xfrm rot="18575735">
            <a:off x="9302301" y="3804170"/>
            <a:ext cx="247003" cy="1775791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上矢印 24">
            <a:extLst>
              <a:ext uri="{FF2B5EF4-FFF2-40B4-BE49-F238E27FC236}">
                <a16:creationId xmlns:a16="http://schemas.microsoft.com/office/drawing/2014/main" id="{BFC53314-25B7-AE46-8F73-D941FC91D55D}"/>
              </a:ext>
            </a:extLst>
          </p:cNvPr>
          <p:cNvSpPr/>
          <p:nvPr/>
        </p:nvSpPr>
        <p:spPr>
          <a:xfrm rot="1784973">
            <a:off x="4821518" y="4162569"/>
            <a:ext cx="248205" cy="1523062"/>
          </a:xfrm>
          <a:prstGeom prst="upArrow">
            <a:avLst>
              <a:gd name="adj1" fmla="val 50000"/>
              <a:gd name="adj2" fmla="val 48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23EEC2E-F8CE-4E42-8A1A-B34B50C06CD3}"/>
              </a:ext>
            </a:extLst>
          </p:cNvPr>
          <p:cNvSpPr/>
          <p:nvPr/>
        </p:nvSpPr>
        <p:spPr>
          <a:xfrm>
            <a:off x="2999610" y="93267"/>
            <a:ext cx="6221506" cy="206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tx1"/>
                </a:solidFill>
              </a:rPr>
              <a:t>web</a:t>
            </a:r>
            <a:endParaRPr kumimoji="1" lang="ja-JP" altLang="en-US" sz="9600">
              <a:solidFill>
                <a:schemeClr val="tx1"/>
              </a:solidFill>
            </a:endParaRPr>
          </a:p>
        </p:txBody>
      </p:sp>
      <p:sp>
        <p:nvSpPr>
          <p:cNvPr id="27" name="上矢印 26">
            <a:extLst>
              <a:ext uri="{FF2B5EF4-FFF2-40B4-BE49-F238E27FC236}">
                <a16:creationId xmlns:a16="http://schemas.microsoft.com/office/drawing/2014/main" id="{0E2D6C9F-F71F-BE49-9829-265BAE008374}"/>
              </a:ext>
            </a:extLst>
          </p:cNvPr>
          <p:cNvSpPr/>
          <p:nvPr/>
        </p:nvSpPr>
        <p:spPr>
          <a:xfrm>
            <a:off x="4924315" y="1739153"/>
            <a:ext cx="2372097" cy="121956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A5B7C2DF-9F48-E24C-9546-75AF8CAD92FD}"/>
              </a:ext>
            </a:extLst>
          </p:cNvPr>
          <p:cNvSpPr/>
          <p:nvPr/>
        </p:nvSpPr>
        <p:spPr>
          <a:xfrm>
            <a:off x="1792238" y="2348934"/>
            <a:ext cx="2810702" cy="88441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our_help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5169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2" grpId="0" animBg="1"/>
      <p:bldP spid="24" grpId="0" animBg="1"/>
      <p:bldP spid="25" grpId="0" animBg="1"/>
      <p:bldP spid="28" grpId="0" animBg="1"/>
      <p:bldP spid="2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9F04BC-73DA-054A-A84B-20758AF85362}"/>
              </a:ext>
            </a:extLst>
          </p:cNvPr>
          <p:cNvSpPr/>
          <p:nvPr/>
        </p:nvSpPr>
        <p:spPr>
          <a:xfrm>
            <a:off x="7553697" y="872969"/>
            <a:ext cx="3657600" cy="1244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err="1"/>
              <a:t>Github</a:t>
            </a:r>
            <a:endParaRPr kumimoji="1" lang="ja-JP" altLang="en-US" sz="48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A767661-5B5B-6C4C-A73D-7703EB9D4F0B}"/>
              </a:ext>
            </a:extLst>
          </p:cNvPr>
          <p:cNvSpPr/>
          <p:nvPr/>
        </p:nvSpPr>
        <p:spPr>
          <a:xfrm>
            <a:off x="7631207" y="4886794"/>
            <a:ext cx="3580090" cy="14118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my_help</a:t>
            </a:r>
            <a:endParaRPr kumimoji="1" lang="ja-JP" altLang="en-US" sz="3200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23EEC2E-F8CE-4E42-8A1A-B34B50C06CD3}"/>
              </a:ext>
            </a:extLst>
          </p:cNvPr>
          <p:cNvSpPr/>
          <p:nvPr/>
        </p:nvSpPr>
        <p:spPr>
          <a:xfrm>
            <a:off x="732754" y="405160"/>
            <a:ext cx="5062705" cy="20618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>
                <a:solidFill>
                  <a:schemeClr val="tx1"/>
                </a:solidFill>
              </a:rPr>
              <a:t>web</a:t>
            </a:r>
            <a:endParaRPr kumimoji="1" lang="ja-JP" altLang="en-US" sz="9600">
              <a:solidFill>
                <a:schemeClr val="tx1"/>
              </a:solidFill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A5B7C2DF-9F48-E24C-9546-75AF8CAD92FD}"/>
              </a:ext>
            </a:extLst>
          </p:cNvPr>
          <p:cNvSpPr/>
          <p:nvPr/>
        </p:nvSpPr>
        <p:spPr>
          <a:xfrm>
            <a:off x="5235546" y="192765"/>
            <a:ext cx="2810702" cy="88441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/>
              <a:t>our_help</a:t>
            </a:r>
            <a:endParaRPr kumimoji="1" lang="ja-JP" alt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3F1EBB-ED54-4146-B68D-5A4A7880CCDF}"/>
              </a:ext>
            </a:extLst>
          </p:cNvPr>
          <p:cNvSpPr/>
          <p:nvPr/>
        </p:nvSpPr>
        <p:spPr>
          <a:xfrm>
            <a:off x="224852" y="2679437"/>
            <a:ext cx="3432748" cy="122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見る，選ぶ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0C29F9-CF1E-4143-9ABE-542C1CC7471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41226" y="2117153"/>
            <a:ext cx="1161738" cy="56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矢印 8">
            <a:extLst>
              <a:ext uri="{FF2B5EF4-FFF2-40B4-BE49-F238E27FC236}">
                <a16:creationId xmlns:a16="http://schemas.microsoft.com/office/drawing/2014/main" id="{50639AB0-2539-1E4D-9D07-DAD1FE09B186}"/>
              </a:ext>
            </a:extLst>
          </p:cNvPr>
          <p:cNvSpPr/>
          <p:nvPr/>
        </p:nvSpPr>
        <p:spPr>
          <a:xfrm>
            <a:off x="9024013" y="2147134"/>
            <a:ext cx="794478" cy="2739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FB65B2-9417-DD4D-949F-3B4EC7603251}"/>
              </a:ext>
            </a:extLst>
          </p:cNvPr>
          <p:cNvSpPr/>
          <p:nvPr/>
        </p:nvSpPr>
        <p:spPr>
          <a:xfrm>
            <a:off x="4034142" y="4403306"/>
            <a:ext cx="2803161" cy="142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pull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65AC586-0CA3-CC43-84CE-ED9572C1799B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837303" y="3522689"/>
            <a:ext cx="1976913" cy="1594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9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28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81E77-2F6B-C740-B5FE-4CF20DC9AE02}"/>
              </a:ext>
            </a:extLst>
          </p:cNvPr>
          <p:cNvSpPr txBox="1"/>
          <p:nvPr/>
        </p:nvSpPr>
        <p:spPr>
          <a:xfrm>
            <a:off x="2314289" y="323610"/>
            <a:ext cx="7169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/>
              <a:t>開発目標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3DF869-A6C9-D549-9DC2-220C4DB93CCC}"/>
              </a:ext>
            </a:extLst>
          </p:cNvPr>
          <p:cNvSpPr txBox="1"/>
          <p:nvPr/>
        </p:nvSpPr>
        <p:spPr>
          <a:xfrm>
            <a:off x="1732861" y="3647251"/>
            <a:ext cx="587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Web</a:t>
            </a:r>
            <a:r>
              <a:rPr kumimoji="1" lang="ja-JP" altLang="en-US" sz="4000"/>
              <a:t>による表示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17551-1FFE-A94A-9787-D48D969BD39F}"/>
              </a:ext>
            </a:extLst>
          </p:cNvPr>
          <p:cNvSpPr txBox="1"/>
          <p:nvPr/>
        </p:nvSpPr>
        <p:spPr>
          <a:xfrm>
            <a:off x="1732861" y="5323608"/>
            <a:ext cx="765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Point</a:t>
            </a:r>
            <a:r>
              <a:rPr kumimoji="1" lang="ja-JP" altLang="en-US" sz="4000"/>
              <a:t>付加によるランク付け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922AC5-C6C2-A142-BCD3-C16C9AE920C6}"/>
              </a:ext>
            </a:extLst>
          </p:cNvPr>
          <p:cNvSpPr txBox="1"/>
          <p:nvPr/>
        </p:nvSpPr>
        <p:spPr>
          <a:xfrm>
            <a:off x="622852" y="1437133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my_help</a:t>
            </a:r>
            <a:r>
              <a:rPr kumimoji="1" lang="ja-JP" altLang="en-US" sz="3600"/>
              <a:t>内の知識を共有するシステムを作成する．</a:t>
            </a:r>
            <a:endParaRPr kumimoji="1" lang="en-US" altLang="ja-JP" sz="3600" dirty="0"/>
          </a:p>
          <a:p>
            <a:r>
              <a:rPr kumimoji="1" lang="ja-JP" altLang="en-US" sz="3600"/>
              <a:t>それに伴い，主に以下の</a:t>
            </a:r>
            <a:r>
              <a:rPr kumimoji="1" lang="en-US" altLang="ja-JP" sz="3600" dirty="0"/>
              <a:t>2</a:t>
            </a:r>
            <a:r>
              <a:rPr kumimoji="1" lang="ja-JP" altLang="en-US" sz="3600"/>
              <a:t>点の機能を取り入れる．</a:t>
            </a: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3B0152BD-3B19-0844-8384-39B3F1B64CB3}"/>
              </a:ext>
            </a:extLst>
          </p:cNvPr>
          <p:cNvSpPr/>
          <p:nvPr/>
        </p:nvSpPr>
        <p:spPr>
          <a:xfrm>
            <a:off x="622852" y="3662748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ECB4129-7048-4E4A-983E-01383A891FDC}"/>
              </a:ext>
            </a:extLst>
          </p:cNvPr>
          <p:cNvSpPr/>
          <p:nvPr/>
        </p:nvSpPr>
        <p:spPr>
          <a:xfrm>
            <a:off x="655494" y="5355140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1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27922E-525D-C443-9E5C-EF3A497A8C2A}"/>
              </a:ext>
            </a:extLst>
          </p:cNvPr>
          <p:cNvSpPr txBox="1"/>
          <p:nvPr/>
        </p:nvSpPr>
        <p:spPr>
          <a:xfrm>
            <a:off x="1020416" y="1000540"/>
            <a:ext cx="1061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何か知識を得たとき，人は</a:t>
            </a:r>
            <a:r>
              <a:rPr kumimoji="1" lang="en-US" altLang="ja-JP" sz="4400" dirty="0"/>
              <a:t>memo</a:t>
            </a:r>
            <a:r>
              <a:rPr kumimoji="1" lang="ja-JP" altLang="en-US" sz="4400"/>
              <a:t>をとる．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1F31E48-8A04-DF4D-A7B4-8D9316BE7F41}"/>
              </a:ext>
            </a:extLst>
          </p:cNvPr>
          <p:cNvSpPr/>
          <p:nvPr/>
        </p:nvSpPr>
        <p:spPr>
          <a:xfrm>
            <a:off x="562677" y="2700628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7670BB-5F3C-8B47-980F-BC54C3ED3527}"/>
              </a:ext>
            </a:extLst>
          </p:cNvPr>
          <p:cNvSpPr txBox="1"/>
          <p:nvPr/>
        </p:nvSpPr>
        <p:spPr>
          <a:xfrm>
            <a:off x="3099652" y="2700628"/>
            <a:ext cx="89050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のどこに書いたか分からない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自体を失くしてしまった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　　　　　　　　　などがよくある</a:t>
            </a:r>
          </a:p>
        </p:txBody>
      </p:sp>
    </p:spTree>
    <p:extLst>
      <p:ext uri="{BB962C8B-B14F-4D97-AF65-F5344CB8AC3E}">
        <p14:creationId xmlns:p14="http://schemas.microsoft.com/office/powerpoint/2010/main" val="41604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25F712-87BE-3A4C-80B2-22C9E331A33F}"/>
              </a:ext>
            </a:extLst>
          </p:cNvPr>
          <p:cNvSpPr txBox="1"/>
          <p:nvPr/>
        </p:nvSpPr>
        <p:spPr>
          <a:xfrm>
            <a:off x="2050530" y="413632"/>
            <a:ext cx="7695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6AE1EC-FB13-3D4C-A45E-760E0BFCD9B9}"/>
              </a:ext>
            </a:extLst>
          </p:cNvPr>
          <p:cNvSpPr txBox="1"/>
          <p:nvPr/>
        </p:nvSpPr>
        <p:spPr>
          <a:xfrm>
            <a:off x="1149492" y="1348220"/>
            <a:ext cx="949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人がキーワードを手掛かりにして，</a:t>
            </a:r>
            <a:endParaRPr kumimoji="1" lang="en-US" altLang="ja-JP" sz="3600" dirty="0"/>
          </a:p>
          <a:p>
            <a:r>
              <a:rPr kumimoji="1" lang="ja-JP" altLang="en-US" sz="3600"/>
              <a:t>知識を思い出すことを，</a:t>
            </a:r>
            <a:endParaRPr kumimoji="1" lang="en-US" altLang="ja-JP" sz="3600" dirty="0"/>
          </a:p>
          <a:p>
            <a:r>
              <a:rPr kumimoji="1" lang="ja-JP" altLang="en-US" sz="3600"/>
              <a:t>コンピュータ上でも行う</a:t>
            </a:r>
            <a:r>
              <a:rPr kumimoji="1" lang="en-US" altLang="ja-JP" sz="3600" dirty="0"/>
              <a:t>memo</a:t>
            </a:r>
            <a:r>
              <a:rPr kumimoji="1" lang="ja-JP" altLang="en-US" sz="3600"/>
              <a:t>ソフト．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10BE57-DD2B-F74E-80F7-FD5F4D45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6" y="3070550"/>
            <a:ext cx="3230291" cy="3173118"/>
          </a:xfrm>
          <a:prstGeom prst="rect">
            <a:avLst/>
          </a:prstGeom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8AF0A5FE-0889-154D-9EBF-C8EF26B6F304}"/>
              </a:ext>
            </a:extLst>
          </p:cNvPr>
          <p:cNvSpPr/>
          <p:nvPr/>
        </p:nvSpPr>
        <p:spPr>
          <a:xfrm>
            <a:off x="4303512" y="4202282"/>
            <a:ext cx="3189248" cy="1605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03DA8C3-04BA-A344-9D76-0BA5F0DF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99" y="3636416"/>
            <a:ext cx="3421885" cy="27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664BCF-F954-1643-9B92-CAB40B4F2539}"/>
              </a:ext>
            </a:extLst>
          </p:cNvPr>
          <p:cNvSpPr txBox="1"/>
          <p:nvPr/>
        </p:nvSpPr>
        <p:spPr>
          <a:xfrm>
            <a:off x="1702955" y="1623378"/>
            <a:ext cx="10168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memo</a:t>
            </a:r>
            <a:r>
              <a:rPr kumimoji="1" lang="ja-JP" altLang="en-US" sz="4000"/>
              <a:t>は</a:t>
            </a:r>
            <a:r>
              <a:rPr kumimoji="1" lang="en-US" altLang="ja-JP" sz="4000" dirty="0"/>
              <a:t>emacs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org-mode</a:t>
            </a:r>
            <a:r>
              <a:rPr kumimoji="1" lang="ja-JP" altLang="en-US" sz="4000"/>
              <a:t>で記述する．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/>
              <a:t>Export</a:t>
            </a:r>
            <a:r>
              <a:rPr kumimoji="1" lang="ja-JP" altLang="en-US" sz="4000"/>
              <a:t>機能により，</a:t>
            </a:r>
            <a:r>
              <a:rPr kumimoji="1" lang="en-US" altLang="ja-JP" sz="4000" dirty="0" err="1"/>
              <a:t>LaTeX</a:t>
            </a:r>
            <a:r>
              <a:rPr kumimoji="1" lang="ja-JP" altLang="en-US" sz="4000"/>
              <a:t>や</a:t>
            </a:r>
            <a:r>
              <a:rPr kumimoji="1" lang="en-US" altLang="ja-JP" sz="4000" dirty="0"/>
              <a:t>html</a:t>
            </a:r>
            <a:r>
              <a:rPr kumimoji="1" lang="ja-JP" altLang="en-US" sz="4000"/>
              <a:t>などのフォーマットに変換可能．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en-US" altLang="ja-JP" sz="4000" dirty="0" err="1"/>
              <a:t>Github</a:t>
            </a:r>
            <a:r>
              <a:rPr kumimoji="1" lang="ja-JP" altLang="en-US" sz="4000"/>
              <a:t>では</a:t>
            </a:r>
            <a:r>
              <a:rPr kumimoji="1" lang="en-US" altLang="ja-JP" sz="4000" dirty="0"/>
              <a:t>.md</a:t>
            </a:r>
            <a:r>
              <a:rPr kumimoji="1" lang="ja-JP" altLang="en-US" sz="4000"/>
              <a:t>と同じように</a:t>
            </a:r>
            <a:r>
              <a:rPr kumimoji="1" lang="en-US" altLang="ja-JP" sz="4000" dirty="0"/>
              <a:t>.org</a:t>
            </a:r>
            <a:r>
              <a:rPr kumimoji="1" lang="ja-JP" altLang="en-US" sz="4000"/>
              <a:t>に対応している．</a:t>
            </a:r>
            <a:endParaRPr kumimoji="1"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2" y="4570754"/>
            <a:ext cx="719425" cy="7194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9B76E9-E008-9040-B091-443BF35D0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1545781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1" y="2806166"/>
            <a:ext cx="719425" cy="7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2880167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8" y="1617629"/>
            <a:ext cx="719425" cy="7194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2214B7E-54C6-DC4F-BD94-954D3C95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9" y="4709741"/>
            <a:ext cx="719425" cy="71942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50CD67-E298-804E-AF3A-1701AE1E42E1}"/>
              </a:ext>
            </a:extLst>
          </p:cNvPr>
          <p:cNvSpPr/>
          <p:nvPr/>
        </p:nvSpPr>
        <p:spPr>
          <a:xfrm>
            <a:off x="1710267" y="1698440"/>
            <a:ext cx="980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Terminal</a:t>
            </a:r>
            <a:r>
              <a:rPr kumimoji="1" lang="ja-JP" altLang="en-US" sz="4000"/>
              <a:t>上で開くことができる．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同じディレクトリにいなくても追加，編集，削除ができる．</a:t>
            </a:r>
          </a:p>
          <a:p>
            <a:endParaRPr kumimoji="1" lang="en-US" altLang="ja-JP" sz="4000" dirty="0"/>
          </a:p>
          <a:p>
            <a:r>
              <a:rPr kumimoji="1" lang="ja-JP" altLang="en-US" sz="4000"/>
              <a:t>メモを残したファイルがどこにあるか探す手間が省ける．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7354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B5FFD5-F7F5-224E-A716-C6BBAB1E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234" y="1548863"/>
            <a:ext cx="7368966" cy="53091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89107" y="2601050"/>
            <a:ext cx="4977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command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</p:spTree>
    <p:extLst>
      <p:ext uri="{BB962C8B-B14F-4D97-AF65-F5344CB8AC3E}">
        <p14:creationId xmlns:p14="http://schemas.microsoft.com/office/powerpoint/2010/main" val="30666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26476" y="2595480"/>
            <a:ext cx="54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-w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window</a:t>
            </a:r>
            <a:r>
              <a:rPr kumimoji="1" lang="ja-JP" altLang="en-US" sz="3600"/>
              <a:t>についての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1A85033-A10D-B04D-9086-AE64F029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080" y="1566912"/>
            <a:ext cx="7343915" cy="52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667DFE-F7E3-1C4A-8257-6454E3AC8166}"/>
              </a:ext>
            </a:extLst>
          </p:cNvPr>
          <p:cNvSpPr/>
          <p:nvPr/>
        </p:nvSpPr>
        <p:spPr>
          <a:xfrm>
            <a:off x="2895599" y="3954929"/>
            <a:ext cx="84482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/>
              <a:t>より効率的な知識の習得方法として，</a:t>
            </a:r>
            <a:r>
              <a:rPr kumimoji="1" lang="en-US" altLang="ja-JP" sz="4000" dirty="0"/>
              <a:t>AM/PM</a:t>
            </a:r>
            <a:r>
              <a:rPr kumimoji="1" lang="ja-JP" altLang="en-US" sz="4000"/>
              <a:t>という考え方がある．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E834C2-6206-AE47-A629-BD8C34FA8775}"/>
              </a:ext>
            </a:extLst>
          </p:cNvPr>
          <p:cNvSpPr txBox="1"/>
          <p:nvPr/>
        </p:nvSpPr>
        <p:spPr>
          <a:xfrm>
            <a:off x="1888434" y="1753153"/>
            <a:ext cx="864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/>
              <a:t>my_help</a:t>
            </a:r>
            <a:r>
              <a:rPr kumimoji="1" lang="ja-JP" altLang="en-US" sz="4000"/>
              <a:t>は自身の知識を残すだけ．</a:t>
            </a:r>
            <a:endParaRPr kumimoji="1" lang="en-US" altLang="ja-JP" sz="4000" dirty="0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0AD4FD95-B14D-AA4E-ABCE-DE685E050942}"/>
              </a:ext>
            </a:extLst>
          </p:cNvPr>
          <p:cNvSpPr/>
          <p:nvPr/>
        </p:nvSpPr>
        <p:spPr>
          <a:xfrm>
            <a:off x="483164" y="3655911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3A4624-DA89-0B4A-A4B1-5ADB24551DFB}"/>
              </a:ext>
            </a:extLst>
          </p:cNvPr>
          <p:cNvSpPr txBox="1"/>
          <p:nvPr/>
        </p:nvSpPr>
        <p:spPr>
          <a:xfrm>
            <a:off x="3173895" y="558281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38133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537C2-2200-8F48-9F24-E44643990A24}"/>
              </a:ext>
            </a:extLst>
          </p:cNvPr>
          <p:cNvSpPr txBox="1"/>
          <p:nvPr/>
        </p:nvSpPr>
        <p:spPr>
          <a:xfrm>
            <a:off x="3167266" y="614095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D411B28-BBE1-644C-9FC5-32FDC21E652F}"/>
              </a:ext>
            </a:extLst>
          </p:cNvPr>
          <p:cNvSpPr/>
          <p:nvPr/>
        </p:nvSpPr>
        <p:spPr>
          <a:xfrm>
            <a:off x="218657" y="2007705"/>
            <a:ext cx="5777948" cy="45363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AM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(acquisition metaphor)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＊従来の学習感．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テキストなどから知識を得る．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学習という行為が個人レベル．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15A2E4A-0663-3643-A2C5-064F8C3868EF}"/>
              </a:ext>
            </a:extLst>
          </p:cNvPr>
          <p:cNvSpPr/>
          <p:nvPr/>
        </p:nvSpPr>
        <p:spPr>
          <a:xfrm>
            <a:off x="5996605" y="2007705"/>
            <a:ext cx="6016489" cy="45363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3600" dirty="0">
                <a:solidFill>
                  <a:schemeClr val="tx1"/>
                </a:solidFill>
              </a:rPr>
              <a:t>PM</a:t>
            </a:r>
          </a:p>
          <a:p>
            <a:r>
              <a:rPr lang="en" altLang="ja-JP" sz="3600" dirty="0">
                <a:solidFill>
                  <a:schemeClr val="tx1"/>
                </a:solidFill>
              </a:rPr>
              <a:t>(participation metaphor)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＊新しい学習感．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学会活動も学習の一部．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自らが参加者になって知識を共有する．</a:t>
            </a:r>
            <a:endParaRPr lang="en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5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439</Words>
  <Application>Microsoft Macintosh PowerPoint</Application>
  <PresentationFormat>ワイド画面</PresentationFormat>
  <Paragraphs>90</Paragraphs>
  <Slides>12</Slides>
  <Notes>8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memoソフト my_helpの改善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Memoソフト my_helpの開発</dc:title>
  <dc:creator>山田　智子</dc:creator>
  <cp:lastModifiedBy>山田　智子</cp:lastModifiedBy>
  <cp:revision>77</cp:revision>
  <dcterms:created xsi:type="dcterms:W3CDTF">2018-09-15T08:04:10Z</dcterms:created>
  <dcterms:modified xsi:type="dcterms:W3CDTF">2018-09-30T04:21:46Z</dcterms:modified>
</cp:coreProperties>
</file>