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B735-7DEB-F26B-9394-C1335991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45FA-B512-A8E5-569E-2A77A2C6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E208-891D-2ABE-BDA4-5B9DDBA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D08A-BC8B-50E0-6F7F-61E509E4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9648-6BB6-987B-C16F-025722F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1E0D-24E5-EB5C-0BAF-14B015F9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9E729-6600-2844-8FB5-449B1043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AC0F-3BA9-53EA-E44C-D62C3D11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9FA7-7872-85F7-DB3B-5039CE89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CAB0-B9EE-CF56-F453-DEA410A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8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117C6-4C84-5F1B-E8B1-084A655AC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545D5-76F0-889D-F623-18D782635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1DFC-79C6-A9C7-9E7C-5DE47F9D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AFBD-B92E-4AAC-84F6-0F298CD6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E460-F50E-D151-8B70-1E20FCAE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813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26D2-66AC-3DBF-7E4D-CA181ED5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8482-CFD1-70CB-FF91-78F5DDE2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488A-5B39-696D-090E-297F7C35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C213-0C38-0D4B-9AA3-4BB7A1E4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3156-C0B4-442C-6CC8-BE3802D8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2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2CBB-0681-D384-18F4-486024C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C652-6A22-EBC3-6C84-B429B017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C3AF-EB82-9240-58D3-6AC489C3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4E2A-B0C2-C26A-DE5C-46E82D1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24E0-594E-0C4E-B745-9A39A01B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94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2A37-F44B-B8AD-BB82-8376706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6E54-BA87-95F3-6017-F6A275F13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2F8C8-DD0C-FA13-15E7-FC898F72D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4B5C2-7A91-0831-8E1A-4AFBA8E2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B438-64F8-7527-C05D-1CC16131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D4D76-02E1-0777-C940-C59E4133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9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2D9-0DB4-F02F-3DC3-08977A5F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48C2-9524-155C-C7F9-F9C61C57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B715-46F9-70AF-BC40-4EE82A36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F064-4B9B-154B-7239-79895C010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49B59-6E6A-FF8E-0E35-F3A13083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C2BAE-7808-176E-C247-042BF384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3A673-6C8C-644A-93AF-41A16989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C10E4-9E0E-0048-FE11-0AC4ADD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581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20E6-D118-5AAC-80D3-7644A452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D710E-B06E-3145-0AC9-9F42A1B6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623F5-D730-ED16-E4EC-ACFE577C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C94AB-B7FA-61DB-B157-B0C17A23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399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F9D3E-2461-343F-02DA-18A90D95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1B776-31AF-DCEC-2BF4-BF46D36B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10AD-9297-89AF-BFC8-C5EB139D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463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ACD-884B-29C0-5B11-FDCC5201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513A-74CE-4BE7-DEE3-F30B5A67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F3870-9424-7649-88EE-82742023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38BC-DD39-D8B5-3AF6-98053047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8339-B2EE-D9BE-4C73-6E0E56D4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B960-08A2-A668-0636-E098FC85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6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BAE1-835C-EC29-BED7-30524962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68770-A70B-E317-9977-8D40BA979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942F4-0375-855A-1F62-8462B7FFD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12A84-7F45-A2EA-07A9-BACAAE92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D817D-919F-DB5C-982E-7AACDD40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4BA5-27A9-1449-D43D-F0311532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E7F35-46C8-9FC5-3072-C346A23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050B-E0CF-0DDB-463D-FA774BAD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7D6D-E792-6B74-D518-F2F8B813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931F-3230-4676-851A-2A19D12664EF}" type="datetimeFigureOut">
              <a:rPr lang="en-PH" smtClean="0"/>
              <a:t>09/11/2024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E6B3-6640-518B-3F15-40010DD0E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B8F0-A998-D9E2-BDE4-9C0887FDB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B0B1-4321-4E6F-8B86-A5D388E3DE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69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E1F2D-265D-3DAF-7B0C-63B917F5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33" y="910902"/>
            <a:ext cx="4168712" cy="462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FB63B-7D41-1794-99C0-35FC23F2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86" y="910903"/>
            <a:ext cx="4490949" cy="4629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3626E-CA20-2807-D050-DD4B4723E824}"/>
              </a:ext>
            </a:extLst>
          </p:cNvPr>
          <p:cNvSpPr txBox="1"/>
          <p:nvPr/>
        </p:nvSpPr>
        <p:spPr>
          <a:xfrm>
            <a:off x="1080655" y="541570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Langit</a:t>
            </a:r>
            <a:r>
              <a:rPr lang="en-US" dirty="0"/>
              <a:t> ang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nadarama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79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E73BA-D6D1-3C40-5862-29BA7989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19" y="936789"/>
            <a:ext cx="4931936" cy="5066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A394B-0184-88FD-8BFD-C4299385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86" y="910902"/>
            <a:ext cx="4931936" cy="5092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201928-C634-A386-CC0F-90CCF3E4DA4E}"/>
              </a:ext>
            </a:extLst>
          </p:cNvPr>
          <p:cNvSpPr txBox="1"/>
          <p:nvPr/>
        </p:nvSpPr>
        <p:spPr>
          <a:xfrm>
            <a:off x="10280073" y="322349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130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116B2-052E-E7AF-CF4D-B333B4C53436}"/>
              </a:ext>
            </a:extLst>
          </p:cNvPr>
          <p:cNvSpPr txBox="1"/>
          <p:nvPr/>
        </p:nvSpPr>
        <p:spPr>
          <a:xfrm>
            <a:off x="1052946" y="655782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CAF5C-3950-C7BE-4C34-3EB8E6DD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48" y="1462934"/>
            <a:ext cx="5010849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9AB61-D240-9921-590A-D90BB7D4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86" y="910902"/>
            <a:ext cx="4931936" cy="5092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89AA7-4F7A-3C56-BA3D-69C91949D85C}"/>
              </a:ext>
            </a:extLst>
          </p:cNvPr>
          <p:cNvSpPr txBox="1"/>
          <p:nvPr/>
        </p:nvSpPr>
        <p:spPr>
          <a:xfrm>
            <a:off x="10280073" y="322349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488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54F0E-EA89-FFBB-8538-6A472702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23" y="1101675"/>
            <a:ext cx="4684085" cy="483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DDD68-0810-9075-6660-8445B0EE493B}"/>
              </a:ext>
            </a:extLst>
          </p:cNvPr>
          <p:cNvSpPr txBox="1"/>
          <p:nvPr/>
        </p:nvSpPr>
        <p:spPr>
          <a:xfrm>
            <a:off x="1440873" y="489527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Salamat </a:t>
            </a:r>
            <a:r>
              <a:rPr lang="en-US" dirty="0" err="1"/>
              <a:t>Panginoon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FB434-5E22-249F-C8A1-60C3B48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84" y="1101674"/>
            <a:ext cx="502309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9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C17D6-5BB2-593B-363F-20B72A32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05" y="948986"/>
            <a:ext cx="5156095" cy="4960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2D00C4-2CC5-1817-D079-B516DC30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97" y="948986"/>
            <a:ext cx="5023098" cy="49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E3E32-B938-FB9C-B91B-3C5F85DE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8" y="1560393"/>
            <a:ext cx="4122573" cy="2919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B2786-4FCB-1ECD-6C54-E1BC6752D9EE}"/>
              </a:ext>
            </a:extLst>
          </p:cNvPr>
          <p:cNvSpPr txBox="1"/>
          <p:nvPr/>
        </p:nvSpPr>
        <p:spPr>
          <a:xfrm>
            <a:off x="4100945" y="26506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266B-BE44-F9F2-E1D2-02DACCAB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97" y="948986"/>
            <a:ext cx="5023098" cy="49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3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F4B09-0C54-9F65-068E-1197249F9753}"/>
              </a:ext>
            </a:extLst>
          </p:cNvPr>
          <p:cNvSpPr txBox="1"/>
          <p:nvPr/>
        </p:nvSpPr>
        <p:spPr>
          <a:xfrm>
            <a:off x="914400" y="692728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Wala kang </a:t>
            </a:r>
            <a:r>
              <a:rPr lang="en-US" dirty="0" err="1"/>
              <a:t>katulad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06905-3793-346D-DCD1-E21A677F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458665"/>
            <a:ext cx="5311412" cy="4295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040BE-3125-74B0-7AE5-457CDC07B9DF}"/>
              </a:ext>
            </a:extLst>
          </p:cNvPr>
          <p:cNvSpPr txBox="1"/>
          <p:nvPr/>
        </p:nvSpPr>
        <p:spPr>
          <a:xfrm>
            <a:off x="4738255" y="322349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D3BF3-4D7F-433E-51CE-BD1A80AA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34" y="1445732"/>
            <a:ext cx="4839530" cy="4295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1B8CCE-2A4D-8EC2-1C29-7E36EE003CDA}"/>
              </a:ext>
            </a:extLst>
          </p:cNvPr>
          <p:cNvSpPr txBox="1"/>
          <p:nvPr/>
        </p:nvSpPr>
        <p:spPr>
          <a:xfrm>
            <a:off x="10252363" y="331585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459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Kier atienza</dc:creator>
  <cp:lastModifiedBy>Kier atienza</cp:lastModifiedBy>
  <cp:revision>1</cp:revision>
  <dcterms:created xsi:type="dcterms:W3CDTF">2024-11-09T15:47:27Z</dcterms:created>
  <dcterms:modified xsi:type="dcterms:W3CDTF">2024-11-09T15:47:51Z</dcterms:modified>
</cp:coreProperties>
</file>