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3" r:id="rId6"/>
    <p:sldId id="270" r:id="rId7"/>
    <p:sldId id="276" r:id="rId8"/>
    <p:sldId id="271" r:id="rId9"/>
    <p:sldId id="279" r:id="rId10"/>
    <p:sldId id="275" r:id="rId11"/>
    <p:sldId id="274" r:id="rId12"/>
    <p:sldId id="267" r:id="rId13"/>
    <p:sldId id="277" r:id="rId14"/>
    <p:sldId id="266" r:id="rId15"/>
    <p:sldId id="278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500" userDrawn="1">
          <p15:clr>
            <a:srgbClr val="A4A3A4"/>
          </p15:clr>
        </p15:guide>
        <p15:guide id="8" pos="495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2752"/>
    <a:srgbClr val="E3A097"/>
    <a:srgbClr val="F5D9D7"/>
    <a:srgbClr val="263025"/>
    <a:srgbClr val="334031"/>
    <a:srgbClr val="8A9161"/>
    <a:srgbClr val="81875A"/>
    <a:srgbClr val="000000"/>
    <a:srgbClr val="EFE0BE"/>
    <a:srgbClr val="F7F1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3758C6-A9FC-4CB0-86EE-FB6AC2E52D5B}" v="53" dt="2025-04-08T12:44:29.344"/>
    <p1510:client id="{1312BBA9-A80A-4206-8F86-9D2C22A6582E}" v="573" dt="2025-04-08T15:41:50.968"/>
    <p1510:client id="{7AA77564-9AE3-4B5D-B636-8633015BE825}" v="503" dt="2025-04-08T16:02:27.294"/>
    <p1510:client id="{E332210B-719A-4A0E-8F44-E94DD686BB25}" v="470" dt="2025-04-08T15:13:29.329"/>
  </p1510:revLst>
</p1510:revInfo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pos="3840"/>
        <p:guide orient="horz" pos="2500"/>
        <p:guide pos="4951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kené Nelson" userId="c1be6818a5852bf2" providerId="Windows Live" clId="Web-{023758C6-A9FC-4CB0-86EE-FB6AC2E52D5B}"/>
    <pc:docChg chg="modSld">
      <pc:chgData name="Ekené Nelson" userId="c1be6818a5852bf2" providerId="Windows Live" clId="Web-{023758C6-A9FC-4CB0-86EE-FB6AC2E52D5B}" dt="2025-04-08T12:44:29.344" v="51"/>
      <pc:docMkLst>
        <pc:docMk/>
      </pc:docMkLst>
      <pc:sldChg chg="modSp mod setBg">
        <pc:chgData name="Ekené Nelson" userId="c1be6818a5852bf2" providerId="Windows Live" clId="Web-{023758C6-A9FC-4CB0-86EE-FB6AC2E52D5B}" dt="2025-04-08T12:33:47.380" v="32" actId="20577"/>
        <pc:sldMkLst>
          <pc:docMk/>
          <pc:sldMk cId="2142316308" sldId="256"/>
        </pc:sldMkLst>
        <pc:spChg chg="mod">
          <ac:chgData name="Ekené Nelson" userId="c1be6818a5852bf2" providerId="Windows Live" clId="Web-{023758C6-A9FC-4CB0-86EE-FB6AC2E52D5B}" dt="2025-04-08T12:32:59.925" v="7" actId="20577"/>
          <ac:spMkLst>
            <pc:docMk/>
            <pc:sldMk cId="2142316308" sldId="256"/>
            <ac:spMk id="3" creationId="{05857963-8D3D-4F24-B535-54652EE095F0}"/>
          </ac:spMkLst>
        </pc:spChg>
        <pc:spChg chg="mod">
          <ac:chgData name="Ekené Nelson" userId="c1be6818a5852bf2" providerId="Windows Live" clId="Web-{023758C6-A9FC-4CB0-86EE-FB6AC2E52D5B}" dt="2025-04-08T12:33:47.380" v="32" actId="20577"/>
          <ac:spMkLst>
            <pc:docMk/>
            <pc:sldMk cId="2142316308" sldId="256"/>
            <ac:spMk id="5" creationId="{B623514F-9C9F-4868-A7D9-66CAA07E615D}"/>
          </ac:spMkLst>
        </pc:spChg>
      </pc:sldChg>
      <pc:sldChg chg="addSp delSp modSp">
        <pc:chgData name="Ekené Nelson" userId="c1be6818a5852bf2" providerId="Windows Live" clId="Web-{023758C6-A9FC-4CB0-86EE-FB6AC2E52D5B}" dt="2025-04-08T12:41:45.993" v="45"/>
        <pc:sldMkLst>
          <pc:docMk/>
          <pc:sldMk cId="4169552892" sldId="269"/>
        </pc:sldMkLst>
        <pc:spChg chg="del mod">
          <ac:chgData name="Ekené Nelson" userId="c1be6818a5852bf2" providerId="Windows Live" clId="Web-{023758C6-A9FC-4CB0-86EE-FB6AC2E52D5B}" dt="2025-04-08T12:40:52.350" v="40"/>
          <ac:spMkLst>
            <pc:docMk/>
            <pc:sldMk cId="4169552892" sldId="269"/>
            <ac:spMk id="2" creationId="{43C2181D-911C-1343-7267-E35AC86CCA0E}"/>
          </ac:spMkLst>
        </pc:spChg>
        <pc:spChg chg="mod">
          <ac:chgData name="Ekené Nelson" userId="c1be6818a5852bf2" providerId="Windows Live" clId="Web-{023758C6-A9FC-4CB0-86EE-FB6AC2E52D5B}" dt="2025-04-08T12:41:32.071" v="43" actId="20577"/>
          <ac:spMkLst>
            <pc:docMk/>
            <pc:sldMk cId="4169552892" sldId="269"/>
            <ac:spMk id="3" creationId="{9BEA8735-F1DC-1DE6-0A38-429B2F660F8A}"/>
          </ac:spMkLst>
        </pc:spChg>
        <pc:spChg chg="add del">
          <ac:chgData name="Ekené Nelson" userId="c1be6818a5852bf2" providerId="Windows Live" clId="Web-{023758C6-A9FC-4CB0-86EE-FB6AC2E52D5B}" dt="2025-04-08T12:41:21.664" v="42"/>
          <ac:spMkLst>
            <pc:docMk/>
            <pc:sldMk cId="4169552892" sldId="269"/>
            <ac:spMk id="4" creationId="{D9D44D00-EB54-334E-9077-0FC3118FE0A8}"/>
          </ac:spMkLst>
        </pc:spChg>
        <pc:spChg chg="add del">
          <ac:chgData name="Ekené Nelson" userId="c1be6818a5852bf2" providerId="Windows Live" clId="Web-{023758C6-A9FC-4CB0-86EE-FB6AC2E52D5B}" dt="2025-04-08T12:41:45.993" v="45"/>
          <ac:spMkLst>
            <pc:docMk/>
            <pc:sldMk cId="4169552892" sldId="269"/>
            <ac:spMk id="5" creationId="{EB9EDA01-ED0B-7314-E92F-D80C734DA667}"/>
          </ac:spMkLst>
        </pc:spChg>
      </pc:sldChg>
      <pc:sldChg chg="addSp delSp modSp">
        <pc:chgData name="Ekené Nelson" userId="c1be6818a5852bf2" providerId="Windows Live" clId="Web-{023758C6-A9FC-4CB0-86EE-FB6AC2E52D5B}" dt="2025-04-08T12:44:29.344" v="51"/>
        <pc:sldMkLst>
          <pc:docMk/>
          <pc:sldMk cId="435195399" sldId="270"/>
        </pc:sldMkLst>
        <pc:spChg chg="mod">
          <ac:chgData name="Ekené Nelson" userId="c1be6818a5852bf2" providerId="Windows Live" clId="Web-{023758C6-A9FC-4CB0-86EE-FB6AC2E52D5B}" dt="2025-04-08T12:42:32.245" v="46" actId="20577"/>
          <ac:spMkLst>
            <pc:docMk/>
            <pc:sldMk cId="435195399" sldId="270"/>
            <ac:spMk id="2" creationId="{BF463CB3-2956-E8D2-C23D-A3BAA7295DEC}"/>
          </ac:spMkLst>
        </pc:spChg>
        <pc:spChg chg="add mod">
          <ac:chgData name="Ekené Nelson" userId="c1be6818a5852bf2" providerId="Windows Live" clId="Web-{023758C6-A9FC-4CB0-86EE-FB6AC2E52D5B}" dt="2025-04-08T12:42:41.167" v="47"/>
          <ac:spMkLst>
            <pc:docMk/>
            <pc:sldMk cId="435195399" sldId="270"/>
            <ac:spMk id="4" creationId="{586BAEB5-97A9-A075-37B8-E3CC968C578C}"/>
          </ac:spMkLst>
        </pc:spChg>
        <pc:graphicFrameChg chg="add mod topLvl modGraphic">
          <ac:chgData name="Ekené Nelson" userId="c1be6818a5852bf2" providerId="Windows Live" clId="Web-{023758C6-A9FC-4CB0-86EE-FB6AC2E52D5B}" dt="2025-04-08T12:44:29.344" v="51"/>
          <ac:graphicFrameMkLst>
            <pc:docMk/>
            <pc:sldMk cId="435195399" sldId="270"/>
            <ac:graphicFrameMk id="5" creationId="{415E3233-A824-4A0F-BECB-39927C2D019A}"/>
          </ac:graphicFrameMkLst>
        </pc:graphicFrameChg>
        <pc:picChg chg="del">
          <ac:chgData name="Ekené Nelson" userId="c1be6818a5852bf2" providerId="Windows Live" clId="Web-{023758C6-A9FC-4CB0-86EE-FB6AC2E52D5B}" dt="2025-04-08T12:42:41.167" v="47"/>
          <ac:picMkLst>
            <pc:docMk/>
            <pc:sldMk cId="435195399" sldId="270"/>
            <ac:picMk id="9" creationId="{F03AA6D8-831B-8498-BA31-38792288C6AD}"/>
          </ac:picMkLst>
        </pc:picChg>
      </pc:sldChg>
    </pc:docChg>
  </pc:docChgLst>
  <pc:docChgLst>
    <pc:chgData name="Ekené Nelson" userId="c1be6818a5852bf2" providerId="Windows Live" clId="Web-{E332210B-719A-4A0E-8F44-E94DD686BB25}"/>
    <pc:docChg chg="addSld delSld modSld sldOrd">
      <pc:chgData name="Ekené Nelson" userId="c1be6818a5852bf2" providerId="Windows Live" clId="Web-{E332210B-719A-4A0E-8F44-E94DD686BB25}" dt="2025-04-08T15:13:29.329" v="429" actId="14100"/>
      <pc:docMkLst>
        <pc:docMk/>
      </pc:docMkLst>
      <pc:sldChg chg="addSp delSp modSp">
        <pc:chgData name="Ekené Nelson" userId="c1be6818a5852bf2" providerId="Windows Live" clId="Web-{E332210B-719A-4A0E-8F44-E94DD686BB25}" dt="2025-04-08T14:30:35.332" v="184"/>
        <pc:sldMkLst>
          <pc:docMk/>
          <pc:sldMk cId="643777997" sldId="266"/>
        </pc:sldMkLst>
        <pc:spChg chg="mod">
          <ac:chgData name="Ekené Nelson" userId="c1be6818a5852bf2" providerId="Windows Live" clId="Web-{E332210B-719A-4A0E-8F44-E94DD686BB25}" dt="2025-04-08T14:28:44.017" v="172" actId="20577"/>
          <ac:spMkLst>
            <pc:docMk/>
            <pc:sldMk cId="643777997" sldId="266"/>
            <ac:spMk id="2" creationId="{5D030A76-B788-B363-104E-266B7C7F7208}"/>
          </ac:spMkLst>
        </pc:spChg>
        <pc:spChg chg="del">
          <ac:chgData name="Ekené Nelson" userId="c1be6818a5852bf2" providerId="Windows Live" clId="Web-{E332210B-719A-4A0E-8F44-E94DD686BB25}" dt="2025-04-08T14:30:26.723" v="183"/>
          <ac:spMkLst>
            <pc:docMk/>
            <pc:sldMk cId="643777997" sldId="266"/>
            <ac:spMk id="3" creationId="{05948542-FCE1-3AE6-C6C9-17975609DF70}"/>
          </ac:spMkLst>
        </pc:spChg>
        <pc:spChg chg="mod">
          <ac:chgData name="Ekené Nelson" userId="c1be6818a5852bf2" providerId="Windows Live" clId="Web-{E332210B-719A-4A0E-8F44-E94DD686BB25}" dt="2025-04-08T14:30:17.441" v="182" actId="20577"/>
          <ac:spMkLst>
            <pc:docMk/>
            <pc:sldMk cId="643777997" sldId="266"/>
            <ac:spMk id="4" creationId="{3EE67564-0457-E486-97D0-8109D2C97B3F}"/>
          </ac:spMkLst>
        </pc:spChg>
        <pc:spChg chg="add del mod">
          <ac:chgData name="Ekené Nelson" userId="c1be6818a5852bf2" providerId="Windows Live" clId="Web-{E332210B-719A-4A0E-8F44-E94DD686BB25}" dt="2025-04-08T14:30:35.332" v="184"/>
          <ac:spMkLst>
            <pc:docMk/>
            <pc:sldMk cId="643777997" sldId="266"/>
            <ac:spMk id="6" creationId="{299D9527-E446-5FFF-E4EB-C7AD59029BC9}"/>
          </ac:spMkLst>
        </pc:spChg>
      </pc:sldChg>
      <pc:sldChg chg="addSp delSp del">
        <pc:chgData name="Ekené Nelson" userId="c1be6818a5852bf2" providerId="Windows Live" clId="Web-{E332210B-719A-4A0E-8F44-E94DD686BB25}" dt="2025-04-08T15:11:39.076" v="419"/>
        <pc:sldMkLst>
          <pc:docMk/>
          <pc:sldMk cId="4169552892" sldId="269"/>
        </pc:sldMkLst>
        <pc:spChg chg="add del">
          <ac:chgData name="Ekené Nelson" userId="c1be6818a5852bf2" providerId="Windows Live" clId="Web-{E332210B-719A-4A0E-8F44-E94DD686BB25}" dt="2025-04-08T14:21:25.523" v="162"/>
          <ac:spMkLst>
            <pc:docMk/>
            <pc:sldMk cId="4169552892" sldId="269"/>
            <ac:spMk id="2" creationId="{DA88C3C7-A671-073A-1C64-11893A6BD7CE}"/>
          </ac:spMkLst>
        </pc:spChg>
      </pc:sldChg>
      <pc:sldChg chg="addSp delSp modSp">
        <pc:chgData name="Ekené Nelson" userId="c1be6818a5852bf2" providerId="Windows Live" clId="Web-{E332210B-719A-4A0E-8F44-E94DD686BB25}" dt="2025-04-08T15:13:29.329" v="429" actId="14100"/>
        <pc:sldMkLst>
          <pc:docMk/>
          <pc:sldMk cId="435195399" sldId="270"/>
        </pc:sldMkLst>
        <pc:spChg chg="mod">
          <ac:chgData name="Ekené Nelson" userId="c1be6818a5852bf2" providerId="Windows Live" clId="Web-{E332210B-719A-4A0E-8F44-E94DD686BB25}" dt="2025-04-08T15:13:29.329" v="429" actId="14100"/>
          <ac:spMkLst>
            <pc:docMk/>
            <pc:sldMk cId="435195399" sldId="270"/>
            <ac:spMk id="2" creationId="{BF463CB3-2956-E8D2-C23D-A3BAA7295DEC}"/>
          </ac:spMkLst>
        </pc:spChg>
        <pc:spChg chg="add mod">
          <ac:chgData name="Ekené Nelson" userId="c1be6818a5852bf2" providerId="Windows Live" clId="Web-{E332210B-719A-4A0E-8F44-E94DD686BB25}" dt="2025-04-08T14:15:47.156" v="130" actId="20577"/>
          <ac:spMkLst>
            <pc:docMk/>
            <pc:sldMk cId="435195399" sldId="270"/>
            <ac:spMk id="3" creationId="{7FEA15D6-43A3-5A32-6409-4F6630DDF3C2}"/>
          </ac:spMkLst>
        </pc:spChg>
        <pc:spChg chg="del">
          <ac:chgData name="Ekené Nelson" userId="c1be6818a5852bf2" providerId="Windows Live" clId="Web-{E332210B-719A-4A0E-8F44-E94DD686BB25}" dt="2025-04-08T13:04:59.324" v="1"/>
          <ac:spMkLst>
            <pc:docMk/>
            <pc:sldMk cId="435195399" sldId="270"/>
            <ac:spMk id="4" creationId="{586BAEB5-97A9-A075-37B8-E3CC968C578C}"/>
          </ac:spMkLst>
        </pc:spChg>
        <pc:spChg chg="add del">
          <ac:chgData name="Ekené Nelson" userId="c1be6818a5852bf2" providerId="Windows Live" clId="Web-{E332210B-719A-4A0E-8F44-E94DD686BB25}" dt="2025-04-08T14:13:47.481" v="113"/>
          <ac:spMkLst>
            <pc:docMk/>
            <pc:sldMk cId="435195399" sldId="270"/>
            <ac:spMk id="6" creationId="{F136FE78-7D02-D9B6-9262-D0C51F7DAB69}"/>
          </ac:spMkLst>
        </pc:spChg>
        <pc:graphicFrameChg chg="del mod topLvl modGraphic">
          <ac:chgData name="Ekené Nelson" userId="c1be6818a5852bf2" providerId="Windows Live" clId="Web-{E332210B-719A-4A0E-8F44-E94DD686BB25}" dt="2025-04-08T14:13:31.168" v="109"/>
          <ac:graphicFrameMkLst>
            <pc:docMk/>
            <pc:sldMk cId="435195399" sldId="270"/>
            <ac:graphicFrameMk id="5" creationId="{415E3233-A824-4A0F-BECB-39927C2D019A}"/>
          </ac:graphicFrameMkLst>
        </pc:graphicFrameChg>
        <pc:graphicFrameChg chg="add mod">
          <ac:chgData name="Ekené Nelson" userId="c1be6818a5852bf2" providerId="Windows Live" clId="Web-{E332210B-719A-4A0E-8F44-E94DD686BB25}" dt="2025-04-08T15:11:06.638" v="416" actId="14100"/>
          <ac:graphicFrameMkLst>
            <pc:docMk/>
            <pc:sldMk cId="435195399" sldId="270"/>
            <ac:graphicFrameMk id="7" creationId="{415E3233-A824-4A0F-BECB-39927C2D019A}"/>
          </ac:graphicFrameMkLst>
        </pc:graphicFrameChg>
      </pc:sldChg>
      <pc:sldChg chg="addSp delSp modSp addAnim modAnim">
        <pc:chgData name="Ekené Nelson" userId="c1be6818a5852bf2" providerId="Windows Live" clId="Web-{E332210B-719A-4A0E-8F44-E94DD686BB25}" dt="2025-04-08T15:13:05.438" v="428" actId="1076"/>
        <pc:sldMkLst>
          <pc:docMk/>
          <pc:sldMk cId="3666674671" sldId="271"/>
        </pc:sldMkLst>
        <pc:spChg chg="del">
          <ac:chgData name="Ekené Nelson" userId="c1be6818a5852bf2" providerId="Windows Live" clId="Web-{E332210B-719A-4A0E-8F44-E94DD686BB25}" dt="2025-04-08T13:30:55.078" v="25"/>
          <ac:spMkLst>
            <pc:docMk/>
            <pc:sldMk cId="3666674671" sldId="271"/>
            <ac:spMk id="2" creationId="{9635F5E3-2B1C-7C0A-8581-67A9052D13AA}"/>
          </ac:spMkLst>
        </pc:spChg>
        <pc:spChg chg="del">
          <ac:chgData name="Ekené Nelson" userId="c1be6818a5852bf2" providerId="Windows Live" clId="Web-{E332210B-719A-4A0E-8F44-E94DD686BB25}" dt="2025-04-08T13:26:58.073" v="15"/>
          <ac:spMkLst>
            <pc:docMk/>
            <pc:sldMk cId="3666674671" sldId="271"/>
            <ac:spMk id="3" creationId="{A6A33159-D030-2F82-A142-F75940728319}"/>
          </ac:spMkLst>
        </pc:spChg>
        <pc:spChg chg="add del mod">
          <ac:chgData name="Ekené Nelson" userId="c1be6818a5852bf2" providerId="Windows Live" clId="Web-{E332210B-719A-4A0E-8F44-E94DD686BB25}" dt="2025-04-08T13:28:56.763" v="21"/>
          <ac:spMkLst>
            <pc:docMk/>
            <pc:sldMk cId="3666674671" sldId="271"/>
            <ac:spMk id="5" creationId="{1A18EB41-FAB4-99AD-0866-BDCD43724560}"/>
          </ac:spMkLst>
        </pc:spChg>
        <pc:spChg chg="add del mod">
          <ac:chgData name="Ekené Nelson" userId="c1be6818a5852bf2" providerId="Windows Live" clId="Web-{E332210B-719A-4A0E-8F44-E94DD686BB25}" dt="2025-04-08T13:31:13.329" v="28"/>
          <ac:spMkLst>
            <pc:docMk/>
            <pc:sldMk cId="3666674671" sldId="271"/>
            <ac:spMk id="8" creationId="{1EE85AA8-EB28-3D09-4734-23C4E39F4341}"/>
          </ac:spMkLst>
        </pc:spChg>
        <pc:spChg chg="add del">
          <ac:chgData name="Ekené Nelson" userId="c1be6818a5852bf2" providerId="Windows Live" clId="Web-{E332210B-719A-4A0E-8F44-E94DD686BB25}" dt="2025-04-08T13:33:48.723" v="35"/>
          <ac:spMkLst>
            <pc:docMk/>
            <pc:sldMk cId="3666674671" sldId="271"/>
            <ac:spMk id="9" creationId="{E18F9178-3532-E031-332F-BDD403E76E31}"/>
          </ac:spMkLst>
        </pc:spChg>
        <pc:spChg chg="add del">
          <ac:chgData name="Ekené Nelson" userId="c1be6818a5852bf2" providerId="Windows Live" clId="Web-{E332210B-719A-4A0E-8F44-E94DD686BB25}" dt="2025-04-08T13:33:59.739" v="38"/>
          <ac:spMkLst>
            <pc:docMk/>
            <pc:sldMk cId="3666674671" sldId="271"/>
            <ac:spMk id="10" creationId="{BE74D04C-59F5-66C6-A014-C86E826E8AFE}"/>
          </ac:spMkLst>
        </pc:spChg>
        <pc:spChg chg="add mod">
          <ac:chgData name="Ekené Nelson" userId="c1be6818a5852bf2" providerId="Windows Live" clId="Web-{E332210B-719A-4A0E-8F44-E94DD686BB25}" dt="2025-04-08T13:35:28.647" v="49" actId="20577"/>
          <ac:spMkLst>
            <pc:docMk/>
            <pc:sldMk cId="3666674671" sldId="271"/>
            <ac:spMk id="11" creationId="{E532267A-14A3-5580-83E8-C84688071294}"/>
          </ac:spMkLst>
        </pc:spChg>
        <pc:spChg chg="add mod">
          <ac:chgData name="Ekené Nelson" userId="c1be6818a5852bf2" providerId="Windows Live" clId="Web-{E332210B-719A-4A0E-8F44-E94DD686BB25}" dt="2025-04-08T14:58:48.090" v="373" actId="20577"/>
          <ac:spMkLst>
            <pc:docMk/>
            <pc:sldMk cId="3666674671" sldId="271"/>
            <ac:spMk id="12" creationId="{51FF8DA1-CD71-00E6-F5FD-75475D3C65C5}"/>
          </ac:spMkLst>
        </pc:spChg>
        <pc:spChg chg="add del mod">
          <ac:chgData name="Ekené Nelson" userId="c1be6818a5852bf2" providerId="Windows Live" clId="Web-{E332210B-719A-4A0E-8F44-E94DD686BB25}" dt="2025-04-08T14:53:38.630" v="308"/>
          <ac:spMkLst>
            <pc:docMk/>
            <pc:sldMk cId="3666674671" sldId="271"/>
            <ac:spMk id="13" creationId="{97315838-304B-7E8D-1B73-2876B2937281}"/>
          </ac:spMkLst>
        </pc:spChg>
        <pc:spChg chg="add del mod">
          <ac:chgData name="Ekené Nelson" userId="c1be6818a5852bf2" providerId="Windows Live" clId="Web-{E332210B-719A-4A0E-8F44-E94DD686BB25}" dt="2025-04-08T15:07:39.493" v="409"/>
          <ac:spMkLst>
            <pc:docMk/>
            <pc:sldMk cId="3666674671" sldId="271"/>
            <ac:spMk id="14" creationId="{071F7817-8F15-4254-1613-E0CF5AFB88AB}"/>
          </ac:spMkLst>
        </pc:spChg>
        <pc:spChg chg="add del">
          <ac:chgData name="Ekené Nelson" userId="c1be6818a5852bf2" providerId="Windows Live" clId="Web-{E332210B-719A-4A0E-8F44-E94DD686BB25}" dt="2025-04-08T14:57:28.041" v="356"/>
          <ac:spMkLst>
            <pc:docMk/>
            <pc:sldMk cId="3666674671" sldId="271"/>
            <ac:spMk id="15" creationId="{611D4C94-A495-8A61-76CD-A43974E07729}"/>
          </ac:spMkLst>
        </pc:spChg>
        <pc:spChg chg="add mod">
          <ac:chgData name="Ekené Nelson" userId="c1be6818a5852bf2" providerId="Windows Live" clId="Web-{E332210B-719A-4A0E-8F44-E94DD686BB25}" dt="2025-04-08T14:59:37.888" v="379" actId="1076"/>
          <ac:spMkLst>
            <pc:docMk/>
            <pc:sldMk cId="3666674671" sldId="271"/>
            <ac:spMk id="16" creationId="{5A9D6FAC-A95B-0959-1911-2388A28BA2B5}"/>
          </ac:spMkLst>
        </pc:spChg>
        <pc:graphicFrameChg chg="add del mod topLvl modGraphic">
          <ac:chgData name="Ekené Nelson" userId="c1be6818a5852bf2" providerId="Windows Live" clId="Web-{E332210B-719A-4A0E-8F44-E94DD686BB25}" dt="2025-04-08T15:06:55.586" v="406"/>
          <ac:graphicFrameMkLst>
            <pc:docMk/>
            <pc:sldMk cId="3666674671" sldId="271"/>
            <ac:graphicFrameMk id="6" creationId="{B8C6B311-2FF6-4AD6-8D24-5C40FB5F95B8}"/>
          </ac:graphicFrameMkLst>
        </pc:graphicFrameChg>
        <pc:graphicFrameChg chg="add del mod topLvl modGraphic">
          <ac:chgData name="Ekené Nelson" userId="c1be6818a5852bf2" providerId="Windows Live" clId="Web-{E332210B-719A-4A0E-8F44-E94DD686BB25}" dt="2025-04-08T15:09:43.121" v="411"/>
          <ac:graphicFrameMkLst>
            <pc:docMk/>
            <pc:sldMk cId="3666674671" sldId="271"/>
            <ac:graphicFrameMk id="17" creationId="{B8C6B311-2FF6-4AD6-8D24-5C40FB5F95B8}"/>
          </ac:graphicFrameMkLst>
        </pc:graphicFrameChg>
        <pc:graphicFrameChg chg="add mod">
          <ac:chgData name="Ekené Nelson" userId="c1be6818a5852bf2" providerId="Windows Live" clId="Web-{E332210B-719A-4A0E-8F44-E94DD686BB25}" dt="2025-04-08T15:13:05.438" v="428" actId="1076"/>
          <ac:graphicFrameMkLst>
            <pc:docMk/>
            <pc:sldMk cId="3666674671" sldId="271"/>
            <ac:graphicFrameMk id="18" creationId="{B8C6B311-2FF6-4AD6-8D24-5C40FB5F95B8}"/>
          </ac:graphicFrameMkLst>
        </pc:graphicFrameChg>
      </pc:sldChg>
      <pc:sldChg chg="addSp delSp modSp del">
        <pc:chgData name="Ekené Nelson" userId="c1be6818a5852bf2" providerId="Windows Live" clId="Web-{E332210B-719A-4A0E-8F44-E94DD686BB25}" dt="2025-04-08T13:44:57.973" v="92"/>
        <pc:sldMkLst>
          <pc:docMk/>
          <pc:sldMk cId="1008037533" sldId="272"/>
        </pc:sldMkLst>
        <pc:spChg chg="del">
          <ac:chgData name="Ekené Nelson" userId="c1be6818a5852bf2" providerId="Windows Live" clId="Web-{E332210B-719A-4A0E-8F44-E94DD686BB25}" dt="2025-04-08T13:41:06.670" v="81"/>
          <ac:spMkLst>
            <pc:docMk/>
            <pc:sldMk cId="1008037533" sldId="272"/>
            <ac:spMk id="2" creationId="{954ABE40-AA00-F366-A36A-B3F1AADBF025}"/>
          </ac:spMkLst>
        </pc:spChg>
        <pc:spChg chg="mod">
          <ac:chgData name="Ekené Nelson" userId="c1be6818a5852bf2" providerId="Windows Live" clId="Web-{E332210B-719A-4A0E-8F44-E94DD686BB25}" dt="2025-04-08T13:41:39.843" v="83" actId="20577"/>
          <ac:spMkLst>
            <pc:docMk/>
            <pc:sldMk cId="1008037533" sldId="272"/>
            <ac:spMk id="3" creationId="{72446868-83F0-CEEF-5E60-6D55C93B523F}"/>
          </ac:spMkLst>
        </pc:spChg>
        <pc:spChg chg="add del mod">
          <ac:chgData name="Ekené Nelson" userId="c1be6818a5852bf2" providerId="Windows Live" clId="Web-{E332210B-719A-4A0E-8F44-E94DD686BB25}" dt="2025-04-08T13:43:50.002" v="87"/>
          <ac:spMkLst>
            <pc:docMk/>
            <pc:sldMk cId="1008037533" sldId="272"/>
            <ac:spMk id="5" creationId="{6687B41A-7853-09E3-6C11-9BA316A05054}"/>
          </ac:spMkLst>
        </pc:spChg>
        <pc:spChg chg="add del mod">
          <ac:chgData name="Ekené Nelson" userId="c1be6818a5852bf2" providerId="Windows Live" clId="Web-{E332210B-719A-4A0E-8F44-E94DD686BB25}" dt="2025-04-08T13:43:53.862" v="88"/>
          <ac:spMkLst>
            <pc:docMk/>
            <pc:sldMk cId="1008037533" sldId="272"/>
            <ac:spMk id="7" creationId="{74DC9DD7-3CFF-73ED-F123-580E8D5FDAC4}"/>
          </ac:spMkLst>
        </pc:spChg>
        <pc:graphicFrameChg chg="add mod topLvl modGraphic">
          <ac:chgData name="Ekené Nelson" userId="c1be6818a5852bf2" providerId="Windows Live" clId="Web-{E332210B-719A-4A0E-8F44-E94DD686BB25}" dt="2025-04-08T13:44:26.238" v="91" actId="1076"/>
          <ac:graphicFrameMkLst>
            <pc:docMk/>
            <pc:sldMk cId="1008037533" sldId="272"/>
            <ac:graphicFrameMk id="8" creationId="{E721A050-CC70-459F-B1C0-2975143AE560}"/>
          </ac:graphicFrameMkLst>
        </pc:graphicFrameChg>
        <pc:picChg chg="del">
          <ac:chgData name="Ekené Nelson" userId="c1be6818a5852bf2" providerId="Windows Live" clId="Web-{E332210B-719A-4A0E-8F44-E94DD686BB25}" dt="2025-04-08T13:41:48.281" v="84"/>
          <ac:picMkLst>
            <pc:docMk/>
            <pc:sldMk cId="1008037533" sldId="272"/>
            <ac:picMk id="10" creationId="{A615D31F-0489-0629-D024-042CFF56905C}"/>
          </ac:picMkLst>
        </pc:picChg>
      </pc:sldChg>
      <pc:sldChg chg="addSp delSp modSp ord">
        <pc:chgData name="Ekené Nelson" userId="c1be6818a5852bf2" providerId="Windows Live" clId="Web-{E332210B-719A-4A0E-8F44-E94DD686BB25}" dt="2025-04-08T14:23:10.228" v="166" actId="20577"/>
        <pc:sldMkLst>
          <pc:docMk/>
          <pc:sldMk cId="2737241225" sldId="273"/>
        </pc:sldMkLst>
        <pc:spChg chg="mod">
          <ac:chgData name="Ekené Nelson" userId="c1be6818a5852bf2" providerId="Windows Live" clId="Web-{E332210B-719A-4A0E-8F44-E94DD686BB25}" dt="2025-04-08T14:16:46.501" v="134" actId="14100"/>
          <ac:spMkLst>
            <pc:docMk/>
            <pc:sldMk cId="2737241225" sldId="273"/>
            <ac:spMk id="2" creationId="{338A15DE-D135-0710-9984-A0A55E960CB0}"/>
          </ac:spMkLst>
        </pc:spChg>
        <pc:spChg chg="del">
          <ac:chgData name="Ekené Nelson" userId="c1be6818a5852bf2" providerId="Windows Live" clId="Web-{E332210B-719A-4A0E-8F44-E94DD686BB25}" dt="2025-04-08T14:17:02.845" v="135"/>
          <ac:spMkLst>
            <pc:docMk/>
            <pc:sldMk cId="2737241225" sldId="273"/>
            <ac:spMk id="3" creationId="{ECC8AA23-D8D0-93BE-5C5F-103A750B0D2F}"/>
          </ac:spMkLst>
        </pc:spChg>
        <pc:spChg chg="add del mod">
          <ac:chgData name="Ekené Nelson" userId="c1be6818a5852bf2" providerId="Windows Live" clId="Web-{E332210B-719A-4A0E-8F44-E94DD686BB25}" dt="2025-04-08T14:20:29.037" v="159"/>
          <ac:spMkLst>
            <pc:docMk/>
            <pc:sldMk cId="2737241225" sldId="273"/>
            <ac:spMk id="40" creationId="{EB034095-875F-C1B5-E957-67E9F13E6954}"/>
          </ac:spMkLst>
        </pc:spChg>
        <pc:graphicFrameChg chg="modGraphic">
          <ac:chgData name="Ekené Nelson" userId="c1be6818a5852bf2" providerId="Windows Live" clId="Web-{E332210B-719A-4A0E-8F44-E94DD686BB25}" dt="2025-04-08T14:23:10.228" v="166" actId="20577"/>
          <ac:graphicFrameMkLst>
            <pc:docMk/>
            <pc:sldMk cId="2737241225" sldId="273"/>
            <ac:graphicFrameMk id="11" creationId="{C619B1BA-71C2-42B2-CE82-5EBA957CEB36}"/>
          </ac:graphicFrameMkLst>
        </pc:graphicFrameChg>
      </pc:sldChg>
      <pc:sldChg chg="addSp delSp modSp">
        <pc:chgData name="Ekené Nelson" userId="c1be6818a5852bf2" providerId="Windows Live" clId="Web-{E332210B-719A-4A0E-8F44-E94DD686BB25}" dt="2025-04-08T15:06:17.428" v="405" actId="14100"/>
        <pc:sldMkLst>
          <pc:docMk/>
          <pc:sldMk cId="729609147" sldId="274"/>
        </pc:sldMkLst>
        <pc:spChg chg="mod">
          <ac:chgData name="Ekené Nelson" userId="c1be6818a5852bf2" providerId="Windows Live" clId="Web-{E332210B-719A-4A0E-8F44-E94DD686BB25}" dt="2025-04-08T15:03:23.721" v="386" actId="20577"/>
          <ac:spMkLst>
            <pc:docMk/>
            <pc:sldMk cId="729609147" sldId="274"/>
            <ac:spMk id="2" creationId="{314C27C8-165C-5513-DB4B-9D840097C545}"/>
          </ac:spMkLst>
        </pc:spChg>
        <pc:spChg chg="mod">
          <ac:chgData name="Ekené Nelson" userId="c1be6818a5852bf2" providerId="Windows Live" clId="Web-{E332210B-719A-4A0E-8F44-E94DD686BB25}" dt="2025-04-08T15:04:19.019" v="395" actId="20577"/>
          <ac:spMkLst>
            <pc:docMk/>
            <pc:sldMk cId="729609147" sldId="274"/>
            <ac:spMk id="3" creationId="{FACE640F-7F5A-BDB7-205D-765FA80B6796}"/>
          </ac:spMkLst>
        </pc:spChg>
        <pc:spChg chg="add del mod">
          <ac:chgData name="Ekené Nelson" userId="c1be6818a5852bf2" providerId="Windows Live" clId="Web-{E332210B-719A-4A0E-8F44-E94DD686BB25}" dt="2025-04-08T15:04:38.692" v="397"/>
          <ac:spMkLst>
            <pc:docMk/>
            <pc:sldMk cId="729609147" sldId="274"/>
            <ac:spMk id="5" creationId="{346E2215-4DF1-83FE-38DC-86742F421D43}"/>
          </ac:spMkLst>
        </pc:spChg>
        <pc:graphicFrameChg chg="add mod">
          <ac:chgData name="Ekené Nelson" userId="c1be6818a5852bf2" providerId="Windows Live" clId="Web-{E332210B-719A-4A0E-8F44-E94DD686BB25}" dt="2025-04-08T15:06:17.428" v="405" actId="14100"/>
          <ac:graphicFrameMkLst>
            <pc:docMk/>
            <pc:sldMk cId="729609147" sldId="274"/>
            <ac:graphicFrameMk id="6" creationId="{F9DAF619-116A-4E15-9B76-E13DEBBC8DA0}"/>
          </ac:graphicFrameMkLst>
        </pc:graphicFrameChg>
        <pc:picChg chg="del">
          <ac:chgData name="Ekené Nelson" userId="c1be6818a5852bf2" providerId="Windows Live" clId="Web-{E332210B-719A-4A0E-8F44-E94DD686BB25}" dt="2025-04-08T15:04:34.801" v="396"/>
          <ac:picMkLst>
            <pc:docMk/>
            <pc:sldMk cId="729609147" sldId="274"/>
            <ac:picMk id="13" creationId="{ECD12A93-CCA8-9CCE-6BD6-89C28F0822D7}"/>
          </ac:picMkLst>
        </pc:picChg>
      </pc:sldChg>
      <pc:sldChg chg="modSp ord">
        <pc:chgData name="Ekené Nelson" userId="c1be6818a5852bf2" providerId="Windows Live" clId="Web-{E332210B-719A-4A0E-8F44-E94DD686BB25}" dt="2025-04-08T15:00:43.499" v="383" actId="20577"/>
        <pc:sldMkLst>
          <pc:docMk/>
          <pc:sldMk cId="1210802199" sldId="275"/>
        </pc:sldMkLst>
        <pc:spChg chg="mod">
          <ac:chgData name="Ekené Nelson" userId="c1be6818a5852bf2" providerId="Windows Live" clId="Web-{E332210B-719A-4A0E-8F44-E94DD686BB25}" dt="2025-04-08T14:32:15.772" v="221" actId="20577"/>
          <ac:spMkLst>
            <pc:docMk/>
            <pc:sldMk cId="1210802199" sldId="275"/>
            <ac:spMk id="2" creationId="{28BAC361-0D7A-DC05-86B5-6DD77D322F5B}"/>
          </ac:spMkLst>
        </pc:spChg>
        <pc:spChg chg="mod">
          <ac:chgData name="Ekené Nelson" userId="c1be6818a5852bf2" providerId="Windows Live" clId="Web-{E332210B-719A-4A0E-8F44-E94DD686BB25}" dt="2025-04-08T15:00:43.499" v="383" actId="20577"/>
          <ac:spMkLst>
            <pc:docMk/>
            <pc:sldMk cId="1210802199" sldId="275"/>
            <ac:spMk id="3" creationId="{1BE98EFF-197D-3136-70B9-7BBD30A48931}"/>
          </ac:spMkLst>
        </pc:spChg>
        <pc:spChg chg="mod">
          <ac:chgData name="Ekené Nelson" userId="c1be6818a5852bf2" providerId="Windows Live" clId="Web-{E332210B-719A-4A0E-8F44-E94DD686BB25}" dt="2025-04-08T14:42:04.708" v="263" actId="20577"/>
          <ac:spMkLst>
            <pc:docMk/>
            <pc:sldMk cId="1210802199" sldId="275"/>
            <ac:spMk id="4" creationId="{D97126AE-AE4A-97A5-21F5-E5ACF7E0605F}"/>
          </ac:spMkLst>
        </pc:spChg>
      </pc:sldChg>
      <pc:sldChg chg="addSp delSp modSp ord">
        <pc:chgData name="Ekené Nelson" userId="c1be6818a5852bf2" providerId="Windows Live" clId="Web-{E332210B-719A-4A0E-8F44-E94DD686BB25}" dt="2025-04-08T15:11:51.155" v="420"/>
        <pc:sldMkLst>
          <pc:docMk/>
          <pc:sldMk cId="4259977132" sldId="276"/>
        </pc:sldMkLst>
        <pc:spChg chg="mod">
          <ac:chgData name="Ekené Nelson" userId="c1be6818a5852bf2" providerId="Windows Live" clId="Web-{E332210B-719A-4A0E-8F44-E94DD686BB25}" dt="2025-04-08T14:47:29.574" v="268" actId="20577"/>
          <ac:spMkLst>
            <pc:docMk/>
            <pc:sldMk cId="4259977132" sldId="276"/>
            <ac:spMk id="2" creationId="{B7545968-70F7-0180-6448-3547E442EF4A}"/>
          </ac:spMkLst>
        </pc:spChg>
        <pc:spChg chg="add del mod">
          <ac:chgData name="Ekené Nelson" userId="c1be6818a5852bf2" providerId="Windows Live" clId="Web-{E332210B-719A-4A0E-8F44-E94DD686BB25}" dt="2025-04-08T14:48:50.420" v="270"/>
          <ac:spMkLst>
            <pc:docMk/>
            <pc:sldMk cId="4259977132" sldId="276"/>
            <ac:spMk id="4" creationId="{8BBDA426-2B3C-71F6-7BCC-F5EE0285D934}"/>
          </ac:spMkLst>
        </pc:spChg>
        <pc:spChg chg="mod">
          <ac:chgData name="Ekené Nelson" userId="c1be6818a5852bf2" providerId="Windows Live" clId="Web-{E332210B-719A-4A0E-8F44-E94DD686BB25}" dt="2025-04-08T14:51:47.299" v="298" actId="1076"/>
          <ac:spMkLst>
            <pc:docMk/>
            <pc:sldMk cId="4259977132" sldId="276"/>
            <ac:spMk id="8" creationId="{215CE58D-2739-522B-7C3A-6A7C985360C0}"/>
          </ac:spMkLst>
        </pc:spChg>
        <pc:graphicFrameChg chg="add mod topLvl modGraphic">
          <ac:chgData name="Ekené Nelson" userId="c1be6818a5852bf2" providerId="Windows Live" clId="Web-{E332210B-719A-4A0E-8F44-E94DD686BB25}" dt="2025-04-08T15:01:37.438" v="384"/>
          <ac:graphicFrameMkLst>
            <pc:docMk/>
            <pc:sldMk cId="4259977132" sldId="276"/>
            <ac:graphicFrameMk id="5" creationId="{DE1C873E-7B0A-2800-EA4C-4177949C7939}"/>
          </ac:graphicFrameMkLst>
        </pc:graphicFrameChg>
        <pc:graphicFrameChg chg="del">
          <ac:chgData name="Ekené Nelson" userId="c1be6818a5852bf2" providerId="Windows Live" clId="Web-{E332210B-719A-4A0E-8F44-E94DD686BB25}" dt="2025-04-08T14:47:39.637" v="269"/>
          <ac:graphicFrameMkLst>
            <pc:docMk/>
            <pc:sldMk cId="4259977132" sldId="276"/>
            <ac:graphicFrameMk id="16" creationId="{1469BF76-5E71-DF2A-4804-7A26E9D95C80}"/>
          </ac:graphicFrameMkLst>
        </pc:graphicFrameChg>
      </pc:sldChg>
      <pc:sldChg chg="modSp">
        <pc:chgData name="Ekené Nelson" userId="c1be6818a5852bf2" providerId="Windows Live" clId="Web-{E332210B-719A-4A0E-8F44-E94DD686BB25}" dt="2025-04-08T14:31:20.396" v="218" actId="20577"/>
        <pc:sldMkLst>
          <pc:docMk/>
          <pc:sldMk cId="2715385371" sldId="278"/>
        </pc:sldMkLst>
        <pc:spChg chg="mod">
          <ac:chgData name="Ekené Nelson" userId="c1be6818a5852bf2" providerId="Windows Live" clId="Web-{E332210B-719A-4A0E-8F44-E94DD686BB25}" dt="2025-04-08T14:31:20.396" v="218" actId="20577"/>
          <ac:spMkLst>
            <pc:docMk/>
            <pc:sldMk cId="2715385371" sldId="278"/>
            <ac:spMk id="6" creationId="{54D0A6B8-78EB-52CA-3D46-A46FC880D386}"/>
          </ac:spMkLst>
        </pc:spChg>
      </pc:sldChg>
      <pc:sldChg chg="addSp delSp modSp new">
        <pc:chgData name="Ekené Nelson" userId="c1be6818a5852bf2" providerId="Windows Live" clId="Web-{E332210B-719A-4A0E-8F44-E94DD686BB25}" dt="2025-04-08T14:41:43.801" v="258" actId="20577"/>
        <pc:sldMkLst>
          <pc:docMk/>
          <pc:sldMk cId="3474221684" sldId="279"/>
        </pc:sldMkLst>
        <pc:spChg chg="del">
          <ac:chgData name="Ekené Nelson" userId="c1be6818a5852bf2" providerId="Windows Live" clId="Web-{E332210B-719A-4A0E-8F44-E94DD686BB25}" dt="2025-04-08T13:45:23.270" v="94"/>
          <ac:spMkLst>
            <pc:docMk/>
            <pc:sldMk cId="3474221684" sldId="279"/>
            <ac:spMk id="2" creationId="{960611A9-E344-ECE1-F1C9-0961E01C19A7}"/>
          </ac:spMkLst>
        </pc:spChg>
        <pc:spChg chg="del">
          <ac:chgData name="Ekené Nelson" userId="c1be6818a5852bf2" providerId="Windows Live" clId="Web-{E332210B-719A-4A0E-8F44-E94DD686BB25}" dt="2025-04-08T13:45:33.083" v="96"/>
          <ac:spMkLst>
            <pc:docMk/>
            <pc:sldMk cId="3474221684" sldId="279"/>
            <ac:spMk id="3" creationId="{D436D6B8-C2EF-EE05-1001-3A4A5B07DDA4}"/>
          </ac:spMkLst>
        </pc:spChg>
        <pc:spChg chg="del">
          <ac:chgData name="Ekené Nelson" userId="c1be6818a5852bf2" providerId="Windows Live" clId="Web-{E332210B-719A-4A0E-8F44-E94DD686BB25}" dt="2025-04-08T13:45:30.302" v="95"/>
          <ac:spMkLst>
            <pc:docMk/>
            <pc:sldMk cId="3474221684" sldId="279"/>
            <ac:spMk id="4" creationId="{5B9F7148-3D25-F0AD-0277-C72DAFDE5400}"/>
          </ac:spMkLst>
        </pc:spChg>
        <pc:spChg chg="add mod">
          <ac:chgData name="Ekené Nelson" userId="c1be6818a5852bf2" providerId="Windows Live" clId="Web-{E332210B-719A-4A0E-8F44-E94DD686BB25}" dt="2025-04-08T14:41:43.801" v="258" actId="20577"/>
          <ac:spMkLst>
            <pc:docMk/>
            <pc:sldMk cId="3474221684" sldId="279"/>
            <ac:spMk id="7" creationId="{0D735078-A839-895D-0B7B-398E7BC5F0CB}"/>
          </ac:spMkLst>
        </pc:spChg>
        <pc:graphicFrameChg chg="add del mod">
          <ac:chgData name="Ekené Nelson" userId="c1be6818a5852bf2" providerId="Windows Live" clId="Web-{E332210B-719A-4A0E-8F44-E94DD686BB25}" dt="2025-04-08T13:50:49.528" v="104"/>
          <ac:graphicFrameMkLst>
            <pc:docMk/>
            <pc:sldMk cId="3474221684" sldId="279"/>
            <ac:graphicFrameMk id="5" creationId="{242168D3-6838-3C44-C82A-A3151297330E}"/>
          </ac:graphicFrameMkLst>
        </pc:graphicFrameChg>
        <pc:graphicFrameChg chg="add mod">
          <ac:chgData name="Ekené Nelson" userId="c1be6818a5852bf2" providerId="Windows Live" clId="Web-{E332210B-719A-4A0E-8F44-E94DD686BB25}" dt="2025-04-08T14:38:38.484" v="233" actId="14100"/>
          <ac:graphicFrameMkLst>
            <pc:docMk/>
            <pc:sldMk cId="3474221684" sldId="279"/>
            <ac:graphicFrameMk id="6" creationId="{807442C3-8DAB-7A2C-E933-6FA6171D439A}"/>
          </ac:graphicFrameMkLst>
        </pc:graphicFrameChg>
      </pc:sldChg>
    </pc:docChg>
  </pc:docChgLst>
  <pc:docChgLst>
    <pc:chgData name="Ekené Nelson" userId="c1be6818a5852bf2" providerId="Windows Live" clId="Web-{1312BBA9-A80A-4206-8F86-9D2C22A6582E}"/>
    <pc:docChg chg="modSld">
      <pc:chgData name="Ekené Nelson" userId="c1be6818a5852bf2" providerId="Windows Live" clId="Web-{1312BBA9-A80A-4206-8F86-9D2C22A6582E}" dt="2025-04-08T15:41:50.968" v="450"/>
      <pc:docMkLst>
        <pc:docMk/>
      </pc:docMkLst>
      <pc:sldChg chg="addSp delSp modSp">
        <pc:chgData name="Ekené Nelson" userId="c1be6818a5852bf2" providerId="Windows Live" clId="Web-{1312BBA9-A80A-4206-8F86-9D2C22A6582E}" dt="2025-04-08T15:39:39.793" v="448" actId="1076"/>
        <pc:sldMkLst>
          <pc:docMk/>
          <pc:sldMk cId="3604630649" sldId="267"/>
        </pc:sldMkLst>
        <pc:spChg chg="mod">
          <ac:chgData name="Ekené Nelson" userId="c1be6818a5852bf2" providerId="Windows Live" clId="Web-{1312BBA9-A80A-4206-8F86-9D2C22A6582E}" dt="2025-04-08T15:29:19.245" v="99" actId="20577"/>
          <ac:spMkLst>
            <pc:docMk/>
            <pc:sldMk cId="3604630649" sldId="267"/>
            <ac:spMk id="2" creationId="{D1FC59F6-9B22-C211-4B4C-A2FD4B914C46}"/>
          </ac:spMkLst>
        </pc:spChg>
        <pc:spChg chg="add del mod">
          <ac:chgData name="Ekené Nelson" userId="c1be6818a5852bf2" providerId="Windows Live" clId="Web-{1312BBA9-A80A-4206-8F86-9D2C22A6582E}" dt="2025-04-08T15:33:38.158" v="101"/>
          <ac:spMkLst>
            <pc:docMk/>
            <pc:sldMk cId="3604630649" sldId="267"/>
            <ac:spMk id="4" creationId="{A477E359-C008-A7C0-B69A-B2A5917E0E23}"/>
          </ac:spMkLst>
        </pc:spChg>
        <pc:spChg chg="add del mod">
          <ac:chgData name="Ekené Nelson" userId="c1be6818a5852bf2" providerId="Windows Live" clId="Web-{1312BBA9-A80A-4206-8F86-9D2C22A6582E}" dt="2025-04-08T15:35:29.599" v="162"/>
          <ac:spMkLst>
            <pc:docMk/>
            <pc:sldMk cId="3604630649" sldId="267"/>
            <ac:spMk id="9" creationId="{3C4A2353-2C1B-03C2-7B31-5DFAFFD9823B}"/>
          </ac:spMkLst>
        </pc:spChg>
        <pc:spChg chg="add del mod">
          <ac:chgData name="Ekené Nelson" userId="c1be6818a5852bf2" providerId="Windows Live" clId="Web-{1312BBA9-A80A-4206-8F86-9D2C22A6582E}" dt="2025-04-08T15:36:38.851" v="166"/>
          <ac:spMkLst>
            <pc:docMk/>
            <pc:sldMk cId="3604630649" sldId="267"/>
            <ac:spMk id="13" creationId="{7A75FF32-E9AF-DFBE-0F9A-847C81D25D33}"/>
          </ac:spMkLst>
        </pc:spChg>
        <pc:spChg chg="add del mod">
          <ac:chgData name="Ekené Nelson" userId="c1be6818a5852bf2" providerId="Windows Live" clId="Web-{1312BBA9-A80A-4206-8F86-9D2C22A6582E}" dt="2025-04-08T15:37:36.618" v="266"/>
          <ac:spMkLst>
            <pc:docMk/>
            <pc:sldMk cId="3604630649" sldId="267"/>
            <ac:spMk id="17" creationId="{6C807323-EB07-78A5-4F22-1DF2E9757C16}"/>
          </ac:spMkLst>
        </pc:spChg>
        <pc:graphicFrameChg chg="add del mod ord modGraphic">
          <ac:chgData name="Ekené Nelson" userId="c1be6818a5852bf2" providerId="Windows Live" clId="Web-{1312BBA9-A80A-4206-8F86-9D2C22A6582E}" dt="2025-04-08T15:35:27.083" v="161"/>
          <ac:graphicFrameMkLst>
            <pc:docMk/>
            <pc:sldMk cId="3604630649" sldId="267"/>
            <ac:graphicFrameMk id="6" creationId="{6297CB44-C16F-4D60-2B06-6E3C0D54E76F}"/>
          </ac:graphicFrameMkLst>
        </pc:graphicFrameChg>
        <pc:graphicFrameChg chg="del">
          <ac:chgData name="Ekené Nelson" userId="c1be6818a5852bf2" providerId="Windows Live" clId="Web-{1312BBA9-A80A-4206-8F86-9D2C22A6582E}" dt="2025-04-08T15:33:36.361" v="100"/>
          <ac:graphicFrameMkLst>
            <pc:docMk/>
            <pc:sldMk cId="3604630649" sldId="267"/>
            <ac:graphicFrameMk id="8" creationId="{6CB67956-A6C3-FCDF-EC78-F79D90449E96}"/>
          </ac:graphicFrameMkLst>
        </pc:graphicFrameChg>
        <pc:graphicFrameChg chg="add del mod ord modGraphic">
          <ac:chgData name="Ekené Nelson" userId="c1be6818a5852bf2" providerId="Windows Live" clId="Web-{1312BBA9-A80A-4206-8F86-9D2C22A6582E}" dt="2025-04-08T15:36:02.662" v="165"/>
          <ac:graphicFrameMkLst>
            <pc:docMk/>
            <pc:sldMk cId="3604630649" sldId="267"/>
            <ac:graphicFrameMk id="11" creationId="{E0228333-7CF2-71F5-61B8-650A3086E14E}"/>
          </ac:graphicFrameMkLst>
        </pc:graphicFrameChg>
        <pc:graphicFrameChg chg="add del mod ord modGraphic">
          <ac:chgData name="Ekené Nelson" userId="c1be6818a5852bf2" providerId="Windows Live" clId="Web-{1312BBA9-A80A-4206-8F86-9D2C22A6582E}" dt="2025-04-08T15:37:18.195" v="265"/>
          <ac:graphicFrameMkLst>
            <pc:docMk/>
            <pc:sldMk cId="3604630649" sldId="267"/>
            <ac:graphicFrameMk id="15" creationId="{1034F7BE-ACC0-2272-055D-062E2E2D1BDD}"/>
          </ac:graphicFrameMkLst>
        </pc:graphicFrameChg>
        <pc:graphicFrameChg chg="add mod ord modGraphic">
          <ac:chgData name="Ekené Nelson" userId="c1be6818a5852bf2" providerId="Windows Live" clId="Web-{1312BBA9-A80A-4206-8F86-9D2C22A6582E}" dt="2025-04-08T15:39:39.793" v="448" actId="1076"/>
          <ac:graphicFrameMkLst>
            <pc:docMk/>
            <pc:sldMk cId="3604630649" sldId="267"/>
            <ac:graphicFrameMk id="19" creationId="{EF6C9761-F160-030F-E6AC-90C1D67421BE}"/>
          </ac:graphicFrameMkLst>
        </pc:graphicFrameChg>
      </pc:sldChg>
      <pc:sldChg chg="addSp modSp addAnim">
        <pc:chgData name="Ekené Nelson" userId="c1be6818a5852bf2" providerId="Windows Live" clId="Web-{1312BBA9-A80A-4206-8F86-9D2C22A6582E}" dt="2025-04-08T15:40:49.529" v="449"/>
        <pc:sldMkLst>
          <pc:docMk/>
          <pc:sldMk cId="435195399" sldId="270"/>
        </pc:sldMkLst>
        <pc:spChg chg="mod">
          <ac:chgData name="Ekené Nelson" userId="c1be6818a5852bf2" providerId="Windows Live" clId="Web-{1312BBA9-A80A-4206-8F86-9D2C22A6582E}" dt="2025-04-08T15:21:33.217" v="54" actId="20577"/>
          <ac:spMkLst>
            <pc:docMk/>
            <pc:sldMk cId="435195399" sldId="270"/>
            <ac:spMk id="3" creationId="{7FEA15D6-43A3-5A32-6409-4F6630DDF3C2}"/>
          </ac:spMkLst>
        </pc:spChg>
        <pc:graphicFrameChg chg="mod topLvl modGraphic">
          <ac:chgData name="Ekené Nelson" userId="c1be6818a5852bf2" providerId="Windows Live" clId="Web-{1312BBA9-A80A-4206-8F86-9D2C22A6582E}" dt="2025-04-08T15:20:54.544" v="41"/>
          <ac:graphicFrameMkLst>
            <pc:docMk/>
            <pc:sldMk cId="435195399" sldId="270"/>
            <ac:graphicFrameMk id="7" creationId="{415E3233-A824-4A0F-BECB-39927C2D019A}"/>
          </ac:graphicFrameMkLst>
        </pc:graphicFrameChg>
      </pc:sldChg>
      <pc:sldChg chg="addSp delSp modSp">
        <pc:chgData name="Ekené Nelson" userId="c1be6818a5852bf2" providerId="Windows Live" clId="Web-{1312BBA9-A80A-4206-8F86-9D2C22A6582E}" dt="2025-04-08T15:27:09.335" v="98" actId="20577"/>
        <pc:sldMkLst>
          <pc:docMk/>
          <pc:sldMk cId="2737241225" sldId="273"/>
        </pc:sldMkLst>
        <pc:spChg chg="add mod">
          <ac:chgData name="Ekené Nelson" userId="c1be6818a5852bf2" providerId="Windows Live" clId="Web-{1312BBA9-A80A-4206-8F86-9D2C22A6582E}" dt="2025-04-08T15:27:09.335" v="98" actId="20577"/>
          <ac:spMkLst>
            <pc:docMk/>
            <pc:sldMk cId="2737241225" sldId="273"/>
            <ac:spMk id="504" creationId="{8FD258DE-7222-3D14-8C38-2F4E015D5FC7}"/>
          </ac:spMkLst>
        </pc:spChg>
        <pc:graphicFrameChg chg="del modGraphic">
          <ac:chgData name="Ekené Nelson" userId="c1be6818a5852bf2" providerId="Windows Live" clId="Web-{1312BBA9-A80A-4206-8F86-9D2C22A6582E}" dt="2025-04-08T15:25:11.301" v="83"/>
          <ac:graphicFrameMkLst>
            <pc:docMk/>
            <pc:sldMk cId="2737241225" sldId="273"/>
            <ac:graphicFrameMk id="11" creationId="{C619B1BA-71C2-42B2-CE82-5EBA957CEB36}"/>
          </ac:graphicFrameMkLst>
        </pc:graphicFrameChg>
      </pc:sldChg>
      <pc:sldChg chg="addAnim">
        <pc:chgData name="Ekené Nelson" userId="c1be6818a5852bf2" providerId="Windows Live" clId="Web-{1312BBA9-A80A-4206-8F86-9D2C22A6582E}" dt="2025-04-08T15:41:50.968" v="450"/>
        <pc:sldMkLst>
          <pc:docMk/>
          <pc:sldMk cId="4259977132" sldId="276"/>
        </pc:sldMkLst>
      </pc:sldChg>
    </pc:docChg>
  </pc:docChgLst>
  <pc:docChgLst>
    <pc:chgData name="Ekené Nelson" userId="c1be6818a5852bf2" providerId="Windows Live" clId="Web-{7AA77564-9AE3-4B5D-B636-8633015BE825}"/>
    <pc:docChg chg="modSld">
      <pc:chgData name="Ekené Nelson" userId="c1be6818a5852bf2" providerId="Windows Live" clId="Web-{7AA77564-9AE3-4B5D-B636-8633015BE825}" dt="2025-04-08T16:02:23.841" v="422" actId="20577"/>
      <pc:docMkLst>
        <pc:docMk/>
      </pc:docMkLst>
      <pc:sldChg chg="addAnim delAnim">
        <pc:chgData name="Ekené Nelson" userId="c1be6818a5852bf2" providerId="Windows Live" clId="Web-{7AA77564-9AE3-4B5D-B636-8633015BE825}" dt="2025-04-08T15:48:02.423" v="74"/>
        <pc:sldMkLst>
          <pc:docMk/>
          <pc:sldMk cId="643777997" sldId="266"/>
        </pc:sldMkLst>
      </pc:sldChg>
      <pc:sldChg chg="addSp delSp modSp">
        <pc:chgData name="Ekené Nelson" userId="c1be6818a5852bf2" providerId="Windows Live" clId="Web-{7AA77564-9AE3-4B5D-B636-8633015BE825}" dt="2025-04-08T15:57:37.722" v="412"/>
        <pc:sldMkLst>
          <pc:docMk/>
          <pc:sldMk cId="3604630649" sldId="267"/>
        </pc:sldMkLst>
        <pc:spChg chg="add del mod">
          <ac:chgData name="Ekené Nelson" userId="c1be6818a5852bf2" providerId="Windows Live" clId="Web-{7AA77564-9AE3-4B5D-B636-8633015BE825}" dt="2025-04-08T15:52:35.838" v="75"/>
          <ac:spMkLst>
            <pc:docMk/>
            <pc:sldMk cId="3604630649" sldId="267"/>
            <ac:spMk id="4" creationId="{6F29D17B-6567-5D7D-3DF5-8B09632BA998}"/>
          </ac:spMkLst>
        </pc:spChg>
        <pc:spChg chg="add del mod">
          <ac:chgData name="Ekené Nelson" userId="c1be6818a5852bf2" providerId="Windows Live" clId="Web-{7AA77564-9AE3-4B5D-B636-8633015BE825}" dt="2025-04-08T15:53:12.776" v="77"/>
          <ac:spMkLst>
            <pc:docMk/>
            <pc:sldMk cId="3604630649" sldId="267"/>
            <ac:spMk id="8" creationId="{B9177E8E-3586-E39C-4108-F427BFB167B3}"/>
          </ac:spMkLst>
        </pc:spChg>
        <pc:spChg chg="add del mod">
          <ac:chgData name="Ekené Nelson" userId="c1be6818a5852bf2" providerId="Windows Live" clId="Web-{7AA77564-9AE3-4B5D-B636-8633015BE825}" dt="2025-04-08T15:53:56.153" v="132"/>
          <ac:spMkLst>
            <pc:docMk/>
            <pc:sldMk cId="3604630649" sldId="267"/>
            <ac:spMk id="12" creationId="{A0348481-411C-8C7C-A0F3-EEE9BE47D716}"/>
          </ac:spMkLst>
        </pc:spChg>
        <pc:spChg chg="add del mod">
          <ac:chgData name="Ekené Nelson" userId="c1be6818a5852bf2" providerId="Windows Live" clId="Web-{7AA77564-9AE3-4B5D-B636-8633015BE825}" dt="2025-04-08T15:54:34.279" v="134"/>
          <ac:spMkLst>
            <pc:docMk/>
            <pc:sldMk cId="3604630649" sldId="267"/>
            <ac:spMk id="14" creationId="{9437530D-B955-0DC2-E113-DA8C7D17E2C7}"/>
          </ac:spMkLst>
        </pc:spChg>
        <pc:graphicFrameChg chg="add del mod ord modGraphic">
          <ac:chgData name="Ekené Nelson" userId="c1be6818a5852bf2" providerId="Windows Live" clId="Web-{7AA77564-9AE3-4B5D-B636-8633015BE825}" dt="2025-04-08T15:52:49.776" v="76"/>
          <ac:graphicFrameMkLst>
            <pc:docMk/>
            <pc:sldMk cId="3604630649" sldId="267"/>
            <ac:graphicFrameMk id="6" creationId="{08B231F8-37AE-061F-03E8-9206C24D6F74}"/>
          </ac:graphicFrameMkLst>
        </pc:graphicFrameChg>
        <pc:graphicFrameChg chg="add del mod ord modGraphic">
          <ac:chgData name="Ekené Nelson" userId="c1be6818a5852bf2" providerId="Windows Live" clId="Web-{7AA77564-9AE3-4B5D-B636-8633015BE825}" dt="2025-04-08T15:54:21.357" v="133"/>
          <ac:graphicFrameMkLst>
            <pc:docMk/>
            <pc:sldMk cId="3604630649" sldId="267"/>
            <ac:graphicFrameMk id="10" creationId="{74D96E7B-8E02-73BB-0657-ECFEBCE165AA}"/>
          </ac:graphicFrameMkLst>
        </pc:graphicFrameChg>
        <pc:graphicFrameChg chg="add mod ord modGraphic">
          <ac:chgData name="Ekené Nelson" userId="c1be6818a5852bf2" providerId="Windows Live" clId="Web-{7AA77564-9AE3-4B5D-B636-8633015BE825}" dt="2025-04-08T15:57:37.722" v="412"/>
          <ac:graphicFrameMkLst>
            <pc:docMk/>
            <pc:sldMk cId="3604630649" sldId="267"/>
            <ac:graphicFrameMk id="16" creationId="{DABC8060-F2AB-F679-80EA-0F636CCDAEB2}"/>
          </ac:graphicFrameMkLst>
        </pc:graphicFrameChg>
        <pc:graphicFrameChg chg="del mod modGraphic">
          <ac:chgData name="Ekené Nelson" userId="c1be6818a5852bf2" providerId="Windows Live" clId="Web-{7AA77564-9AE3-4B5D-B636-8633015BE825}" dt="2025-04-08T15:46:28.139" v="69"/>
          <ac:graphicFrameMkLst>
            <pc:docMk/>
            <pc:sldMk cId="3604630649" sldId="267"/>
            <ac:graphicFrameMk id="19" creationId="{EF6C9761-F160-030F-E6AC-90C1D67421BE}"/>
          </ac:graphicFrameMkLst>
        </pc:graphicFrameChg>
      </pc:sldChg>
      <pc:sldChg chg="addAnim delAnim">
        <pc:chgData name="Ekené Nelson" userId="c1be6818a5852bf2" providerId="Windows Live" clId="Web-{7AA77564-9AE3-4B5D-B636-8633015BE825}" dt="2025-04-08T16:01:58.950" v="417"/>
        <pc:sldMkLst>
          <pc:docMk/>
          <pc:sldMk cId="435195399" sldId="270"/>
        </pc:sldMkLst>
      </pc:sldChg>
      <pc:sldChg chg="modAnim">
        <pc:chgData name="Ekené Nelson" userId="c1be6818a5852bf2" providerId="Windows Live" clId="Web-{7AA77564-9AE3-4B5D-B636-8633015BE825}" dt="2025-04-08T16:00:56.432" v="413"/>
        <pc:sldMkLst>
          <pc:docMk/>
          <pc:sldMk cId="3666674671" sldId="271"/>
        </pc:sldMkLst>
      </pc:sldChg>
      <pc:sldChg chg="addAnim">
        <pc:chgData name="Ekené Nelson" userId="c1be6818a5852bf2" providerId="Windows Live" clId="Web-{7AA77564-9AE3-4B5D-B636-8633015BE825}" dt="2025-04-08T15:47:41.954" v="72"/>
        <pc:sldMkLst>
          <pc:docMk/>
          <pc:sldMk cId="729609147" sldId="274"/>
        </pc:sldMkLst>
      </pc:sldChg>
      <pc:sldChg chg="modSp addAnim">
        <pc:chgData name="Ekené Nelson" userId="c1be6818a5852bf2" providerId="Windows Live" clId="Web-{7AA77564-9AE3-4B5D-B636-8633015BE825}" dt="2025-04-08T16:02:23.841" v="422" actId="20577"/>
        <pc:sldMkLst>
          <pc:docMk/>
          <pc:sldMk cId="1210802199" sldId="275"/>
        </pc:sldMkLst>
        <pc:spChg chg="mod">
          <ac:chgData name="Ekené Nelson" userId="c1be6818a5852bf2" providerId="Windows Live" clId="Web-{7AA77564-9AE3-4B5D-B636-8633015BE825}" dt="2025-04-08T16:02:23.841" v="422" actId="20577"/>
          <ac:spMkLst>
            <pc:docMk/>
            <pc:sldMk cId="1210802199" sldId="275"/>
            <ac:spMk id="2" creationId="{28BAC361-0D7A-DC05-86B5-6DD77D322F5B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1BE6818A5852BF2/final_parts_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1BE6818A5852BF2/final_parts_projec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1BE6818A5852BF2/final_parts_projec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1BE6818A5852BF2/final_parts_projec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C1BE6818A5852BF2/final_parts_projec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pivotSource>
    <c:name>[final_parts_project.xlsx]PivotTables!part_categories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 algn="ctr"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defRPr>
            </a:pPr>
            <a:r>
              <a:rPr lang="en-US" b="1">
                <a:solidFill>
                  <a:schemeClr val="tx2"/>
                </a:solidFill>
                <a:latin typeface="Comic Sans MS" panose="030F0702030302020204" pitchFamily="66" charset="0"/>
              </a:rPr>
              <a:t>What</a:t>
            </a:r>
            <a:r>
              <a:rPr lang="en-US" b="1" baseline="0">
                <a:solidFill>
                  <a:schemeClr val="tx2"/>
                </a:solidFill>
                <a:latin typeface="Comic Sans MS" panose="030F0702030302020204" pitchFamily="66" charset="0"/>
              </a:rPr>
              <a:t> Are The Most  Ordered Categories?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omic Sans MS" panose="030F0702030302020204" pitchFamily="66" charset="0"/>
              <a:ea typeface="+mn-ea"/>
              <a:cs typeface="+mn-cs"/>
            </a:defRPr>
          </a:pPr>
          <a:endParaRPr lang="en-NG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pPr>
              <a:endParaRPr lang="en-NG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pPr>
              <a:endParaRPr lang="en-NG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shade val="5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>
              <a:shade val="7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>
              <a:shade val="9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>
              <a:tint val="7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>
              <a:tint val="7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pPr>
              <a:endParaRPr lang="en-NG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shade val="5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>
              <a:shade val="7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>
              <a:shade val="9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>
              <a:tint val="7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>
              <a:tint val="7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pPr>
              <a:endParaRPr lang="en-NG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>
              <a:shade val="5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>
              <a:shade val="7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>
              <a:shade val="9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>
              <a:shade val="8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>
              <a:tint val="7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1">
              <a:tint val="7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1">
              <a:tint val="81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>
              <a:tint val="69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>
              <a:tint val="56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5"/>
        <c:spPr>
          <a:solidFill>
            <a:schemeClr val="accent1">
              <a:tint val="43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>
              <a:shade val="41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pPr>
              <a:endParaRPr lang="en-NG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>
              <a:shade val="41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>
              <a:shade val="5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>
              <a:shade val="7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>
              <a:shade val="9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>
              <a:shade val="8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33"/>
        <c:spPr>
          <a:solidFill>
            <a:schemeClr val="accent1">
              <a:tint val="7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>
              <a:tint val="7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>
              <a:tint val="81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>
              <a:tint val="69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>
              <a:tint val="56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1">
              <a:tint val="43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pPr>
              <a:endParaRPr lang="en-NG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>
              <a:shade val="41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41"/>
        <c:spPr>
          <a:solidFill>
            <a:schemeClr val="accent1">
              <a:shade val="5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42"/>
        <c:spPr>
          <a:solidFill>
            <a:schemeClr val="accent1">
              <a:shade val="7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43"/>
        <c:spPr>
          <a:solidFill>
            <a:schemeClr val="accent1">
              <a:shade val="9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44"/>
        <c:spPr>
          <a:solidFill>
            <a:schemeClr val="accent1">
              <a:shade val="8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45"/>
        <c:spPr>
          <a:solidFill>
            <a:schemeClr val="accent1">
              <a:tint val="7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46"/>
        <c:spPr>
          <a:solidFill>
            <a:schemeClr val="accent1">
              <a:tint val="7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47"/>
        <c:spPr>
          <a:solidFill>
            <a:schemeClr val="accent1">
              <a:tint val="81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48"/>
        <c:spPr>
          <a:solidFill>
            <a:schemeClr val="accent1">
              <a:tint val="69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49"/>
        <c:spPr>
          <a:solidFill>
            <a:schemeClr val="accent1">
              <a:tint val="56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1">
              <a:tint val="43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pPr>
              <a:endParaRPr lang="en-NG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>
              <a:shade val="41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1">
              <a:shade val="5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1">
              <a:shade val="7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1">
              <a:shade val="9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1">
              <a:shade val="8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1">
              <a:tint val="7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1">
              <a:tint val="7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59"/>
        <c:spPr>
          <a:solidFill>
            <a:schemeClr val="accent1">
              <a:tint val="81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60"/>
        <c:spPr>
          <a:solidFill>
            <a:schemeClr val="accent1">
              <a:tint val="69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61"/>
        <c:spPr>
          <a:solidFill>
            <a:schemeClr val="accent1">
              <a:tint val="56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pPr>
              <a:endParaRPr lang="en-NG"/>
            </a:p>
          </c:txPr>
          <c:dLblPos val="out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>
              <a:shade val="41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64"/>
        <c:spPr>
          <a:solidFill>
            <a:schemeClr val="accent1">
              <a:shade val="5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65"/>
        <c:spPr>
          <a:solidFill>
            <a:schemeClr val="accent1">
              <a:shade val="7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66"/>
        <c:spPr>
          <a:solidFill>
            <a:schemeClr val="accent1">
              <a:shade val="9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67"/>
        <c:spPr>
          <a:solidFill>
            <a:schemeClr val="accent1">
              <a:shade val="8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68"/>
        <c:spPr>
          <a:solidFill>
            <a:schemeClr val="accent1">
              <a:tint val="7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69"/>
        <c:spPr>
          <a:solidFill>
            <a:schemeClr val="accent1">
              <a:tint val="7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70"/>
        <c:spPr>
          <a:solidFill>
            <a:schemeClr val="accent1">
              <a:tint val="81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71"/>
        <c:spPr>
          <a:solidFill>
            <a:schemeClr val="accent1">
              <a:tint val="69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72"/>
        <c:spPr>
          <a:solidFill>
            <a:schemeClr val="accent1">
              <a:tint val="56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</c:pivotFmt>
      <c:pivotFmt>
        <c:idx val="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spPr>
          <a:solidFill>
            <a:schemeClr val="accent1">
              <a:shade val="45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77"/>
        <c:spPr>
          <a:solidFill>
            <a:schemeClr val="accent1">
              <a:shade val="61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78"/>
        <c:spPr>
          <a:solidFill>
            <a:schemeClr val="accent1">
              <a:shade val="76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79"/>
        <c:spPr>
          <a:solidFill>
            <a:schemeClr val="accent1">
              <a:shade val="92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80"/>
        <c:spPr>
          <a:solidFill>
            <a:schemeClr val="accent1">
              <a:tint val="93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81"/>
        <c:spPr>
          <a:solidFill>
            <a:schemeClr val="accent1">
              <a:tint val="77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82"/>
        <c:spPr>
          <a:solidFill>
            <a:schemeClr val="accent1">
              <a:tint val="62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83"/>
        <c:spPr>
          <a:solidFill>
            <a:schemeClr val="accent1">
              <a:tint val="46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84"/>
        <c:spPr>
          <a:solidFill>
            <a:schemeClr val="accent1">
              <a:tint val="3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85"/>
        <c:spPr>
          <a:solidFill>
            <a:schemeClr val="accent1">
              <a:tint val="15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1">
              <a:shade val="45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88"/>
        <c:spPr>
          <a:solidFill>
            <a:schemeClr val="accent1">
              <a:shade val="61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89"/>
        <c:spPr>
          <a:solidFill>
            <a:schemeClr val="accent1">
              <a:shade val="76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90"/>
        <c:spPr>
          <a:solidFill>
            <a:schemeClr val="accent1">
              <a:shade val="92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91"/>
        <c:spPr>
          <a:solidFill>
            <a:schemeClr val="accent1">
              <a:tint val="93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92"/>
        <c:spPr>
          <a:solidFill>
            <a:schemeClr val="accent1">
              <a:tint val="77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93"/>
        <c:spPr>
          <a:solidFill>
            <a:schemeClr val="accent1">
              <a:tint val="62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94"/>
        <c:spPr>
          <a:solidFill>
            <a:schemeClr val="accent1">
              <a:tint val="46000"/>
            </a:schemeClr>
          </a:solidFill>
          <a:ln w="19050">
            <a:solidFill>
              <a:schemeClr val="lt1"/>
            </a:solidFill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9.0569116360454949E-2"/>
          <c:y val="0.26352088439276217"/>
          <c:w val="0.42840288713910762"/>
          <c:h val="0.68090525108202538"/>
        </c:manualLayout>
      </c:layout>
      <c:pieChart>
        <c:varyColors val="1"/>
        <c:ser>
          <c:idx val="0"/>
          <c:order val="0"/>
          <c:tx>
            <c:strRef>
              <c:f>PivotTables!$H$17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4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41F-46E0-97CE-F81DCBD97CB1}"/>
              </c:ext>
            </c:extLst>
          </c:dPt>
          <c:dPt>
            <c:idx val="1"/>
            <c:bubble3D val="0"/>
            <c:spPr>
              <a:solidFill>
                <a:schemeClr val="accent1">
                  <a:shade val="61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41F-46E0-97CE-F81DCBD97CB1}"/>
              </c:ext>
            </c:extLst>
          </c:dPt>
          <c:dPt>
            <c:idx val="2"/>
            <c:bubble3D val="0"/>
            <c:spPr>
              <a:solidFill>
                <a:schemeClr val="accent1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41F-46E0-97CE-F81DCBD97CB1}"/>
              </c:ext>
            </c:extLst>
          </c:dPt>
          <c:dPt>
            <c:idx val="3"/>
            <c:bubble3D val="0"/>
            <c:spPr>
              <a:solidFill>
                <a:schemeClr val="accent1">
                  <a:shade val="92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41F-46E0-97CE-F81DCBD97CB1}"/>
              </c:ext>
            </c:extLst>
          </c:dPt>
          <c:dPt>
            <c:idx val="4"/>
            <c:bubble3D val="0"/>
            <c:spPr>
              <a:solidFill>
                <a:schemeClr val="accent1">
                  <a:tint val="9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41F-46E0-97CE-F81DCBD97CB1}"/>
              </c:ext>
            </c:extLst>
          </c:dPt>
          <c:dPt>
            <c:idx val="5"/>
            <c:bubble3D val="0"/>
            <c:spPr>
              <a:solidFill>
                <a:schemeClr val="accent1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41F-46E0-97CE-F81DCBD97CB1}"/>
              </c:ext>
            </c:extLst>
          </c:dPt>
          <c:dPt>
            <c:idx val="6"/>
            <c:bubble3D val="0"/>
            <c:spPr>
              <a:solidFill>
                <a:schemeClr val="accent1">
                  <a:tint val="62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C41F-46E0-97CE-F81DCBD97CB1}"/>
              </c:ext>
            </c:extLst>
          </c:dPt>
          <c:dPt>
            <c:idx val="7"/>
            <c:bubble3D val="0"/>
            <c:spPr>
              <a:solidFill>
                <a:schemeClr val="accent1">
                  <a:tint val="4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C41F-46E0-97CE-F81DCBD97CB1}"/>
              </c:ext>
            </c:extLst>
          </c:dPt>
          <c:dPt>
            <c:idx val="8"/>
            <c:bubble3D val="0"/>
            <c:spPr>
              <a:solidFill>
                <a:schemeClr val="accent1">
                  <a:tint val="3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C41F-46E0-97CE-F81DCBD97CB1}"/>
              </c:ext>
            </c:extLst>
          </c:dPt>
          <c:dPt>
            <c:idx val="9"/>
            <c:bubble3D val="0"/>
            <c:spPr>
              <a:solidFill>
                <a:schemeClr val="accent1">
                  <a:tint val="1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C41F-46E0-97CE-F81DCBD97CB1}"/>
              </c:ext>
            </c:extLst>
          </c:dPt>
          <c:dPt>
            <c:idx val="10"/>
            <c:bubble3D val="0"/>
            <c:spPr>
              <a:solidFill>
                <a:schemeClr val="accent1">
                  <a:tint val="99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C41F-46E0-97CE-F81DCBD97CB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PivotTables!$G$18:$G$25</c:f>
              <c:strCache>
                <c:ptCount val="8"/>
                <c:pt idx="0">
                  <c:v>ENGINE COMPONENT</c:v>
                </c:pt>
                <c:pt idx="1">
                  <c:v>BODY AND EXTERIOR</c:v>
                </c:pt>
                <c:pt idx="2">
                  <c:v>SUSPENSION AND STEERING</c:v>
                </c:pt>
                <c:pt idx="3">
                  <c:v>BRAKING SYSTEM</c:v>
                </c:pt>
                <c:pt idx="4">
                  <c:v>ELECTRICAL SYSTEM</c:v>
                </c:pt>
                <c:pt idx="5">
                  <c:v>COOLING AND HEATING</c:v>
                </c:pt>
                <c:pt idx="6">
                  <c:v>TRANSMISSION COMPONENT</c:v>
                </c:pt>
                <c:pt idx="7">
                  <c:v>FUEL SYSTEM</c:v>
                </c:pt>
              </c:strCache>
            </c:strRef>
          </c:cat>
          <c:val>
            <c:numRef>
              <c:f>PivotTables!$H$18:$H$25</c:f>
              <c:numCache>
                <c:formatCode>General</c:formatCode>
                <c:ptCount val="8"/>
                <c:pt idx="0">
                  <c:v>2538</c:v>
                </c:pt>
                <c:pt idx="1">
                  <c:v>382</c:v>
                </c:pt>
                <c:pt idx="2">
                  <c:v>366</c:v>
                </c:pt>
                <c:pt idx="3">
                  <c:v>222</c:v>
                </c:pt>
                <c:pt idx="4">
                  <c:v>185</c:v>
                </c:pt>
                <c:pt idx="5">
                  <c:v>181</c:v>
                </c:pt>
                <c:pt idx="6">
                  <c:v>172</c:v>
                </c:pt>
                <c:pt idx="7">
                  <c:v>116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DD72-40A3-83F4-8F50368FFF27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6879675364279567"/>
          <c:y val="9.8364922687017256E-2"/>
          <c:w val="0.31133913940972463"/>
          <c:h val="0.8274450789334191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omic Sans MS" panose="030F0702030302020204" pitchFamily="66" charset="0"/>
              <a:ea typeface="+mn-ea"/>
              <a:cs typeface="+mn-cs"/>
            </a:defRPr>
          </a:pPr>
          <a:endParaRPr lang="en-NG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gradFill>
        <a:gsLst>
          <a:gs pos="0">
            <a:schemeClr val="accent1">
              <a:lumMod val="0"/>
              <a:lumOff val="100000"/>
            </a:schemeClr>
          </a:gs>
          <a:gs pos="74000">
            <a:schemeClr val="accent1">
              <a:lumMod val="45000"/>
              <a:lumOff val="55000"/>
            </a:schemeClr>
          </a:gs>
          <a:gs pos="83000">
            <a:schemeClr val="accent1">
              <a:lumMod val="45000"/>
              <a:lumOff val="55000"/>
            </a:schemeClr>
          </a:gs>
          <a:gs pos="100000">
            <a:schemeClr val="accent1">
              <a:lumMod val="30000"/>
              <a:lumOff val="70000"/>
            </a:schemeClr>
          </a:gs>
        </a:gsLst>
        <a:lin ang="5400000" scaled="1"/>
      </a:gradFill>
      <a:round/>
    </a:ln>
    <a:effectLst/>
  </c:spPr>
  <c:txPr>
    <a:bodyPr/>
    <a:lstStyle/>
    <a:p>
      <a:pPr>
        <a:defRPr/>
      </a:pPr>
      <a:endParaRPr lang="en-NG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[final_parts_project.xlsx]PivotTables!PivotTable2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omic Sans MS"/>
                <a:ea typeface="Comic Sans MS"/>
                <a:cs typeface="Comic Sans MS"/>
              </a:defRPr>
            </a:pPr>
            <a:r>
              <a:rPr lang="en-US"/>
              <a:t>Category Demand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omic Sans MS"/>
              <a:ea typeface="Comic Sans MS"/>
              <a:cs typeface="Comic Sans M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PivotTables!$H$31:$H$32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PivotTables!$G$33:$G$34</c:f>
              <c:strCache>
                <c:ptCount val="2"/>
                <c:pt idx="0">
                  <c:v>PAINTING MATERIAL</c:v>
                </c:pt>
                <c:pt idx="1">
                  <c:v>ENGINE COMPONENT</c:v>
                </c:pt>
              </c:strCache>
            </c:strRef>
          </c:cat>
          <c:val>
            <c:numRef>
              <c:f>PivotTables!$H$33:$H$34</c:f>
              <c:numCache>
                <c:formatCode>General</c:formatCode>
                <c:ptCount val="2"/>
                <c:pt idx="0">
                  <c:v>1972</c:v>
                </c:pt>
                <c:pt idx="1">
                  <c:v>765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E1-41B4-BDC4-A01AE61545B8}"/>
            </c:ext>
          </c:extLst>
        </c:ser>
        <c:ser>
          <c:idx val="1"/>
          <c:order val="1"/>
          <c:tx>
            <c:strRef>
              <c:f>PivotTables!$I$31:$I$32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PivotTables!$G$33:$G$34</c:f>
              <c:strCache>
                <c:ptCount val="2"/>
                <c:pt idx="0">
                  <c:v>PAINTING MATERIAL</c:v>
                </c:pt>
                <c:pt idx="1">
                  <c:v>ENGINE COMPONENT</c:v>
                </c:pt>
              </c:strCache>
            </c:strRef>
          </c:cat>
          <c:val>
            <c:numRef>
              <c:f>PivotTables!$I$33:$I$34</c:f>
              <c:numCache>
                <c:formatCode>General</c:formatCode>
                <c:ptCount val="2"/>
                <c:pt idx="0">
                  <c:v>1061</c:v>
                </c:pt>
                <c:pt idx="1">
                  <c:v>991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BE1-41B4-BDC4-A01AE61545B8}"/>
            </c:ext>
          </c:extLst>
        </c:ser>
        <c:ser>
          <c:idx val="2"/>
          <c:order val="2"/>
          <c:tx>
            <c:strRef>
              <c:f>PivotTables!$J$31:$J$32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PivotTables!$G$33:$G$34</c:f>
              <c:strCache>
                <c:ptCount val="2"/>
                <c:pt idx="0">
                  <c:v>PAINTING MATERIAL</c:v>
                </c:pt>
                <c:pt idx="1">
                  <c:v>ENGINE COMPONENT</c:v>
                </c:pt>
              </c:strCache>
            </c:strRef>
          </c:cat>
          <c:val>
            <c:numRef>
              <c:f>PivotTables!$J$33:$J$34</c:f>
              <c:numCache>
                <c:formatCode>General</c:formatCode>
                <c:ptCount val="2"/>
                <c:pt idx="0">
                  <c:v>189</c:v>
                </c:pt>
                <c:pt idx="1">
                  <c:v>782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BE1-41B4-BDC4-A01AE61545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42657543"/>
        <c:axId val="406917640"/>
      </c:barChart>
      <c:catAx>
        <c:axId val="3426575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omic Sans MS"/>
                <a:ea typeface="Comic Sans MS"/>
                <a:cs typeface="Comic Sans MS"/>
              </a:defRPr>
            </a:pPr>
            <a:endParaRPr lang="en-US"/>
          </a:p>
        </c:txPr>
        <c:crossAx val="406917640"/>
        <c:crosses val="autoZero"/>
        <c:auto val="1"/>
        <c:lblAlgn val="ctr"/>
        <c:lblOffset val="100"/>
        <c:noMultiLvlLbl val="0"/>
      </c:catAx>
      <c:valAx>
        <c:axId val="406917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26575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pivotSource>
    <c:name>[final_parts_project.xlsx]PivotTables!Most_ordered_parts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solidFill>
                  <a:schemeClr val="tx2"/>
                </a:solidFill>
                <a:latin typeface="Comic Sans MS" panose="030F0702030302020204" pitchFamily="66" charset="0"/>
              </a:rPr>
              <a:t>Top</a:t>
            </a:r>
            <a:r>
              <a:rPr lang="en-US" b="1" baseline="0">
                <a:solidFill>
                  <a:schemeClr val="tx2"/>
                </a:solidFill>
                <a:latin typeface="Comic Sans MS" panose="030F0702030302020204" pitchFamily="66" charset="0"/>
              </a:rPr>
              <a:t> 15 Ordered Parts</a:t>
            </a:r>
            <a:endParaRPr lang="en-US" b="1">
              <a:solidFill>
                <a:schemeClr val="tx2"/>
              </a:solidFill>
              <a:latin typeface="Comic Sans MS" panose="030F0702030302020204" pitchFamily="66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pPr>
              <a:endParaRPr lang="en-NG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pPr>
              <a:endParaRPr lang="en-NG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tint val="40000"/>
            </a:schemeClr>
          </a:solidFill>
          <a:ln>
            <a:noFill/>
          </a:ln>
          <a:effectLst/>
        </c:spPr>
      </c:pivotFmt>
      <c:pivotFmt>
        <c:idx val="3"/>
        <c:spPr>
          <a:solidFill>
            <a:schemeClr val="accent1">
              <a:tint val="49000"/>
            </a:schemeClr>
          </a:solidFill>
          <a:ln>
            <a:noFill/>
          </a:ln>
          <a:effectLst/>
        </c:spPr>
      </c:pivotFmt>
      <c:pivotFmt>
        <c:idx val="4"/>
        <c:spPr>
          <a:solidFill>
            <a:schemeClr val="accent1">
              <a:tint val="58000"/>
            </a:schemeClr>
          </a:solidFill>
          <a:ln>
            <a:noFill/>
          </a:ln>
          <a:effectLst/>
        </c:spPr>
      </c:pivotFmt>
      <c:pivotFmt>
        <c:idx val="5"/>
        <c:spPr>
          <a:solidFill>
            <a:schemeClr val="accent1">
              <a:tint val="68000"/>
            </a:schemeClr>
          </a:solidFill>
          <a:ln>
            <a:noFill/>
          </a:ln>
          <a:effectLst/>
        </c:spPr>
      </c:pivotFmt>
      <c:pivotFmt>
        <c:idx val="6"/>
        <c:spPr>
          <a:solidFill>
            <a:schemeClr val="accent1">
              <a:tint val="77000"/>
            </a:schemeClr>
          </a:solidFill>
          <a:ln>
            <a:noFill/>
          </a:ln>
          <a:effectLst/>
        </c:spPr>
      </c:pivotFmt>
      <c:pivotFmt>
        <c:idx val="7"/>
        <c:spPr>
          <a:solidFill>
            <a:schemeClr val="accent1">
              <a:tint val="86000"/>
            </a:schemeClr>
          </a:solidFill>
          <a:ln>
            <a:noFill/>
          </a:ln>
          <a:effectLst/>
        </c:spPr>
      </c:pivotFmt>
      <c:pivotFmt>
        <c:idx val="8"/>
        <c:spPr>
          <a:solidFill>
            <a:schemeClr val="accent1">
              <a:tint val="96000"/>
            </a:schemeClr>
          </a:solidFill>
          <a:ln>
            <a:noFill/>
          </a:ln>
          <a:effectLst/>
        </c:spPr>
      </c:pivotFmt>
      <c:pivotFmt>
        <c:idx val="9"/>
        <c:spPr>
          <a:solidFill>
            <a:schemeClr val="accent1">
              <a:shade val="95000"/>
            </a:schemeClr>
          </a:solidFill>
          <a:ln>
            <a:noFill/>
          </a:ln>
          <a:effectLst/>
        </c:spPr>
      </c:pivotFmt>
      <c:pivotFmt>
        <c:idx val="10"/>
        <c:spPr>
          <a:solidFill>
            <a:schemeClr val="accent1">
              <a:shade val="86000"/>
            </a:schemeClr>
          </a:solidFill>
          <a:ln>
            <a:noFill/>
          </a:ln>
          <a:effectLst/>
        </c:spPr>
      </c:pivotFmt>
      <c:pivotFmt>
        <c:idx val="11"/>
        <c:spPr>
          <a:solidFill>
            <a:schemeClr val="accent1">
              <a:shade val="76000"/>
            </a:schemeClr>
          </a:solidFill>
          <a:ln>
            <a:noFill/>
          </a:ln>
          <a:effectLst/>
        </c:spPr>
      </c:pivotFmt>
      <c:pivotFmt>
        <c:idx val="12"/>
        <c:spPr>
          <a:solidFill>
            <a:schemeClr val="accent1">
              <a:shade val="67000"/>
            </a:schemeClr>
          </a:solidFill>
          <a:ln>
            <a:noFill/>
          </a:ln>
          <a:effectLst/>
        </c:spPr>
      </c:pivotFmt>
      <c:pivotFmt>
        <c:idx val="13"/>
        <c:spPr>
          <a:solidFill>
            <a:schemeClr val="accent1">
              <a:shade val="58000"/>
            </a:schemeClr>
          </a:solidFill>
          <a:ln>
            <a:noFill/>
          </a:ln>
          <a:effectLst/>
        </c:spPr>
      </c:pivotFmt>
      <c:pivotFmt>
        <c:idx val="14"/>
        <c:spPr>
          <a:solidFill>
            <a:schemeClr val="accent1">
              <a:shade val="48000"/>
            </a:schemeClr>
          </a:solidFill>
          <a:ln>
            <a:noFill/>
          </a:ln>
          <a:effectLst/>
        </c:spPr>
      </c:pivotFmt>
      <c:pivotFmt>
        <c:idx val="15"/>
        <c:spPr>
          <a:solidFill>
            <a:schemeClr val="accent1">
              <a:shade val="39000"/>
            </a:schemeClr>
          </a:solidFill>
          <a:ln>
            <a:noFill/>
          </a:ln>
          <a:effectLst/>
        </c:spPr>
      </c:pivotFmt>
      <c:pivotFmt>
        <c:idx val="16"/>
        <c:spPr>
          <a:solidFill>
            <a:schemeClr val="accent1">
              <a:shade val="38000"/>
            </a:schemeClr>
          </a:solidFill>
          <a:ln>
            <a:noFill/>
          </a:ln>
          <a:effectLst/>
        </c:spP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pPr>
              <a:endParaRPr lang="en-NG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>
              <a:tint val="49000"/>
            </a:schemeClr>
          </a:solidFill>
          <a:ln>
            <a:noFill/>
          </a:ln>
          <a:effectLst/>
        </c:spPr>
      </c:pivotFmt>
      <c:pivotFmt>
        <c:idx val="19"/>
        <c:spPr>
          <a:solidFill>
            <a:schemeClr val="accent1">
              <a:tint val="58000"/>
            </a:schemeClr>
          </a:solidFill>
          <a:ln>
            <a:noFill/>
          </a:ln>
          <a:effectLst/>
        </c:spPr>
      </c:pivotFmt>
      <c:pivotFmt>
        <c:idx val="20"/>
        <c:spPr>
          <a:solidFill>
            <a:schemeClr val="accent1">
              <a:tint val="40000"/>
            </a:schemeClr>
          </a:solidFill>
          <a:ln>
            <a:noFill/>
          </a:ln>
          <a:effectLst/>
        </c:spPr>
      </c:pivotFmt>
      <c:pivotFmt>
        <c:idx val="21"/>
        <c:spPr>
          <a:solidFill>
            <a:schemeClr val="accent1">
              <a:tint val="68000"/>
            </a:schemeClr>
          </a:solidFill>
          <a:ln>
            <a:noFill/>
          </a:ln>
          <a:effectLst/>
        </c:spPr>
      </c:pivotFmt>
      <c:pivotFmt>
        <c:idx val="22"/>
        <c:spPr>
          <a:solidFill>
            <a:schemeClr val="accent1">
              <a:tint val="86000"/>
            </a:schemeClr>
          </a:solidFill>
          <a:ln>
            <a:noFill/>
          </a:ln>
          <a:effectLst/>
        </c:spPr>
      </c:pivotFmt>
      <c:pivotFmt>
        <c:idx val="23"/>
        <c:spPr>
          <a:solidFill>
            <a:schemeClr val="accent1">
              <a:tint val="77000"/>
            </a:schemeClr>
          </a:solidFill>
          <a:ln>
            <a:noFill/>
          </a:ln>
          <a:effectLst/>
        </c:spPr>
      </c:pivotFmt>
      <c:pivotFmt>
        <c:idx val="24"/>
        <c:spPr>
          <a:solidFill>
            <a:schemeClr val="accent1">
              <a:tint val="96000"/>
            </a:schemeClr>
          </a:solidFill>
          <a:ln>
            <a:noFill/>
          </a:ln>
          <a:effectLst/>
        </c:spPr>
      </c:pivotFmt>
      <c:pivotFmt>
        <c:idx val="25"/>
        <c:spPr>
          <a:solidFill>
            <a:schemeClr val="accent1">
              <a:shade val="95000"/>
            </a:schemeClr>
          </a:solidFill>
          <a:ln>
            <a:noFill/>
          </a:ln>
          <a:effectLst/>
        </c:spPr>
      </c:pivotFmt>
      <c:pivotFmt>
        <c:idx val="26"/>
        <c:spPr>
          <a:solidFill>
            <a:schemeClr val="accent1">
              <a:shade val="86000"/>
            </a:schemeClr>
          </a:solidFill>
          <a:ln>
            <a:noFill/>
          </a:ln>
          <a:effectLst/>
        </c:spPr>
      </c:pivotFmt>
      <c:pivotFmt>
        <c:idx val="27"/>
        <c:spPr>
          <a:solidFill>
            <a:schemeClr val="accent1">
              <a:shade val="76000"/>
            </a:schemeClr>
          </a:solidFill>
          <a:ln>
            <a:noFill/>
          </a:ln>
          <a:effectLst/>
        </c:spPr>
      </c:pivotFmt>
      <c:pivotFmt>
        <c:idx val="28"/>
        <c:spPr>
          <a:solidFill>
            <a:schemeClr val="accent1">
              <a:shade val="67000"/>
            </a:schemeClr>
          </a:solidFill>
          <a:ln>
            <a:noFill/>
          </a:ln>
          <a:effectLst/>
        </c:spPr>
      </c:pivotFmt>
      <c:pivotFmt>
        <c:idx val="29"/>
        <c:spPr>
          <a:solidFill>
            <a:schemeClr val="accent1">
              <a:shade val="58000"/>
            </a:schemeClr>
          </a:solidFill>
          <a:ln>
            <a:noFill/>
          </a:ln>
          <a:effectLst/>
        </c:spPr>
      </c:pivotFmt>
      <c:pivotFmt>
        <c:idx val="30"/>
        <c:spPr>
          <a:solidFill>
            <a:schemeClr val="accent1">
              <a:shade val="48000"/>
            </a:schemeClr>
          </a:solidFill>
          <a:ln>
            <a:noFill/>
          </a:ln>
          <a:effectLst/>
        </c:spPr>
      </c:pivotFmt>
      <c:pivotFmt>
        <c:idx val="31"/>
        <c:spPr>
          <a:solidFill>
            <a:schemeClr val="accent1">
              <a:shade val="39000"/>
            </a:schemeClr>
          </a:solidFill>
          <a:ln>
            <a:noFill/>
          </a:ln>
          <a:effectLst/>
        </c:spPr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pPr>
              <a:endParaRPr lang="en-NG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>
              <a:tint val="49000"/>
            </a:schemeClr>
          </a:solidFill>
          <a:ln>
            <a:noFill/>
          </a:ln>
          <a:effectLst/>
        </c:spPr>
      </c:pivotFmt>
      <c:pivotFmt>
        <c:idx val="34"/>
        <c:spPr>
          <a:solidFill>
            <a:schemeClr val="accent1">
              <a:tint val="58000"/>
            </a:schemeClr>
          </a:solidFill>
          <a:ln>
            <a:noFill/>
          </a:ln>
          <a:effectLst/>
        </c:spPr>
      </c:pivotFmt>
      <c:pivotFmt>
        <c:idx val="35"/>
        <c:spPr>
          <a:solidFill>
            <a:schemeClr val="accent1">
              <a:tint val="40000"/>
            </a:schemeClr>
          </a:solidFill>
          <a:ln>
            <a:noFill/>
          </a:ln>
          <a:effectLst/>
        </c:spPr>
      </c:pivotFmt>
      <c:pivotFmt>
        <c:idx val="36"/>
        <c:spPr>
          <a:solidFill>
            <a:schemeClr val="accent1">
              <a:tint val="68000"/>
            </a:schemeClr>
          </a:solidFill>
          <a:ln>
            <a:noFill/>
          </a:ln>
          <a:effectLst/>
        </c:spPr>
      </c:pivotFmt>
      <c:pivotFmt>
        <c:idx val="37"/>
        <c:spPr>
          <a:solidFill>
            <a:schemeClr val="accent1">
              <a:tint val="86000"/>
            </a:schemeClr>
          </a:solidFill>
          <a:ln>
            <a:noFill/>
          </a:ln>
          <a:effectLst/>
        </c:spPr>
      </c:pivotFmt>
      <c:pivotFmt>
        <c:idx val="38"/>
        <c:spPr>
          <a:solidFill>
            <a:schemeClr val="accent1">
              <a:tint val="77000"/>
            </a:schemeClr>
          </a:solidFill>
          <a:ln>
            <a:noFill/>
          </a:ln>
          <a:effectLst/>
        </c:spPr>
      </c:pivotFmt>
      <c:pivotFmt>
        <c:idx val="39"/>
        <c:spPr>
          <a:solidFill>
            <a:schemeClr val="accent1">
              <a:tint val="96000"/>
            </a:schemeClr>
          </a:solidFill>
          <a:ln>
            <a:noFill/>
          </a:ln>
          <a:effectLst/>
        </c:spPr>
      </c:pivotFmt>
      <c:pivotFmt>
        <c:idx val="40"/>
        <c:spPr>
          <a:solidFill>
            <a:schemeClr val="accent1">
              <a:shade val="95000"/>
            </a:schemeClr>
          </a:solidFill>
          <a:ln>
            <a:noFill/>
          </a:ln>
          <a:effectLst/>
        </c:spPr>
      </c:pivotFmt>
      <c:pivotFmt>
        <c:idx val="41"/>
        <c:spPr>
          <a:solidFill>
            <a:schemeClr val="accent1">
              <a:shade val="86000"/>
            </a:schemeClr>
          </a:solidFill>
          <a:ln>
            <a:noFill/>
          </a:ln>
          <a:effectLst/>
        </c:spPr>
      </c:pivotFmt>
      <c:pivotFmt>
        <c:idx val="42"/>
        <c:spPr>
          <a:solidFill>
            <a:schemeClr val="accent1">
              <a:shade val="76000"/>
            </a:schemeClr>
          </a:solidFill>
          <a:ln>
            <a:noFill/>
          </a:ln>
          <a:effectLst/>
        </c:spPr>
      </c:pivotFmt>
      <c:pivotFmt>
        <c:idx val="43"/>
        <c:spPr>
          <a:solidFill>
            <a:schemeClr val="accent1">
              <a:shade val="67000"/>
            </a:schemeClr>
          </a:solidFill>
          <a:ln>
            <a:noFill/>
          </a:ln>
          <a:effectLst/>
        </c:spPr>
      </c:pivotFmt>
      <c:pivotFmt>
        <c:idx val="44"/>
        <c:spPr>
          <a:solidFill>
            <a:schemeClr val="accent1">
              <a:shade val="58000"/>
            </a:schemeClr>
          </a:solidFill>
          <a:ln>
            <a:noFill/>
          </a:ln>
          <a:effectLst/>
        </c:spPr>
      </c:pivotFmt>
      <c:pivotFmt>
        <c:idx val="45"/>
        <c:spPr>
          <a:solidFill>
            <a:schemeClr val="accent1">
              <a:shade val="48000"/>
            </a:schemeClr>
          </a:solidFill>
          <a:ln>
            <a:noFill/>
          </a:ln>
          <a:effectLst/>
        </c:spPr>
      </c:pivotFmt>
      <c:pivotFmt>
        <c:idx val="46"/>
        <c:spPr>
          <a:solidFill>
            <a:schemeClr val="accent1">
              <a:shade val="39000"/>
            </a:schemeClr>
          </a:solidFill>
          <a:ln>
            <a:noFill/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0.22836796002909274"/>
          <c:y val="0.13266084982620416"/>
          <c:w val="0.68682127624671907"/>
          <c:h val="0.74163675486510128"/>
        </c:manualLayout>
      </c:layout>
      <c:barChart>
        <c:barDir val="bar"/>
        <c:grouping val="clustered"/>
        <c:varyColors val="1"/>
        <c:ser>
          <c:idx val="0"/>
          <c:order val="0"/>
          <c:tx>
            <c:strRef>
              <c:f>PivotTables!$B$3</c:f>
              <c:strCache>
                <c:ptCount val="1"/>
                <c:pt idx="0">
                  <c:v>Total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>
                  <a:tint val="49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7F5-4234-BAB6-6B0C24DD43E6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tint val="58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7F5-4234-BAB6-6B0C24DD43E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>
                  <a:tint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7F5-4234-BAB6-6B0C24DD43E6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>
                  <a:tint val="68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7F5-4234-BAB6-6B0C24DD43E6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>
                  <a:tint val="86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77F5-4234-BAB6-6B0C24DD43E6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>
                  <a:tint val="77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77F5-4234-BAB6-6B0C24DD43E6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tint val="96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77F5-4234-BAB6-6B0C24DD43E6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1">
                  <a:shade val="9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77F5-4234-BAB6-6B0C24DD43E6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1">
                  <a:shade val="86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77F5-4234-BAB6-6B0C24DD43E6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1">
                  <a:shade val="76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77F5-4234-BAB6-6B0C24DD43E6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1">
                  <a:shade val="67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77F5-4234-BAB6-6B0C24DD43E6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1">
                  <a:shade val="58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77F5-4234-BAB6-6B0C24DD43E6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1">
                  <a:shade val="48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77F5-4234-BAB6-6B0C24DD43E6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1">
                  <a:shade val="39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77F5-4234-BAB6-6B0C24DD43E6}"/>
              </c:ext>
            </c:extLst>
          </c:dPt>
          <c:dPt>
            <c:idx val="14"/>
            <c:invertIfNegative val="0"/>
            <c:bubble3D val="0"/>
            <c:spPr>
              <a:solidFill>
                <a:schemeClr val="accent1">
                  <a:shade val="39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77F5-4234-BAB6-6B0C24DD43E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pPr>
                <a:endParaRPr lang="en-NG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PivotTables!$A$4:$A$17</c:f>
              <c:strCache>
                <c:ptCount val="14"/>
                <c:pt idx="0">
                  <c:v>BL3Z6571A</c:v>
                </c:pt>
                <c:pt idx="1">
                  <c:v>83512355290</c:v>
                </c:pt>
                <c:pt idx="2">
                  <c:v>1751529</c:v>
                </c:pt>
                <c:pt idx="3">
                  <c:v>CAS5W30L</c:v>
                </c:pt>
                <c:pt idx="4">
                  <c:v>XT5QMC</c:v>
                </c:pt>
                <c:pt idx="5">
                  <c:v>7T4Z9601A</c:v>
                </c:pt>
                <c:pt idx="6">
                  <c:v>AB00012</c:v>
                </c:pt>
                <c:pt idx="7">
                  <c:v>CAS20W50D</c:v>
                </c:pt>
                <c:pt idx="8">
                  <c:v>CAS5W40D</c:v>
                </c:pt>
                <c:pt idx="9">
                  <c:v>VC3D1LB</c:v>
                </c:pt>
                <c:pt idx="10">
                  <c:v>BE8Z6731AB</c:v>
                </c:pt>
                <c:pt idx="11">
                  <c:v>AA5Z6714A</c:v>
                </c:pt>
                <c:pt idx="12">
                  <c:v>81229407533</c:v>
                </c:pt>
                <c:pt idx="13">
                  <c:v>XT10QLVC</c:v>
                </c:pt>
              </c:strCache>
            </c:strRef>
          </c:cat>
          <c:val>
            <c:numRef>
              <c:f>PivotTables!$B$4:$B$17</c:f>
              <c:numCache>
                <c:formatCode>General</c:formatCode>
                <c:ptCount val="14"/>
                <c:pt idx="0">
                  <c:v>24</c:v>
                </c:pt>
                <c:pt idx="1">
                  <c:v>24</c:v>
                </c:pt>
                <c:pt idx="2">
                  <c:v>25</c:v>
                </c:pt>
                <c:pt idx="3">
                  <c:v>34</c:v>
                </c:pt>
                <c:pt idx="4">
                  <c:v>37</c:v>
                </c:pt>
                <c:pt idx="5">
                  <c:v>37</c:v>
                </c:pt>
                <c:pt idx="6">
                  <c:v>41</c:v>
                </c:pt>
                <c:pt idx="7">
                  <c:v>50</c:v>
                </c:pt>
                <c:pt idx="8">
                  <c:v>57</c:v>
                </c:pt>
                <c:pt idx="9">
                  <c:v>57</c:v>
                </c:pt>
                <c:pt idx="10">
                  <c:v>59</c:v>
                </c:pt>
                <c:pt idx="11">
                  <c:v>82</c:v>
                </c:pt>
                <c:pt idx="12">
                  <c:v>90</c:v>
                </c:pt>
                <c:pt idx="13">
                  <c:v>101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E-77F5-4234-BAB6-6B0C24DD43E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659578272"/>
        <c:axId val="659567872"/>
      </c:barChart>
      <c:catAx>
        <c:axId val="65957827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pPr>
                <a:r>
                  <a:rPr lang="en-US">
                    <a:latin typeface="Comic Sans MS" panose="030F0702030302020204" pitchFamily="66" charset="0"/>
                  </a:rPr>
                  <a:t>Part Number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pPr>
              <a:endParaRPr lang="en-NG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defRPr>
            </a:pPr>
            <a:endParaRPr lang="en-NG"/>
          </a:p>
        </c:txPr>
        <c:crossAx val="659567872"/>
        <c:crosses val="autoZero"/>
        <c:auto val="1"/>
        <c:lblAlgn val="ctr"/>
        <c:lblOffset val="100"/>
        <c:noMultiLvlLbl val="0"/>
      </c:catAx>
      <c:valAx>
        <c:axId val="6595678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pPr>
                <a:r>
                  <a:rPr lang="en-US">
                    <a:latin typeface="Comic Sans MS" panose="030F0702030302020204" pitchFamily="66" charset="0"/>
                  </a:rPr>
                  <a:t>Count of Qty Ordered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pPr>
              <a:endParaRPr lang="en-NG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G"/>
          </a:p>
        </c:txPr>
        <c:crossAx val="659578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gradFill>
        <a:gsLst>
          <a:gs pos="0">
            <a:schemeClr val="accent1">
              <a:lumMod val="6000"/>
              <a:lumOff val="94000"/>
            </a:schemeClr>
          </a:gs>
          <a:gs pos="74000">
            <a:schemeClr val="accent1">
              <a:lumMod val="45000"/>
              <a:lumOff val="55000"/>
            </a:schemeClr>
          </a:gs>
          <a:gs pos="83000">
            <a:schemeClr val="accent1">
              <a:lumMod val="45000"/>
              <a:lumOff val="55000"/>
            </a:schemeClr>
          </a:gs>
          <a:gs pos="100000">
            <a:schemeClr val="accent1">
              <a:lumMod val="30000"/>
              <a:lumOff val="70000"/>
            </a:schemeClr>
          </a:gs>
        </a:gsLst>
        <a:lin ang="5400000" scaled="1"/>
      </a:gradFill>
      <a:round/>
    </a:ln>
    <a:effectLst/>
  </c:spPr>
  <c:txPr>
    <a:bodyPr/>
    <a:lstStyle/>
    <a:p>
      <a:pPr>
        <a:defRPr/>
      </a:pPr>
      <a:endParaRPr lang="en-NG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pivotSource>
    <c:name>[final_parts_project.xlsx]PivotTables!part_category_trend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defRPr>
            </a:pPr>
            <a:r>
              <a:rPr lang="en-US" b="1">
                <a:solidFill>
                  <a:schemeClr val="tx2"/>
                </a:solidFill>
                <a:latin typeface="Comic Sans MS" panose="030F0702030302020204" pitchFamily="66" charset="0"/>
              </a:rPr>
              <a:t>Trend of Parts</a:t>
            </a:r>
            <a:r>
              <a:rPr lang="en-US" b="1" baseline="0">
                <a:solidFill>
                  <a:schemeClr val="tx2"/>
                </a:solidFill>
                <a:latin typeface="Comic Sans MS" panose="030F0702030302020204" pitchFamily="66" charset="0"/>
              </a:rPr>
              <a:t> Categories in a year</a:t>
            </a:r>
            <a:endParaRPr lang="en-US" b="1">
              <a:solidFill>
                <a:schemeClr val="tx2"/>
              </a:solidFill>
              <a:latin typeface="Comic Sans MS" panose="030F0702030302020204" pitchFamily="66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omic Sans MS" panose="030F0702030302020204" pitchFamily="66" charset="0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839896872677143"/>
          <c:y val="0.16712962962962963"/>
          <c:w val="0.82865431459876326"/>
          <c:h val="0.73111111111111116"/>
        </c:manualLayout>
      </c:layout>
      <c:lineChart>
        <c:grouping val="standard"/>
        <c:varyColors val="0"/>
        <c:ser>
          <c:idx val="0"/>
          <c:order val="0"/>
          <c:tx>
            <c:strRef>
              <c:f>PivotTables!$E$1:$E$2</c:f>
              <c:strCache>
                <c:ptCount val="1"/>
                <c:pt idx="0">
                  <c:v>ENGINE COMPONENT</c:v>
                </c:pt>
              </c:strCache>
            </c:strRef>
          </c:tx>
          <c:spPr>
            <a:ln w="28575" cap="rnd">
              <a:solidFill>
                <a:schemeClr val="accent1">
                  <a:shade val="4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PivotTables!$D$3:$D$14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PivotTables!$E$3:$E$14</c:f>
              <c:numCache>
                <c:formatCode>General</c:formatCode>
                <c:ptCount val="12"/>
                <c:pt idx="0">
                  <c:v>163</c:v>
                </c:pt>
                <c:pt idx="1">
                  <c:v>109</c:v>
                </c:pt>
                <c:pt idx="2">
                  <c:v>156</c:v>
                </c:pt>
                <c:pt idx="3">
                  <c:v>169</c:v>
                </c:pt>
                <c:pt idx="4">
                  <c:v>296</c:v>
                </c:pt>
                <c:pt idx="5">
                  <c:v>248</c:v>
                </c:pt>
                <c:pt idx="6">
                  <c:v>264</c:v>
                </c:pt>
                <c:pt idx="7">
                  <c:v>260</c:v>
                </c:pt>
                <c:pt idx="8">
                  <c:v>160</c:v>
                </c:pt>
                <c:pt idx="9">
                  <c:v>192</c:v>
                </c:pt>
                <c:pt idx="10">
                  <c:v>252</c:v>
                </c:pt>
                <c:pt idx="11">
                  <c:v>269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2D1-4409-806B-BF22F8281992}"/>
            </c:ext>
          </c:extLst>
        </c:ser>
        <c:ser>
          <c:idx val="1"/>
          <c:order val="1"/>
          <c:tx>
            <c:strRef>
              <c:f>PivotTables!$F$1:$F$2</c:f>
              <c:strCache>
                <c:ptCount val="1"/>
                <c:pt idx="0">
                  <c:v>BODY AND EXTERIOR</c:v>
                </c:pt>
              </c:strCache>
            </c:strRef>
          </c:tx>
          <c:spPr>
            <a:ln w="28575" cap="rnd">
              <a:solidFill>
                <a:schemeClr val="accent1">
                  <a:shade val="61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PivotTables!$D$3:$D$14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PivotTables!$F$3:$F$14</c:f>
              <c:numCache>
                <c:formatCode>General</c:formatCode>
                <c:ptCount val="12"/>
                <c:pt idx="0">
                  <c:v>11</c:v>
                </c:pt>
                <c:pt idx="1">
                  <c:v>41</c:v>
                </c:pt>
                <c:pt idx="2">
                  <c:v>43</c:v>
                </c:pt>
                <c:pt idx="3">
                  <c:v>14</c:v>
                </c:pt>
                <c:pt idx="4">
                  <c:v>40</c:v>
                </c:pt>
                <c:pt idx="5">
                  <c:v>46</c:v>
                </c:pt>
                <c:pt idx="6">
                  <c:v>55</c:v>
                </c:pt>
                <c:pt idx="7">
                  <c:v>51</c:v>
                </c:pt>
                <c:pt idx="8">
                  <c:v>17</c:v>
                </c:pt>
                <c:pt idx="9">
                  <c:v>10</c:v>
                </c:pt>
                <c:pt idx="10">
                  <c:v>33</c:v>
                </c:pt>
                <c:pt idx="11">
                  <c:v>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2D1-4409-806B-BF22F8281992}"/>
            </c:ext>
          </c:extLst>
        </c:ser>
        <c:ser>
          <c:idx val="2"/>
          <c:order val="2"/>
          <c:tx>
            <c:strRef>
              <c:f>PivotTables!$G$1:$G$2</c:f>
              <c:strCache>
                <c:ptCount val="1"/>
                <c:pt idx="0">
                  <c:v>SUSPENSION AND STEERING</c:v>
                </c:pt>
              </c:strCache>
            </c:strRef>
          </c:tx>
          <c:spPr>
            <a:ln w="28575" cap="rnd">
              <a:solidFill>
                <a:schemeClr val="accent1">
                  <a:shade val="76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PivotTables!$D$3:$D$14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PivotTables!$G$3:$G$14</c:f>
              <c:numCache>
                <c:formatCode>General</c:formatCode>
                <c:ptCount val="12"/>
                <c:pt idx="0">
                  <c:v>31</c:v>
                </c:pt>
                <c:pt idx="1">
                  <c:v>19</c:v>
                </c:pt>
                <c:pt idx="2">
                  <c:v>8</c:v>
                </c:pt>
                <c:pt idx="3">
                  <c:v>35</c:v>
                </c:pt>
                <c:pt idx="4">
                  <c:v>30</c:v>
                </c:pt>
                <c:pt idx="5">
                  <c:v>23</c:v>
                </c:pt>
                <c:pt idx="6">
                  <c:v>47</c:v>
                </c:pt>
                <c:pt idx="7">
                  <c:v>34</c:v>
                </c:pt>
                <c:pt idx="8">
                  <c:v>14</c:v>
                </c:pt>
                <c:pt idx="9">
                  <c:v>39</c:v>
                </c:pt>
                <c:pt idx="10">
                  <c:v>55</c:v>
                </c:pt>
                <c:pt idx="11">
                  <c:v>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2D1-4409-806B-BF22F8281992}"/>
            </c:ext>
          </c:extLst>
        </c:ser>
        <c:ser>
          <c:idx val="3"/>
          <c:order val="3"/>
          <c:tx>
            <c:strRef>
              <c:f>PivotTables!$H$1:$H$2</c:f>
              <c:strCache>
                <c:ptCount val="1"/>
                <c:pt idx="0">
                  <c:v>BRAKING SYSTEM</c:v>
                </c:pt>
              </c:strCache>
            </c:strRef>
          </c:tx>
          <c:spPr>
            <a:ln w="28575" cap="rnd">
              <a:solidFill>
                <a:schemeClr val="accent1">
                  <a:shade val="92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PivotTables!$D$3:$D$14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PivotTables!$H$3:$H$14</c:f>
              <c:numCache>
                <c:formatCode>General</c:formatCode>
                <c:ptCount val="12"/>
                <c:pt idx="0">
                  <c:v>10</c:v>
                </c:pt>
                <c:pt idx="1">
                  <c:v>8</c:v>
                </c:pt>
                <c:pt idx="2">
                  <c:v>18</c:v>
                </c:pt>
                <c:pt idx="3">
                  <c:v>8</c:v>
                </c:pt>
                <c:pt idx="4">
                  <c:v>18</c:v>
                </c:pt>
                <c:pt idx="5">
                  <c:v>30</c:v>
                </c:pt>
                <c:pt idx="6">
                  <c:v>30</c:v>
                </c:pt>
                <c:pt idx="7">
                  <c:v>30</c:v>
                </c:pt>
                <c:pt idx="8">
                  <c:v>20</c:v>
                </c:pt>
                <c:pt idx="9">
                  <c:v>21</c:v>
                </c:pt>
                <c:pt idx="10">
                  <c:v>19</c:v>
                </c:pt>
                <c:pt idx="11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2D1-4409-806B-BF22F8281992}"/>
            </c:ext>
          </c:extLst>
        </c:ser>
        <c:ser>
          <c:idx val="4"/>
          <c:order val="4"/>
          <c:tx>
            <c:strRef>
              <c:f>PivotTables!$I$1:$I$2</c:f>
              <c:strCache>
                <c:ptCount val="1"/>
                <c:pt idx="0">
                  <c:v>ELECTRICAL SYSTEM</c:v>
                </c:pt>
              </c:strCache>
            </c:strRef>
          </c:tx>
          <c:spPr>
            <a:ln w="28575" cap="rnd">
              <a:solidFill>
                <a:schemeClr val="accent1">
                  <a:tint val="93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PivotTables!$D$3:$D$14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PivotTables!$I$3:$I$14</c:f>
              <c:numCache>
                <c:formatCode>General</c:formatCode>
                <c:ptCount val="12"/>
                <c:pt idx="0">
                  <c:v>10</c:v>
                </c:pt>
                <c:pt idx="1">
                  <c:v>23</c:v>
                </c:pt>
                <c:pt idx="2">
                  <c:v>9</c:v>
                </c:pt>
                <c:pt idx="3">
                  <c:v>10</c:v>
                </c:pt>
                <c:pt idx="4">
                  <c:v>25</c:v>
                </c:pt>
                <c:pt idx="5">
                  <c:v>14</c:v>
                </c:pt>
                <c:pt idx="6">
                  <c:v>17</c:v>
                </c:pt>
                <c:pt idx="7">
                  <c:v>32</c:v>
                </c:pt>
                <c:pt idx="8">
                  <c:v>14</c:v>
                </c:pt>
                <c:pt idx="9">
                  <c:v>12</c:v>
                </c:pt>
                <c:pt idx="10">
                  <c:v>12</c:v>
                </c:pt>
                <c:pt idx="11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2D1-4409-806B-BF22F8281992}"/>
            </c:ext>
          </c:extLst>
        </c:ser>
        <c:ser>
          <c:idx val="5"/>
          <c:order val="5"/>
          <c:tx>
            <c:strRef>
              <c:f>PivotTables!$J$1:$J$2</c:f>
              <c:strCache>
                <c:ptCount val="1"/>
                <c:pt idx="0">
                  <c:v>COOLING AND HEATING</c:v>
                </c:pt>
              </c:strCache>
            </c:strRef>
          </c:tx>
          <c:spPr>
            <a:ln w="28575" cap="rnd">
              <a:solidFill>
                <a:schemeClr val="accent1">
                  <a:tint val="77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PivotTables!$D$3:$D$14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PivotTables!$J$3:$J$14</c:f>
              <c:numCache>
                <c:formatCode>General</c:formatCode>
                <c:ptCount val="12"/>
                <c:pt idx="0">
                  <c:v>16</c:v>
                </c:pt>
                <c:pt idx="1">
                  <c:v>14</c:v>
                </c:pt>
                <c:pt idx="2">
                  <c:v>9</c:v>
                </c:pt>
                <c:pt idx="3">
                  <c:v>8</c:v>
                </c:pt>
                <c:pt idx="4">
                  <c:v>42</c:v>
                </c:pt>
                <c:pt idx="5">
                  <c:v>18</c:v>
                </c:pt>
                <c:pt idx="6">
                  <c:v>8</c:v>
                </c:pt>
                <c:pt idx="7">
                  <c:v>20</c:v>
                </c:pt>
                <c:pt idx="8">
                  <c:v>12</c:v>
                </c:pt>
                <c:pt idx="9">
                  <c:v>14</c:v>
                </c:pt>
                <c:pt idx="10">
                  <c:v>7</c:v>
                </c:pt>
                <c:pt idx="11">
                  <c:v>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2D1-4409-806B-BF22F8281992}"/>
            </c:ext>
          </c:extLst>
        </c:ser>
        <c:ser>
          <c:idx val="6"/>
          <c:order val="6"/>
          <c:tx>
            <c:strRef>
              <c:f>PivotTables!$K$1:$K$2</c:f>
              <c:strCache>
                <c:ptCount val="1"/>
                <c:pt idx="0">
                  <c:v>TRANSMISSION COMPONENT</c:v>
                </c:pt>
              </c:strCache>
            </c:strRef>
          </c:tx>
          <c:spPr>
            <a:ln w="28575" cap="rnd">
              <a:solidFill>
                <a:schemeClr val="accent1">
                  <a:tint val="62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PivotTables!$D$3:$D$14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PivotTables!$K$3:$K$14</c:f>
              <c:numCache>
                <c:formatCode>General</c:formatCode>
                <c:ptCount val="12"/>
                <c:pt idx="0">
                  <c:v>16</c:v>
                </c:pt>
                <c:pt idx="1">
                  <c:v>7</c:v>
                </c:pt>
                <c:pt idx="2">
                  <c:v>2</c:v>
                </c:pt>
                <c:pt idx="3">
                  <c:v>24</c:v>
                </c:pt>
                <c:pt idx="4">
                  <c:v>16</c:v>
                </c:pt>
                <c:pt idx="5">
                  <c:v>3</c:v>
                </c:pt>
                <c:pt idx="6">
                  <c:v>9</c:v>
                </c:pt>
                <c:pt idx="7">
                  <c:v>7</c:v>
                </c:pt>
                <c:pt idx="8">
                  <c:v>19</c:v>
                </c:pt>
                <c:pt idx="9">
                  <c:v>14</c:v>
                </c:pt>
                <c:pt idx="10">
                  <c:v>23</c:v>
                </c:pt>
                <c:pt idx="11">
                  <c:v>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2D1-4409-806B-BF22F8281992}"/>
            </c:ext>
          </c:extLst>
        </c:ser>
        <c:ser>
          <c:idx val="7"/>
          <c:order val="7"/>
          <c:tx>
            <c:strRef>
              <c:f>PivotTables!$L$1:$L$2</c:f>
              <c:strCache>
                <c:ptCount val="1"/>
                <c:pt idx="0">
                  <c:v>FUEL SYSTEM</c:v>
                </c:pt>
              </c:strCache>
            </c:strRef>
          </c:tx>
          <c:spPr>
            <a:ln w="28575" cap="rnd">
              <a:solidFill>
                <a:schemeClr val="accent1">
                  <a:tint val="46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PivotTables!$D$3:$D$14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PivotTables!$L$3:$L$14</c:f>
              <c:numCache>
                <c:formatCode>General</c:formatCode>
                <c:ptCount val="12"/>
                <c:pt idx="0">
                  <c:v>10</c:v>
                </c:pt>
                <c:pt idx="1">
                  <c:v>9</c:v>
                </c:pt>
                <c:pt idx="2">
                  <c:v>7</c:v>
                </c:pt>
                <c:pt idx="3">
                  <c:v>6</c:v>
                </c:pt>
                <c:pt idx="4">
                  <c:v>27</c:v>
                </c:pt>
                <c:pt idx="5">
                  <c:v>9</c:v>
                </c:pt>
                <c:pt idx="6">
                  <c:v>15</c:v>
                </c:pt>
                <c:pt idx="7">
                  <c:v>8</c:v>
                </c:pt>
                <c:pt idx="8">
                  <c:v>4</c:v>
                </c:pt>
                <c:pt idx="9">
                  <c:v>7</c:v>
                </c:pt>
                <c:pt idx="10">
                  <c:v>9</c:v>
                </c:pt>
                <c:pt idx="11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E2D1-4409-806B-BF22F82819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05309424"/>
        <c:axId val="1905309840"/>
      </c:lineChart>
      <c:catAx>
        <c:axId val="1905309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defRPr>
            </a:pPr>
            <a:endParaRPr lang="en-NG"/>
          </a:p>
        </c:txPr>
        <c:crossAx val="1905309840"/>
        <c:crosses val="autoZero"/>
        <c:auto val="1"/>
        <c:lblAlgn val="ctr"/>
        <c:lblOffset val="100"/>
        <c:noMultiLvlLbl val="0"/>
      </c:catAx>
      <c:valAx>
        <c:axId val="190530984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pPr>
                <a:r>
                  <a:rPr lang="en-US">
                    <a:latin typeface="Comic Sans MS" panose="030F0702030302020204" pitchFamily="66" charset="0"/>
                  </a:rPr>
                  <a:t>Count</a:t>
                </a:r>
                <a:r>
                  <a:rPr lang="en-US" baseline="0">
                    <a:latin typeface="Comic Sans MS" panose="030F0702030302020204" pitchFamily="66" charset="0"/>
                  </a:rPr>
                  <a:t> of Qty Ordered</a:t>
                </a:r>
                <a:endParaRPr lang="en-US">
                  <a:latin typeface="Comic Sans MS" panose="030F0702030302020204" pitchFamily="66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panose="030F0702030302020204" pitchFamily="66" charset="0"/>
                <a:ea typeface="+mn-ea"/>
                <a:cs typeface="+mn-cs"/>
              </a:defRPr>
            </a:pPr>
            <a:endParaRPr lang="en-NG"/>
          </a:p>
        </c:txPr>
        <c:crossAx val="1905309424"/>
        <c:crosses val="autoZero"/>
        <c:crossBetween val="between"/>
      </c:valAx>
      <c:spPr>
        <a:noFill/>
        <a:ln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a:ln>
        <a:effectLst/>
      </c:spPr>
    </c:plotArea>
    <c:legend>
      <c:legendPos val="r"/>
      <c:layout>
        <c:manualLayout>
          <c:xMode val="edge"/>
          <c:yMode val="edge"/>
          <c:x val="0.78293660714048774"/>
          <c:y val="4.4537272249474298E-2"/>
          <c:w val="0.20530581806697823"/>
          <c:h val="0.557331814996496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omic Sans MS" panose="030F0702030302020204" pitchFamily="66" charset="0"/>
              <a:ea typeface="+mn-ea"/>
              <a:cs typeface="+mn-cs"/>
            </a:defRPr>
          </a:pPr>
          <a:endParaRPr lang="en-NG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G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pivotSource>
    <c:name>[final_parts_project.xlsx]PivotTables!order_category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solidFill>
                  <a:schemeClr val="tx2"/>
                </a:solidFill>
                <a:latin typeface="Comic Sans MS" panose="030F0702030302020204" pitchFamily="66" charset="0"/>
              </a:rPr>
              <a:t>How</a:t>
            </a:r>
            <a:r>
              <a:rPr lang="en-US" b="1" baseline="0">
                <a:solidFill>
                  <a:schemeClr val="tx2"/>
                </a:solidFill>
                <a:latin typeface="Comic Sans MS" panose="030F0702030302020204" pitchFamily="66" charset="0"/>
              </a:rPr>
              <a:t> Are Parts Invoiced?</a:t>
            </a:r>
            <a:endParaRPr lang="en-US" b="1">
              <a:solidFill>
                <a:schemeClr val="tx2"/>
              </a:solidFill>
              <a:latin typeface="Comic Sans MS" panose="030F0702030302020204" pitchFamily="66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shade val="58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666666666666666"/>
              <c:y val="-0.11574074074074078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shade val="86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888888888888888"/>
              <c:y val="0.111111111111111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>
              <a:tint val="58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3055555555555556"/>
              <c:y val="-3.240740740740740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tint val="86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1944444444444445"/>
              <c:y val="9.259259259259258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shade val="58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666666666666666"/>
              <c:y val="-0.11574074074074078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shade val="86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888888888888888"/>
              <c:y val="0.111111111111111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tint val="86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1944444444444445"/>
              <c:y val="9.259259259259258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tint val="58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3055555555555556"/>
              <c:y val="-3.240740740740740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shade val="58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666666666666666"/>
              <c:y val="-0.11574074074074078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shade val="86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888888888888888"/>
              <c:y val="0.111111111111111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tint val="86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1944444444444445"/>
              <c:y val="9.259259259259258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tint val="58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3055555555555556"/>
              <c:y val="-3.240740740740740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>
              <a:shade val="58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666666666666666"/>
              <c:y val="-0.11574074074074078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>
              <a:shade val="86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888888888888888"/>
              <c:y val="0.111111111111111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>
              <a:tint val="86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1944444444444445"/>
              <c:y val="9.259259259259258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>
              <a:tint val="58000"/>
            </a:schemeClr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0.13055555555555556"/>
              <c:y val="-3.240740740740740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mic Sans MS" panose="030F0702030302020204" pitchFamily="66" charset="0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doughnutChart>
        <c:varyColors val="1"/>
        <c:ser>
          <c:idx val="0"/>
          <c:order val="0"/>
          <c:tx>
            <c:strRef>
              <c:f>PivotTables!$B$47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F67-495F-A9DC-096E0B36479C}"/>
              </c:ext>
            </c:extLst>
          </c:dPt>
          <c:dPt>
            <c:idx val="1"/>
            <c:bubble3D val="0"/>
            <c:spPr>
              <a:solidFill>
                <a:schemeClr val="accent1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F67-495F-A9DC-096E0B36479C}"/>
              </c:ext>
            </c:extLst>
          </c:dPt>
          <c:dPt>
            <c:idx val="2"/>
            <c:bubble3D val="0"/>
            <c:spPr>
              <a:solidFill>
                <a:schemeClr val="accent1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F67-495F-A9DC-096E0B36479C}"/>
              </c:ext>
            </c:extLst>
          </c:dPt>
          <c:dPt>
            <c:idx val="3"/>
            <c:bubble3D val="0"/>
            <c:spPr>
              <a:solidFill>
                <a:schemeClr val="accent1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F67-495F-A9DC-096E0B36479C}"/>
              </c:ext>
            </c:extLst>
          </c:dPt>
          <c:dLbls>
            <c:dLbl>
              <c:idx val="0"/>
              <c:layout>
                <c:manualLayout>
                  <c:x val="0.1666666666666666"/>
                  <c:y val="-0.11574074074074078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F67-495F-A9DC-096E0B36479C}"/>
                </c:ext>
              </c:extLst>
            </c:dLbl>
            <c:dLbl>
              <c:idx val="1"/>
              <c:layout>
                <c:manualLayout>
                  <c:x val="0.1888888888888888"/>
                  <c:y val="0.1111111111111111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F67-495F-A9DC-096E0B36479C}"/>
                </c:ext>
              </c:extLst>
            </c:dLbl>
            <c:dLbl>
              <c:idx val="2"/>
              <c:layout>
                <c:manualLayout>
                  <c:x val="-0.11944444444444445"/>
                  <c:y val="9.2592592592592587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F67-495F-A9DC-096E0B36479C}"/>
                </c:ext>
              </c:extLst>
            </c:dLbl>
            <c:dLbl>
              <c:idx val="3"/>
              <c:layout>
                <c:manualLayout>
                  <c:x val="-0.13055555555555556"/>
                  <c:y val="-3.2407407407407406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F67-495F-A9DC-096E0B36479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omic Sans MS" panose="030F0702030302020204" pitchFamily="66" charset="0"/>
                    <a:ea typeface="+mn-ea"/>
                    <a:cs typeface="+mn-cs"/>
                  </a:defRPr>
                </a:pPr>
                <a:endParaRPr lang="en-NG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PivotTables!$A$48:$A$51</c:f>
              <c:strCache>
                <c:ptCount val="4"/>
                <c:pt idx="0">
                  <c:v>Repair Order - Customer</c:v>
                </c:pt>
                <c:pt idx="1">
                  <c:v>Repair Order - Internal</c:v>
                </c:pt>
                <c:pt idx="2">
                  <c:v>Counter Sale</c:v>
                </c:pt>
                <c:pt idx="3">
                  <c:v>Branch Transfer</c:v>
                </c:pt>
              </c:strCache>
            </c:strRef>
          </c:cat>
          <c:val>
            <c:numRef>
              <c:f>PivotTables!$B$48:$B$51</c:f>
              <c:numCache>
                <c:formatCode>General</c:formatCode>
                <c:ptCount val="4"/>
                <c:pt idx="0">
                  <c:v>3533</c:v>
                </c:pt>
                <c:pt idx="1">
                  <c:v>3416</c:v>
                </c:pt>
                <c:pt idx="2">
                  <c:v>323</c:v>
                </c:pt>
                <c:pt idx="3">
                  <c:v>131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F67-495F-A9DC-096E0B3647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7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498455818022747"/>
          <c:y val="0.32245807815689703"/>
          <c:w val="0.32237664041994751"/>
          <c:h val="0.4368011811023622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omic Sans MS" panose="030F0702030302020204" pitchFamily="66" charset="0"/>
              <a:ea typeface="+mn-ea"/>
              <a:cs typeface="+mn-cs"/>
            </a:defRPr>
          </a:pPr>
          <a:endParaRPr lang="en-NG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G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5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08B8B31-1CFE-4A78-A796-40061C1B29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F5D168-A009-4B34-B08F-277E0D6ABD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47A4C-1800-412B-9042-C93F1924AECC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0C826E-30C5-4DD2-97CD-F700F8EBBF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1BE32A-EDDE-428D-8FA7-84F681D978C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1FD62-43B6-432F-96E1-BCDE3916E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83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en-US" noProof="0" smtClean="0"/>
              <a:t>4/8/2025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804672"/>
            <a:ext cx="10460736" cy="3255264"/>
          </a:xfrm>
        </p:spPr>
        <p:txBody>
          <a:bodyPr anchor="b">
            <a:noAutofit/>
          </a:bodyPr>
          <a:lstStyle>
            <a:lvl1pPr algn="ctr">
              <a:defRPr sz="72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3081573" y="4526280"/>
            <a:ext cx="6028854" cy="9144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b="0" i="0" cap="all" spc="30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123959E-C8AF-2C32-A4AC-D79C711CACEF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991AA11-ABBF-BFA0-AACD-5E0262702116}"/>
              </a:ext>
            </a:extLst>
          </p:cNvPr>
          <p:cNvGrpSpPr/>
          <p:nvPr userDrawn="1"/>
        </p:nvGrpSpPr>
        <p:grpSpPr>
          <a:xfrm>
            <a:off x="6096000" y="327025"/>
            <a:ext cx="0" cy="6203950"/>
            <a:chOff x="6096000" y="327025"/>
            <a:chExt cx="0" cy="620395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CB6BE39-5971-4916-1DD7-91D7C3F312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6281057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CD84773-7D11-C9D4-A19C-4265A176EB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27025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E0AD4BE-B150-7C27-72CC-9AAE5D788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853335"/>
            <a:ext cx="10515602" cy="1377184"/>
          </a:xfrm>
        </p:spPr>
        <p:txBody>
          <a:bodyPr anchor="t" anchorCtr="0">
            <a:normAutofit/>
          </a:bodyPr>
          <a:lstStyle>
            <a:lvl1pPr>
              <a:defRPr lang="en-US" sz="3600" b="0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0AFDFBEE-19C9-1F3E-D9C5-CE7C9A3CDE1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7520" y="2651758"/>
            <a:ext cx="10515601" cy="34667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694F3BC-3534-81A8-CF89-6C667BDFE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AD02BD2-09CD-274D-9F5F-AD0DCD9B15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F9880A97-BB72-4C49-B020-C005FF9D43B4}" type="datetime1">
              <a:rPr lang="en-US" smtClean="0"/>
              <a:t>4/8/2025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902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181" y="2167821"/>
            <a:ext cx="8783638" cy="2522359"/>
          </a:xfrm>
        </p:spPr>
        <p:txBody>
          <a:bodyPr anchor="ctr">
            <a:noAutofit/>
          </a:bodyPr>
          <a:lstStyle>
            <a:lvl1pPr algn="ctr">
              <a:defRPr sz="54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DACFE4-8E78-B00D-57EB-B4DF9B274276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F81E591-3873-6FE4-95EB-DA604EDF9EBC}"/>
              </a:ext>
            </a:extLst>
          </p:cNvPr>
          <p:cNvGrpSpPr/>
          <p:nvPr userDrawn="1"/>
        </p:nvGrpSpPr>
        <p:grpSpPr>
          <a:xfrm>
            <a:off x="6096000" y="327025"/>
            <a:ext cx="0" cy="6203950"/>
            <a:chOff x="6096000" y="327025"/>
            <a:chExt cx="0" cy="62039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A7C9956-6C25-EB39-6997-F949957C62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6281057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88B0979-92D8-B3DF-EEC8-6ACC5604FA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27025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2610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4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8BA9668-A78D-632D-FE8F-C62FE04F2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0DA40DDB-ECC4-BF05-805D-56550EB8CB9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7521" y="3813681"/>
            <a:ext cx="4844142" cy="218831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7C70689-88FA-027C-9354-13057024FA9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455228" y="853334"/>
            <a:ext cx="4898571" cy="5151334"/>
          </a:xfr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347472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731520" indent="-3429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73152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097280" indent="-3429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C0568B-88EF-9F5A-D39D-8C9C4C573B4B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4585FEF-898A-BE20-0E49-7060E3A08D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CAC8CAA-7BE1-C6AD-8CAA-7EF23C3F385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8B1E16E5-E5E5-4583-9AF7-83D9607A8145}" type="datetime1">
              <a:rPr lang="en-US" smtClean="0"/>
              <a:t>4/8/2025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72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505" y="1013460"/>
            <a:ext cx="8682990" cy="2230802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4505" y="3429000"/>
            <a:ext cx="8682989" cy="2230802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200000"/>
              </a:lnSpc>
              <a:buNone/>
              <a:defRPr lang="en-US" sz="1600" kern="1200" cap="all" spc="30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  <a:lvl2pPr marL="7429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2001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16573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4pPr>
            <a:lvl5pPr marL="21145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0754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5151334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5229" y="853333"/>
            <a:ext cx="4920342" cy="5151334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ct val="200000"/>
              </a:lnSpc>
              <a:buNone/>
              <a:defRPr lang="en-US" sz="1600" kern="1200" cap="all" spc="30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  <a:lvl2pPr marL="7429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2001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16573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4pPr>
            <a:lvl5pPr marL="21145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C2FAC39-06DA-FEF0-2302-B02B7C1CD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6244C766-4DBD-CE50-9374-1427F1FAE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0B4AC9CD-0374-4BE7-8481-7982C4A3E9D1}" type="datetime1">
              <a:rPr lang="en-US" smtClean="0"/>
              <a:t>4/8/2025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82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4"/>
            <a:ext cx="4844142" cy="5151334"/>
          </a:xfrm>
        </p:spPr>
        <p:txBody>
          <a:bodyPr anchor="t">
            <a:noAutofit/>
          </a:bodyPr>
          <a:lstStyle>
            <a:lvl1pPr algn="l">
              <a:defRPr sz="54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02CFA45-BBBD-162A-70AD-0B375405784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28012" y="685800"/>
            <a:ext cx="5070020" cy="5486400"/>
          </a:xfrm>
          <a:custGeom>
            <a:avLst/>
            <a:gdLst>
              <a:gd name="connsiteX0" fmla="*/ 5070020 w 5070020"/>
              <a:gd name="connsiteY0" fmla="*/ 0 h 5486400"/>
              <a:gd name="connsiteX1" fmla="*/ 5070020 w 5070020"/>
              <a:gd name="connsiteY1" fmla="*/ 5486400 h 5486400"/>
              <a:gd name="connsiteX2" fmla="*/ 0 w 5070020"/>
              <a:gd name="connsiteY2" fmla="*/ 5486399 h 5486400"/>
              <a:gd name="connsiteX3" fmla="*/ 0 w 5070020"/>
              <a:gd name="connsiteY3" fmla="*/ 579095 h 5486400"/>
              <a:gd name="connsiteX4" fmla="*/ 268 w 5070020"/>
              <a:gd name="connsiteY4" fmla="*/ 579362 h 5486400"/>
              <a:gd name="connsiteX5" fmla="*/ 582189 w 5070020"/>
              <a:gd name="connsiteY5" fmla="*/ 266 h 5486400"/>
              <a:gd name="connsiteX6" fmla="*/ 581922 w 5070020"/>
              <a:gd name="connsiteY6" fmla="*/ 1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0020" h="5486400">
                <a:moveTo>
                  <a:pt x="5070020" y="0"/>
                </a:moveTo>
                <a:lnTo>
                  <a:pt x="5070020" y="5486400"/>
                </a:lnTo>
                <a:lnTo>
                  <a:pt x="0" y="5486399"/>
                </a:lnTo>
                <a:lnTo>
                  <a:pt x="0" y="579095"/>
                </a:lnTo>
                <a:lnTo>
                  <a:pt x="268" y="579362"/>
                </a:lnTo>
                <a:lnTo>
                  <a:pt x="582189" y="266"/>
                </a:lnTo>
                <a:lnTo>
                  <a:pt x="581922" y="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/>
            </a:lvl1pPr>
          </a:lstStyle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CD2915-BBAC-A1F0-BC9D-D3EBE576B6CA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1F310B-7369-4DED-0D01-CE0B2057D9A2}"/>
              </a:ext>
            </a:extLst>
          </p:cNvPr>
          <p:cNvCxnSpPr>
            <a:cxnSpLocks/>
          </p:cNvCxnSpPr>
          <p:nvPr/>
        </p:nvCxnSpPr>
        <p:spPr>
          <a:xfrm flipV="1">
            <a:off x="6096000" y="6281057"/>
            <a:ext cx="0" cy="249918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F80554-A5C0-4DF5-30C7-E8509F4304C5}"/>
              </a:ext>
            </a:extLst>
          </p:cNvPr>
          <p:cNvCxnSpPr>
            <a:cxnSpLocks/>
          </p:cNvCxnSpPr>
          <p:nvPr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722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1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A9154-5D3B-2CDD-4D46-FD8867EFC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5151334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5228" y="853333"/>
            <a:ext cx="4997631" cy="5151334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024DDF44-6A4A-DA03-A8BE-598DC99E89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27F1B34D-5253-5267-DEAA-572BCF19B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222400DF-651A-4479-9C74-9CDA47151016}" type="datetime1">
              <a:rPr lang="en-US" smtClean="0"/>
              <a:t>4/8/2025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34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4"/>
            <a:ext cx="4844142" cy="3939646"/>
          </a:xfrm>
        </p:spPr>
        <p:txBody>
          <a:bodyPr anchor="t">
            <a:noAutofit/>
          </a:bodyPr>
          <a:lstStyle>
            <a:lvl1pPr algn="l">
              <a:defRPr sz="54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3" name="Text Placeholder 14">
            <a:extLst>
              <a:ext uri="{FF2B5EF4-FFF2-40B4-BE49-F238E27FC236}">
                <a16:creationId xmlns:a16="http://schemas.microsoft.com/office/drawing/2014/main" id="{4F555129-A180-DABF-24A6-1FBDA958D7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5029200"/>
            <a:ext cx="4844143" cy="1169761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0" i="0" cap="all" spc="30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E309519-3E22-556C-E01C-12137A86C95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28012" y="685800"/>
            <a:ext cx="5070020" cy="5486400"/>
          </a:xfrm>
          <a:custGeom>
            <a:avLst/>
            <a:gdLst>
              <a:gd name="connsiteX0" fmla="*/ 5070020 w 5070020"/>
              <a:gd name="connsiteY0" fmla="*/ 0 h 5486400"/>
              <a:gd name="connsiteX1" fmla="*/ 5070020 w 5070020"/>
              <a:gd name="connsiteY1" fmla="*/ 5486400 h 5486400"/>
              <a:gd name="connsiteX2" fmla="*/ 0 w 5070020"/>
              <a:gd name="connsiteY2" fmla="*/ 5486399 h 5486400"/>
              <a:gd name="connsiteX3" fmla="*/ 0 w 5070020"/>
              <a:gd name="connsiteY3" fmla="*/ 579095 h 5486400"/>
              <a:gd name="connsiteX4" fmla="*/ 268 w 5070020"/>
              <a:gd name="connsiteY4" fmla="*/ 579362 h 5486400"/>
              <a:gd name="connsiteX5" fmla="*/ 582189 w 5070020"/>
              <a:gd name="connsiteY5" fmla="*/ 266 h 5486400"/>
              <a:gd name="connsiteX6" fmla="*/ 581922 w 5070020"/>
              <a:gd name="connsiteY6" fmla="*/ 1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0020" h="5486400">
                <a:moveTo>
                  <a:pt x="5070020" y="0"/>
                </a:moveTo>
                <a:lnTo>
                  <a:pt x="5070020" y="5486400"/>
                </a:lnTo>
                <a:lnTo>
                  <a:pt x="0" y="5486399"/>
                </a:lnTo>
                <a:lnTo>
                  <a:pt x="0" y="579095"/>
                </a:lnTo>
                <a:lnTo>
                  <a:pt x="268" y="579362"/>
                </a:lnTo>
                <a:lnTo>
                  <a:pt x="582189" y="266"/>
                </a:lnTo>
                <a:lnTo>
                  <a:pt x="581922" y="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/>
            </a:lvl1pPr>
          </a:lstStyle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CD2915-BBAC-A1F0-BC9D-D3EBE576B6CA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1F310B-7369-4DED-0D01-CE0B2057D9A2}"/>
              </a:ext>
            </a:extLst>
          </p:cNvPr>
          <p:cNvCxnSpPr>
            <a:cxnSpLocks/>
          </p:cNvCxnSpPr>
          <p:nvPr/>
        </p:nvCxnSpPr>
        <p:spPr>
          <a:xfrm flipV="1">
            <a:off x="6096000" y="6281057"/>
            <a:ext cx="0" cy="249918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F80554-A5C0-4DF5-30C7-E8509F4304C5}"/>
              </a:ext>
            </a:extLst>
          </p:cNvPr>
          <p:cNvCxnSpPr>
            <a:cxnSpLocks/>
          </p:cNvCxnSpPr>
          <p:nvPr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933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1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567DDB1-50BA-053F-5044-13CD972E0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E0F5E438-B3C9-C45F-E900-E6E1E3E8DB1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200" y="3813681"/>
            <a:ext cx="4898571" cy="218831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9656" y="850392"/>
            <a:ext cx="4844144" cy="540410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79B0408-F353-B756-0CA4-644E881D17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D520D91-492B-A641-A848-BEB3248265F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1201FEBF-D140-4633-9B70-3A503CA61AD4}" type="datetime1">
              <a:rPr lang="en-US" smtClean="0"/>
              <a:t>4/8/2025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03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D9AFCA-1D1A-D583-A3C7-F086816A2315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4606A35E-DBB6-E5DF-F837-92E894DDB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899541C-E35F-E909-EAA3-7931F9A15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813682"/>
            <a:ext cx="4898571" cy="218831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DB7DBB6-A2E9-1B6C-7928-330959C4624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28012" y="685800"/>
            <a:ext cx="5070020" cy="5486400"/>
          </a:xfrm>
          <a:custGeom>
            <a:avLst/>
            <a:gdLst>
              <a:gd name="connsiteX0" fmla="*/ 5070020 w 5070020"/>
              <a:gd name="connsiteY0" fmla="*/ 0 h 5486400"/>
              <a:gd name="connsiteX1" fmla="*/ 5070020 w 5070020"/>
              <a:gd name="connsiteY1" fmla="*/ 5486400 h 5486400"/>
              <a:gd name="connsiteX2" fmla="*/ 0 w 5070020"/>
              <a:gd name="connsiteY2" fmla="*/ 5486399 h 5486400"/>
              <a:gd name="connsiteX3" fmla="*/ 0 w 5070020"/>
              <a:gd name="connsiteY3" fmla="*/ 579095 h 5486400"/>
              <a:gd name="connsiteX4" fmla="*/ 268 w 5070020"/>
              <a:gd name="connsiteY4" fmla="*/ 579362 h 5486400"/>
              <a:gd name="connsiteX5" fmla="*/ 582189 w 5070020"/>
              <a:gd name="connsiteY5" fmla="*/ 266 h 5486400"/>
              <a:gd name="connsiteX6" fmla="*/ 581922 w 5070020"/>
              <a:gd name="connsiteY6" fmla="*/ 1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0020" h="5486400">
                <a:moveTo>
                  <a:pt x="5070020" y="0"/>
                </a:moveTo>
                <a:lnTo>
                  <a:pt x="5070020" y="5486400"/>
                </a:lnTo>
                <a:lnTo>
                  <a:pt x="0" y="5486399"/>
                </a:lnTo>
                <a:lnTo>
                  <a:pt x="0" y="579095"/>
                </a:lnTo>
                <a:lnTo>
                  <a:pt x="268" y="579362"/>
                </a:lnTo>
                <a:lnTo>
                  <a:pt x="582189" y="266"/>
                </a:lnTo>
                <a:lnTo>
                  <a:pt x="581922" y="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/>
            </a:lvl1pPr>
          </a:lstStyle>
          <a:p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D560E12-0714-B7BE-9ED4-842720026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46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2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8BA9668-A78D-632D-FE8F-C62FE04F2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813682"/>
            <a:ext cx="4898571" cy="218831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7C70689-88FA-027C-9354-13057024FA9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455228" y="853334"/>
            <a:ext cx="4898571" cy="515133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en-US" sz="24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C0568B-88EF-9F5A-D39D-8C9C4C573B4B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A0033C0F-A5E1-BC81-421E-44E417A298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AEBBC30C-0776-B059-2CBB-EE2982ECB7D2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B63BE472-3891-4216-B770-F52E53667131}" type="datetime1">
              <a:rPr lang="en-US" smtClean="0"/>
              <a:t>4/8/2025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875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3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BE7B972-F1A2-D06A-182F-39D29608A67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7521" y="3880757"/>
            <a:ext cx="4844142" cy="21231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36484A33-80F1-829D-3F76-3176D5B8D51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509658" y="850392"/>
            <a:ext cx="4844142" cy="515353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E3E568F1-97D8-9686-E47A-F520BE6B1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274116E6-D006-0D1F-861D-2B50A4E1D5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92C9618A-2189-4802-BD34-F288EF802528}" type="datetime1">
              <a:rPr lang="en-US" smtClean="0"/>
              <a:t>4/8/2025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80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3CA3B387-33D3-4D27-BE27-9B85ACC6AC8A}" type="datetime1">
              <a:rPr lang="en-US" smtClean="0"/>
              <a:t>4/8/2025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608E0E-05B9-F221-80C3-04CA4E4ABA35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D2231DE-625E-E718-1111-43464C19E14D}"/>
              </a:ext>
            </a:extLst>
          </p:cNvPr>
          <p:cNvGrpSpPr/>
          <p:nvPr userDrawn="1"/>
        </p:nvGrpSpPr>
        <p:grpSpPr>
          <a:xfrm>
            <a:off x="6096000" y="327025"/>
            <a:ext cx="0" cy="6203950"/>
            <a:chOff x="6096000" y="327025"/>
            <a:chExt cx="0" cy="620395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C307328-46EA-E83E-5BCB-1C57369D3A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6281057"/>
              <a:ext cx="0" cy="249918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603F6C5-78F9-FA16-B62C-389A70997B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27025"/>
              <a:ext cx="0" cy="249918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96" r:id="rId2"/>
    <p:sldLayoutId id="2147483718" r:id="rId3"/>
    <p:sldLayoutId id="2147483712" r:id="rId4"/>
    <p:sldLayoutId id="2147483719" r:id="rId5"/>
    <p:sldLayoutId id="2147483705" r:id="rId6"/>
    <p:sldLayoutId id="2147483713" r:id="rId7"/>
    <p:sldLayoutId id="2147483699" r:id="rId8"/>
    <p:sldLayoutId id="2147483716" r:id="rId9"/>
    <p:sldLayoutId id="2147483702" r:id="rId10"/>
    <p:sldLayoutId id="2147483714" r:id="rId11"/>
    <p:sldLayoutId id="2147483720" r:id="rId12"/>
    <p:sldLayoutId id="214748370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  <p15:guide id="9" pos="302" userDrawn="1">
          <p15:clr>
            <a:srgbClr val="F26B43"/>
          </p15:clr>
        </p15:guide>
        <p15:guide id="10" pos="737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27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857963-8D3D-4F24-B535-54652EE09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804672"/>
            <a:ext cx="10460736" cy="3255264"/>
          </a:xfrm>
        </p:spPr>
        <p:txBody>
          <a:bodyPr anchor="b"/>
          <a:lstStyle/>
          <a:p>
            <a:r>
              <a:rPr lang="en-US" sz="6000">
                <a:ea typeface="+mj-lt"/>
                <a:cs typeface="+mj-lt"/>
              </a:rPr>
              <a:t>Improving Parts Availability Through Demand Analysis and Inventory Optimization</a:t>
            </a:r>
            <a:endParaRPr lang="en-US" sz="600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23514F-9C9F-4868-A7D9-66CAA07E61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81573" y="4526280"/>
            <a:ext cx="6028854" cy="9144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ea typeface="Source Sans Pro"/>
              </a:rPr>
              <a:t>EKENE NELSON</a:t>
            </a:r>
            <a:endParaRPr lang="en-US"/>
          </a:p>
          <a:p>
            <a:r>
              <a:rPr lang="en-US">
                <a:ea typeface="Source Sans Pro"/>
              </a:rPr>
              <a:t>APRIL 2025</a:t>
            </a:r>
          </a:p>
        </p:txBody>
      </p:sp>
    </p:spTree>
    <p:extLst>
      <p:ext uri="{BB962C8B-B14F-4D97-AF65-F5344CB8AC3E}">
        <p14:creationId xmlns:p14="http://schemas.microsoft.com/office/powerpoint/2010/main" val="2142316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27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181" y="2167821"/>
            <a:ext cx="8783638" cy="2522359"/>
          </a:xfrm>
          <a:noFill/>
        </p:spPr>
        <p:txBody>
          <a:bodyPr>
            <a:noAutofit/>
          </a:bodyPr>
          <a:lstStyle/>
          <a:p>
            <a:r>
              <a:rPr lang="en-US"/>
              <a:t>Innovative solutions</a:t>
            </a:r>
          </a:p>
        </p:txBody>
      </p:sp>
    </p:spTree>
    <p:extLst>
      <p:ext uri="{BB962C8B-B14F-4D97-AF65-F5344CB8AC3E}">
        <p14:creationId xmlns:p14="http://schemas.microsoft.com/office/powerpoint/2010/main" val="3058085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  <a:noFill/>
        </p:spPr>
        <p:txBody>
          <a:bodyPr>
            <a:noAutofit/>
          </a:bodyPr>
          <a:lstStyle/>
          <a:p>
            <a:r>
              <a:rPr lang="en-US">
                <a:ea typeface="+mj-lt"/>
                <a:cs typeface="+mj-lt"/>
              </a:rPr>
              <a:t>Strategic Takeaways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67564-0457-E486-97D0-8109D2C97B3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455228" y="853334"/>
            <a:ext cx="4898571" cy="515133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ea typeface="+mn-lt"/>
                <a:cs typeface="+mn-lt"/>
              </a:rPr>
              <a:t>Prioritize stocking engine components</a:t>
            </a:r>
            <a:endParaRPr lang="en-US"/>
          </a:p>
          <a:p>
            <a:r>
              <a:rPr lang="en-US">
                <a:ea typeface="+mn-lt"/>
                <a:cs typeface="+mn-lt"/>
              </a:rPr>
              <a:t>Prepare early for seasonal demand spikes</a:t>
            </a:r>
            <a:endParaRPr lang="en-US"/>
          </a:p>
          <a:p>
            <a:r>
              <a:rPr lang="en-US">
                <a:ea typeface="+mn-lt"/>
                <a:cs typeface="+mn-lt"/>
              </a:rPr>
              <a:t>Monitor high-revenue parts closely</a:t>
            </a:r>
            <a:endParaRPr lang="en-US"/>
          </a:p>
          <a:p>
            <a:r>
              <a:rPr lang="en-US">
                <a:ea typeface="+mn-lt"/>
                <a:cs typeface="+mn-lt"/>
              </a:rPr>
              <a:t>Reassess paint material stocking strategy</a:t>
            </a:r>
            <a:endParaRPr lang="en-US">
              <a:ea typeface="Source Sans Pro"/>
            </a:endParaRPr>
          </a:p>
          <a:p>
            <a:endParaRPr lang="en-US"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643777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A0D7AA-8A21-B977-56ED-94406F299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505" y="1013460"/>
            <a:ext cx="8682990" cy="2230802"/>
          </a:xfrm>
          <a:noFill/>
        </p:spPr>
        <p:txBody>
          <a:bodyPr anchor="ctr">
            <a:noAutofit/>
          </a:bodyPr>
          <a:lstStyle/>
          <a:p>
            <a:r>
              <a:rPr lang="en-US" noProof="0"/>
              <a:t>Thank you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0A6B8-78EB-52CA-3D46-A46FC880D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4505" y="3429000"/>
            <a:ext cx="8682989" cy="2230802"/>
          </a:xfrm>
          <a:noFill/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Ekene nelson</a:t>
            </a:r>
            <a:r>
              <a:rPr lang="en-US" noProof="0"/>
              <a:t> | </a:t>
            </a:r>
            <a:r>
              <a:rPr lang="en-US"/>
              <a:t>08145414063</a:t>
            </a:r>
            <a:endParaRPr lang="en-US" noProof="0"/>
          </a:p>
          <a:p>
            <a:r>
              <a:rPr lang="en-US"/>
              <a:t>Danniewells15@gmail.com</a:t>
            </a:r>
            <a:endParaRPr lang="en-US">
              <a:ea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715385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99561" cy="1448522"/>
          </a:xfrm>
          <a:noFill/>
        </p:spPr>
        <p:txBody>
          <a:bodyPr>
            <a:noAutofit/>
          </a:bodyPr>
          <a:lstStyle/>
          <a:p>
            <a:r>
              <a:rPr lang="en-US">
                <a:ea typeface="+mj-lt"/>
                <a:cs typeface="+mj-lt"/>
              </a:rPr>
              <a:t>Business Context</a:t>
            </a:r>
          </a:p>
          <a:p>
            <a:endParaRPr lang="en-US"/>
          </a:p>
        </p:txBody>
      </p:sp>
      <p:sp>
        <p:nvSpPr>
          <p:cNvPr id="504" name="Content Placeholder 503">
            <a:extLst>
              <a:ext uri="{FF2B5EF4-FFF2-40B4-BE49-F238E27FC236}">
                <a16:creationId xmlns:a16="http://schemas.microsoft.com/office/drawing/2014/main" id="{8FD258DE-7222-3D14-8C38-2F4E015D5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25893" y="2141917"/>
            <a:ext cx="4844144" cy="257566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latin typeface="DM Serif Display"/>
                <a:ea typeface="+mn-lt"/>
                <a:cs typeface="+mn-lt"/>
              </a:rPr>
              <a:t>Analyze past picking list data to identify frequently used parts, predict future demand trends, and recommend optimal inventory levels to ensure parts availability and reduce vehicle repair delays.</a:t>
            </a:r>
          </a:p>
        </p:txBody>
      </p:sp>
    </p:spTree>
    <p:extLst>
      <p:ext uri="{BB962C8B-B14F-4D97-AF65-F5344CB8AC3E}">
        <p14:creationId xmlns:p14="http://schemas.microsoft.com/office/powerpoint/2010/main" val="2737241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27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853334"/>
            <a:ext cx="5148942" cy="5151334"/>
          </a:xfrm>
          <a:noFill/>
        </p:spPr>
        <p:txBody>
          <a:bodyPr>
            <a:noAutofit/>
          </a:bodyPr>
          <a:lstStyle/>
          <a:p>
            <a:r>
              <a:rPr lang="en-US" sz="4400">
                <a:latin typeface="DM Serif Display"/>
                <a:ea typeface="+mj-lt"/>
                <a:cs typeface="+mj-lt"/>
              </a:rPr>
              <a:t>Executive Summary</a:t>
            </a:r>
            <a:endParaRPr lang="en-US" sz="4400">
              <a:latin typeface="DM Serif Display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EA15D6-43A3-5A32-6409-4F6630DDF3C2}"/>
              </a:ext>
            </a:extLst>
          </p:cNvPr>
          <p:cNvSpPr txBox="1"/>
          <p:nvPr/>
        </p:nvSpPr>
        <p:spPr>
          <a:xfrm>
            <a:off x="6539346" y="1995054"/>
            <a:ext cx="4835235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omic Sans MS"/>
              </a:rPr>
              <a:t>Key insights from parts ordering data (2022–2024):</a:t>
            </a:r>
            <a:endParaRPr lang="en-US"/>
          </a:p>
          <a:p>
            <a:endParaRPr lang="en-US">
              <a:solidFill>
                <a:schemeClr val="bg1"/>
              </a:solidFill>
              <a:latin typeface="Comic Sans MS"/>
            </a:endParaRPr>
          </a:p>
          <a:p>
            <a:pPr marL="347345" indent="-347345">
              <a:buFont typeface="Wingdings 3"/>
              <a:buChar char="´"/>
            </a:pPr>
            <a:r>
              <a:rPr lang="en-US">
                <a:solidFill>
                  <a:schemeClr val="bg1"/>
                </a:solidFill>
                <a:latin typeface="Comic Sans MS"/>
              </a:rPr>
              <a:t>Engine components dominate other categories (~61%)</a:t>
            </a:r>
          </a:p>
          <a:p>
            <a:pPr marL="347345" indent="-347345">
              <a:buFont typeface="Wingdings 3"/>
              <a:buChar char="´"/>
            </a:pPr>
            <a:r>
              <a:rPr lang="en-US">
                <a:solidFill>
                  <a:schemeClr val="bg1"/>
                </a:solidFill>
                <a:latin typeface="Comic Sans MS"/>
              </a:rPr>
              <a:t>Order volumes peak in May and December</a:t>
            </a:r>
            <a:endParaRPr lang="en-US">
              <a:solidFill>
                <a:schemeClr val="bg1"/>
              </a:solidFill>
            </a:endParaRPr>
          </a:p>
          <a:p>
            <a:pPr marL="347345" indent="-347345">
              <a:buFont typeface="Wingdings 3"/>
              <a:buChar char="´"/>
            </a:pPr>
            <a:r>
              <a:rPr lang="en-US">
                <a:solidFill>
                  <a:schemeClr val="bg1"/>
                </a:solidFill>
                <a:latin typeface="Comic Sans MS"/>
              </a:rPr>
              <a:t>One part had 1500+ orders — filtered to analyze others</a:t>
            </a:r>
          </a:p>
          <a:p>
            <a:pPr marL="347345" indent="-347345">
              <a:buFont typeface="Wingdings 3"/>
              <a:buChar char="´"/>
            </a:pPr>
            <a:r>
              <a:rPr lang="en-US">
                <a:solidFill>
                  <a:schemeClr val="bg1"/>
                </a:solidFill>
                <a:latin typeface="Comic Sans MS"/>
              </a:rPr>
              <a:t>Customer-pay repairs account for ~48% of orders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15E3233-A824-4A0F-BECB-39927C2D01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0186822"/>
              </p:ext>
            </p:extLst>
          </p:nvPr>
        </p:nvGraphicFramePr>
        <p:xfrm>
          <a:off x="539256" y="1588576"/>
          <a:ext cx="5274589" cy="47332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3519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5968-70F7-0180-6448-3547E44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  <a:noFill/>
        </p:spPr>
        <p:txBody>
          <a:bodyPr anchor="t">
            <a:noAutofit/>
          </a:bodyPr>
          <a:lstStyle/>
          <a:p>
            <a:r>
              <a:rPr lang="en-US">
                <a:ea typeface="+mj-lt"/>
                <a:cs typeface="+mj-lt"/>
              </a:rPr>
              <a:t>Shifting Category Demand: 2022–2024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5CE58D-2739-522B-7C3A-6A7C985360C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9702" y="3423558"/>
            <a:ext cx="4830288" cy="2691204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ea typeface="+mn-lt"/>
                <a:cs typeface="+mn-lt"/>
              </a:rPr>
              <a:t>Paint materials dominated in 2022 but declined rapidly by 2023–2024. Engine components now lead consistently</a:t>
            </a:r>
          </a:p>
          <a:p>
            <a:r>
              <a:rPr lang="en-US" sz="1800">
                <a:ea typeface="+mn-lt"/>
                <a:cs typeface="+mn-lt"/>
              </a:rPr>
              <a:t>There’s a clear shift in the type of parts most frequently needed — likely due to changing vehicle maintenance needs or service types.</a:t>
            </a:r>
            <a:endParaRPr lang="en-US" sz="1800">
              <a:ea typeface="Source Sans Pro"/>
            </a:endParaRPr>
          </a:p>
          <a:p>
            <a:r>
              <a:rPr lang="en-US" sz="1800">
                <a:ea typeface="+mn-lt"/>
                <a:cs typeface="+mn-lt"/>
              </a:rPr>
              <a:t>Paint materials filtered out for clearer view of current trends</a:t>
            </a:r>
            <a:endParaRPr lang="en-US" sz="180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E1C873E-7B0A-2800-EA4C-4177949C7939}"/>
              </a:ext>
              <a:ext uri="{147F2762-F138-4A5C-976F-8EAC2B608ADB}">
                <a16:predDERef xmlns:a16="http://schemas.microsoft.com/office/drawing/2014/main" pred="{281DB5BC-AFC0-2EBC-24E0-8434FBEE38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9283085"/>
              </p:ext>
            </p:extLst>
          </p:nvPr>
        </p:nvGraphicFramePr>
        <p:xfrm>
          <a:off x="6504277" y="759403"/>
          <a:ext cx="5177270" cy="48213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5997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532267A-14A3-5580-83E8-C84688071294}"/>
              </a:ext>
            </a:extLst>
          </p:cNvPr>
          <p:cNvSpPr txBox="1"/>
          <p:nvPr/>
        </p:nvSpPr>
        <p:spPr>
          <a:xfrm>
            <a:off x="622985" y="498294"/>
            <a:ext cx="3898997" cy="369332"/>
          </a:xfrm>
          <a:prstGeom prst="rect">
            <a:avLst/>
          </a:prstGeom>
          <a:solidFill>
            <a:srgbClr val="B3275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DM Serif Display"/>
                <a:ea typeface="+mn-lt"/>
                <a:cs typeface="+mn-lt"/>
              </a:rPr>
              <a:t>Top Performing Parts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FF8DA1-CD71-00E6-F5FD-75475D3C65C5}"/>
              </a:ext>
            </a:extLst>
          </p:cNvPr>
          <p:cNvSpPr txBox="1"/>
          <p:nvPr/>
        </p:nvSpPr>
        <p:spPr>
          <a:xfrm>
            <a:off x="7235829" y="2493818"/>
            <a:ext cx="3944788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DM Serif Display"/>
                <a:ea typeface="+mn-lt"/>
                <a:cs typeface="+mn-lt"/>
              </a:rPr>
              <a:t>XT10QLVC and 81229407533 are clear leaders—indicating strong recurring demand.</a:t>
            </a:r>
          </a:p>
          <a:p>
            <a:endParaRPr lang="en-US">
              <a:latin typeface="DM Serif Display"/>
              <a:ea typeface="Source Sans Pro"/>
            </a:endParaRPr>
          </a:p>
          <a:p>
            <a:r>
              <a:rPr lang="en-US">
                <a:latin typeface="DM Serif Display"/>
                <a:ea typeface="+mn-lt"/>
                <a:cs typeface="+mn-lt"/>
              </a:rPr>
              <a:t>A single part* had </a:t>
            </a:r>
            <a:r>
              <a:rPr lang="en-US" b="1">
                <a:latin typeface="DM Serif Display"/>
                <a:ea typeface="+mn-lt"/>
                <a:cs typeface="+mn-lt"/>
              </a:rPr>
              <a:t>over 1500 orders</a:t>
            </a:r>
            <a:r>
              <a:rPr lang="en-US">
                <a:latin typeface="DM Serif Display"/>
                <a:ea typeface="+mn-lt"/>
                <a:cs typeface="+mn-lt"/>
              </a:rPr>
              <a:t>, while all other parts had </a:t>
            </a:r>
            <a:r>
              <a:rPr lang="en-US" b="1">
                <a:latin typeface="DM Serif Display"/>
                <a:ea typeface="+mn-lt"/>
                <a:cs typeface="+mn-lt"/>
              </a:rPr>
              <a:t>≤101 orders</a:t>
            </a:r>
            <a:r>
              <a:rPr lang="en-US">
                <a:latin typeface="DM Serif Display"/>
                <a:ea typeface="+mn-lt"/>
                <a:cs typeface="+mn-lt"/>
              </a:rPr>
              <a:t>.</a:t>
            </a:r>
          </a:p>
          <a:p>
            <a:endParaRPr lang="en-US">
              <a:latin typeface="DM Serif Display"/>
              <a:ea typeface="+mn-lt"/>
              <a:cs typeface="+mn-lt"/>
            </a:endParaRPr>
          </a:p>
          <a:p>
            <a:r>
              <a:rPr lang="en-US">
                <a:latin typeface="DM Serif Display"/>
                <a:ea typeface="+mn-lt"/>
                <a:cs typeface="+mn-lt"/>
              </a:rPr>
              <a:t>This was</a:t>
            </a:r>
            <a:r>
              <a:rPr lang="en-US" b="1">
                <a:latin typeface="DM Serif Display"/>
                <a:ea typeface="+mn-lt"/>
                <a:cs typeface="+mn-lt"/>
              </a:rPr>
              <a:t> filtered this part</a:t>
            </a:r>
            <a:r>
              <a:rPr lang="en-US">
                <a:latin typeface="DM Serif Display"/>
                <a:ea typeface="+mn-lt"/>
                <a:cs typeface="+mn-lt"/>
              </a:rPr>
              <a:t> to avoid skewing the rest of the analysis.</a:t>
            </a:r>
          </a:p>
          <a:p>
            <a:endParaRPr lang="en-US">
              <a:latin typeface="DM Serif Display"/>
              <a:ea typeface="Source Sans Pro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9D6FAC-A95B-0959-1911-2388A28BA2B5}"/>
              </a:ext>
            </a:extLst>
          </p:cNvPr>
          <p:cNvSpPr txBox="1"/>
          <p:nvPr/>
        </p:nvSpPr>
        <p:spPr>
          <a:xfrm>
            <a:off x="10460181" y="6234546"/>
            <a:ext cx="2798618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50">
                <a:solidFill>
                  <a:schemeClr val="tx1">
                    <a:lumMod val="49000"/>
                    <a:lumOff val="51000"/>
                  </a:schemeClr>
                </a:solidFill>
                <a:ea typeface="Source Sans Pro"/>
              </a:rPr>
              <a:t>*X05W30QW3SP</a:t>
            </a:r>
          </a:p>
        </p:txBody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B8C6B311-2FF6-4AD6-8D24-5C40FB5F95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9749009"/>
              </p:ext>
            </p:extLst>
          </p:nvPr>
        </p:nvGraphicFramePr>
        <p:xfrm>
          <a:off x="499630" y="1049048"/>
          <a:ext cx="5465618" cy="51841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07442C3-8DAB-7A2C-E933-6FA6171D439A}"/>
              </a:ext>
              <a:ext uri="{147F2762-F138-4A5C-976F-8EAC2B608ADB}">
                <a16:predDERef xmlns:a16="http://schemas.microsoft.com/office/drawing/2014/main" pred="{62A20D11-1214-4DAC-B44A-19FEAAAA86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3500280"/>
              </p:ext>
            </p:extLst>
          </p:nvPr>
        </p:nvGraphicFramePr>
        <p:xfrm>
          <a:off x="1376363" y="1259884"/>
          <a:ext cx="10169309" cy="44741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D735078-A839-895D-0B7B-398E7BC5F0CB}"/>
              </a:ext>
            </a:extLst>
          </p:cNvPr>
          <p:cNvSpPr txBox="1"/>
          <p:nvPr/>
        </p:nvSpPr>
        <p:spPr>
          <a:xfrm>
            <a:off x="1377000" y="576490"/>
            <a:ext cx="3965921" cy="400110"/>
          </a:xfrm>
          <a:prstGeom prst="rect">
            <a:avLst/>
          </a:prstGeom>
          <a:solidFill>
            <a:srgbClr val="B32752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bg1"/>
                </a:solidFill>
                <a:latin typeface="DM Serif Display"/>
                <a:ea typeface="+mn-lt"/>
                <a:cs typeface="+mn-lt"/>
              </a:rPr>
              <a:t>Seasonal Trends</a:t>
            </a:r>
          </a:p>
        </p:txBody>
      </p:sp>
    </p:spTree>
    <p:extLst>
      <p:ext uri="{BB962C8B-B14F-4D97-AF65-F5344CB8AC3E}">
        <p14:creationId xmlns:p14="http://schemas.microsoft.com/office/powerpoint/2010/main" val="3474221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  <a:noFill/>
        </p:spPr>
        <p:txBody>
          <a:bodyPr anchor="t">
            <a:noAutofit/>
          </a:bodyPr>
          <a:lstStyle/>
          <a:p>
            <a:r>
              <a:rPr lang="en-US"/>
              <a:t>Insights...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126AE-AE4A-97A5-21F5-E5ACF7E06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813682"/>
            <a:ext cx="4898571" cy="2188317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Plan ahead for  stocking, and logistics in these months.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455228" y="853334"/>
            <a:ext cx="4898571" cy="5151334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endParaRPr lang="en-US" b="0">
              <a:ea typeface="+mn-lt"/>
              <a:cs typeface="+mn-lt"/>
            </a:endParaRPr>
          </a:p>
          <a:p>
            <a:endParaRPr lang="en-US" b="0">
              <a:ea typeface="+mn-lt"/>
              <a:cs typeface="+mn-lt"/>
            </a:endParaRPr>
          </a:p>
          <a:p>
            <a:r>
              <a:rPr lang="en-US" b="0">
                <a:ea typeface="+mn-lt"/>
                <a:cs typeface="+mn-lt"/>
              </a:rPr>
              <a:t>Demand spikes around </a:t>
            </a:r>
            <a:r>
              <a:rPr lang="en-US">
                <a:ea typeface="+mn-lt"/>
                <a:cs typeface="+mn-lt"/>
              </a:rPr>
              <a:t>May</a:t>
            </a:r>
            <a:r>
              <a:rPr lang="en-US" b="0">
                <a:ea typeface="+mn-lt"/>
                <a:cs typeface="+mn-lt"/>
              </a:rPr>
              <a:t> and </a:t>
            </a:r>
            <a:r>
              <a:rPr lang="en-US">
                <a:ea typeface="+mn-lt"/>
                <a:cs typeface="+mn-lt"/>
              </a:rPr>
              <a:t>December</a:t>
            </a:r>
            <a:r>
              <a:rPr lang="en-US" b="0">
                <a:ea typeface="+mn-lt"/>
                <a:cs typeface="+mn-lt"/>
              </a:rPr>
              <a:t>.</a:t>
            </a:r>
            <a:endParaRPr lang="en-US"/>
          </a:p>
          <a:p>
            <a:endParaRPr lang="en-US" b="0">
              <a:ea typeface="+mn-lt"/>
              <a:cs typeface="+mn-lt"/>
            </a:endParaRPr>
          </a:p>
          <a:p>
            <a:endParaRPr lang="en-US" b="0">
              <a:ea typeface="+mn-lt"/>
              <a:cs typeface="+mn-lt"/>
            </a:endParaRPr>
          </a:p>
          <a:p>
            <a:r>
              <a:rPr lang="en-US" b="0">
                <a:ea typeface="+mn-lt"/>
                <a:cs typeface="+mn-lt"/>
              </a:rPr>
              <a:t>These months are consistently higher in part requests across all years.</a:t>
            </a:r>
          </a:p>
        </p:txBody>
      </p:sp>
    </p:spTree>
    <p:extLst>
      <p:ext uri="{BB962C8B-B14F-4D97-AF65-F5344CB8AC3E}">
        <p14:creationId xmlns:p14="http://schemas.microsoft.com/office/powerpoint/2010/main" val="121080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  <a:noFill/>
        </p:spPr>
        <p:txBody>
          <a:bodyPr anchor="t">
            <a:noAutofit/>
          </a:bodyPr>
          <a:lstStyle/>
          <a:p>
            <a:r>
              <a:rPr lang="en-US" b="1"/>
              <a:t>Invoice Type Breakdown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E640F-7F5A-BDB7-205D-765FA80B6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217937"/>
            <a:ext cx="4843153" cy="2784062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Nearly </a:t>
            </a:r>
            <a:r>
              <a:rPr lang="en-US" b="1">
                <a:ea typeface="+mn-lt"/>
                <a:cs typeface="+mn-lt"/>
              </a:rPr>
              <a:t>48% of orders</a:t>
            </a:r>
            <a:r>
              <a:rPr lang="en-US">
                <a:ea typeface="+mn-lt"/>
                <a:cs typeface="+mn-lt"/>
              </a:rPr>
              <a:t> are for </a:t>
            </a:r>
            <a:r>
              <a:rPr lang="en-US" b="1">
                <a:ea typeface="+mn-lt"/>
                <a:cs typeface="+mn-lt"/>
              </a:rPr>
              <a:t>Customer Pay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Remaining orders are likely split between </a:t>
            </a:r>
            <a:r>
              <a:rPr lang="en-US" b="1">
                <a:ea typeface="+mn-lt"/>
                <a:cs typeface="+mn-lt"/>
              </a:rPr>
              <a:t>Warranty</a:t>
            </a:r>
            <a:r>
              <a:rPr lang="en-US">
                <a:ea typeface="+mn-lt"/>
                <a:cs typeface="+mn-lt"/>
              </a:rPr>
              <a:t> and </a:t>
            </a:r>
            <a:r>
              <a:rPr lang="en-US" b="1">
                <a:ea typeface="+mn-lt"/>
                <a:cs typeface="+mn-lt"/>
              </a:rPr>
              <a:t>Internal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 Customer-driven demand is strong — there's room for upselling, promotions, or loyalty strategies.</a:t>
            </a:r>
          </a:p>
          <a:p>
            <a:endParaRPr lang="en-US">
              <a:ea typeface="Source Sans Pro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9DAF619-116A-4E15-9B76-E13DEBBC8D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5094638"/>
              </p:ext>
            </p:extLst>
          </p:nvPr>
        </p:nvGraphicFramePr>
        <p:xfrm>
          <a:off x="6294294" y="849458"/>
          <a:ext cx="5483224" cy="51538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C59F6-9B22-C211-4B4C-A2FD4B914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853335"/>
            <a:ext cx="10515602" cy="1377184"/>
          </a:xfrm>
          <a:noFill/>
        </p:spPr>
        <p:txBody>
          <a:bodyPr>
            <a:noAutofit/>
          </a:bodyPr>
          <a:lstStyle/>
          <a:p>
            <a:r>
              <a:rPr lang="en-US">
                <a:ea typeface="+mj-lt"/>
                <a:cs typeface="+mj-lt"/>
              </a:rPr>
              <a:t>High Revenue Parts</a:t>
            </a:r>
            <a:endParaRPr lang="en-US"/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DABC8060-F2AB-F679-80EA-0F636CCDAEB2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751005361"/>
              </p:ext>
            </p:extLst>
          </p:nvPr>
        </p:nvGraphicFramePr>
        <p:xfrm>
          <a:off x="839491" y="1549830"/>
          <a:ext cx="10515594" cy="4516755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3809998">
                  <a:extLst>
                    <a:ext uri="{9D8B030D-6E8A-4147-A177-3AD203B41FA5}">
                      <a16:colId xmlns:a16="http://schemas.microsoft.com/office/drawing/2014/main" val="1265531664"/>
                    </a:ext>
                  </a:extLst>
                </a:gridCol>
                <a:gridCol w="3241963">
                  <a:extLst>
                    <a:ext uri="{9D8B030D-6E8A-4147-A177-3AD203B41FA5}">
                      <a16:colId xmlns:a16="http://schemas.microsoft.com/office/drawing/2014/main" val="2065477312"/>
                    </a:ext>
                  </a:extLst>
                </a:gridCol>
                <a:gridCol w="3463633">
                  <a:extLst>
                    <a:ext uri="{9D8B030D-6E8A-4147-A177-3AD203B41FA5}">
                      <a16:colId xmlns:a16="http://schemas.microsoft.com/office/drawing/2014/main" val="1692553818"/>
                    </a:ext>
                  </a:extLst>
                </a:gridCol>
              </a:tblGrid>
              <a:tr h="2556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>
                          <a:solidFill>
                            <a:schemeClr val="bg1"/>
                          </a:solidFill>
                          <a:effectLst/>
                        </a:rPr>
                        <a:t>PART NUMBER</a:t>
                      </a:r>
                    </a:p>
                  </a:txBody>
                  <a:tcPr marL="9525" marR="9525" marT="9525" anchor="b">
                    <a:solidFill>
                      <a:srgbClr val="B327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>
                          <a:solidFill>
                            <a:schemeClr val="bg1"/>
                          </a:solidFill>
                          <a:effectLst/>
                        </a:rPr>
                        <a:t>SUM  OF SALES AMOUNT</a:t>
                      </a:r>
                    </a:p>
                  </a:txBody>
                  <a:tcPr marL="9525" marR="9525" marT="9525" anchor="b">
                    <a:solidFill>
                      <a:srgbClr val="B3275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>
                          <a:solidFill>
                            <a:schemeClr val="bg1"/>
                          </a:solidFill>
                          <a:effectLst/>
                        </a:rPr>
                        <a:t>QTY_ORDERD</a:t>
                      </a:r>
                    </a:p>
                  </a:txBody>
                  <a:tcPr marL="9525" marR="9525" marT="9525" anchor="b">
                    <a:solidFill>
                      <a:srgbClr val="B327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31152"/>
                  </a:ext>
                </a:extLst>
              </a:tr>
              <a:tr h="2556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>
                          <a:effectLst/>
                        </a:rPr>
                        <a:t>81229407533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>
                          <a:effectLst/>
                        </a:rPr>
                        <a:t>₦1,073,498.57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>
                          <a:effectLst/>
                        </a:rPr>
                        <a:t>85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125813814"/>
                  </a:ext>
                </a:extLst>
              </a:tr>
              <a:tr h="2556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>
                          <a:effectLst/>
                        </a:rPr>
                        <a:t>7T4Z9601A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>
                          <a:effectLst/>
                        </a:rPr>
                        <a:t>₦838,050.22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>
                          <a:effectLst/>
                        </a:rPr>
                        <a:t>37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636984383"/>
                  </a:ext>
                </a:extLst>
              </a:tr>
              <a:tr h="2556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>
                          <a:effectLst/>
                        </a:rPr>
                        <a:t>XT10QLVC</a:t>
                      </a:r>
                    </a:p>
                  </a:txBody>
                  <a:tcPr marL="9525" marR="9525" marT="9525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>
                          <a:effectLst/>
                        </a:rPr>
                        <a:t>₦831,070.88</a:t>
                      </a:r>
                    </a:p>
                  </a:txBody>
                  <a:tcPr marL="9525" marR="9525" marT="9525" anchor="b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>
                          <a:effectLst/>
                        </a:rPr>
                        <a:t>101</a:t>
                      </a:r>
                    </a:p>
                  </a:txBody>
                  <a:tcPr marL="9525" marR="9525" marT="9525" anchor="b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210165"/>
                  </a:ext>
                </a:extLst>
              </a:tr>
              <a:tr h="2556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>
                          <a:effectLst/>
                        </a:rPr>
                        <a:t>AA5Z6714A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>
                          <a:effectLst/>
                        </a:rPr>
                        <a:t>₦657,770.20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>
                          <a:effectLst/>
                        </a:rPr>
                        <a:t>82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803556115"/>
                  </a:ext>
                </a:extLst>
              </a:tr>
              <a:tr h="2556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>
                          <a:effectLst/>
                        </a:rPr>
                        <a:t>VC3D1LB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>
                          <a:effectLst/>
                        </a:rPr>
                        <a:t>₦524,170.37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>
                          <a:effectLst/>
                        </a:rPr>
                        <a:t>57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170295578"/>
                  </a:ext>
                </a:extLst>
              </a:tr>
              <a:tr h="2556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>
                          <a:effectLst/>
                        </a:rPr>
                        <a:t>BE8Z6731AB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>
                          <a:effectLst/>
                        </a:rPr>
                        <a:t>₦447,785.62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>
                          <a:effectLst/>
                        </a:rPr>
                        <a:t>59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998624711"/>
                  </a:ext>
                </a:extLst>
              </a:tr>
              <a:tr h="2556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>
                          <a:effectLst/>
                        </a:rPr>
                        <a:t>CAS5W40D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>
                          <a:effectLst/>
                        </a:rPr>
                        <a:t>₦213,478.63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>
                          <a:effectLst/>
                        </a:rPr>
                        <a:t>57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035563945"/>
                  </a:ext>
                </a:extLst>
              </a:tr>
              <a:tr h="2556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>
                          <a:effectLst/>
                        </a:rPr>
                        <a:t>83512355290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>
                          <a:effectLst/>
                        </a:rPr>
                        <a:t>₦171,882.87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>
                          <a:effectLst/>
                        </a:rPr>
                        <a:t>24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536816210"/>
                  </a:ext>
                </a:extLst>
              </a:tr>
              <a:tr h="2556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>
                          <a:effectLst/>
                        </a:rPr>
                        <a:t>1751529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>
                          <a:effectLst/>
                        </a:rPr>
                        <a:t>₦129,096.56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>
                          <a:effectLst/>
                        </a:rPr>
                        <a:t>24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293267009"/>
                  </a:ext>
                </a:extLst>
              </a:tr>
              <a:tr h="2556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>
                          <a:effectLst/>
                        </a:rPr>
                        <a:t>CAS5W30L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>
                          <a:effectLst/>
                        </a:rPr>
                        <a:t>₦115,969.47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>
                          <a:effectLst/>
                        </a:rPr>
                        <a:t>34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347417195"/>
                  </a:ext>
                </a:extLst>
              </a:tr>
              <a:tr h="2556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>
                          <a:effectLst/>
                        </a:rPr>
                        <a:t>XT5QMC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>
                          <a:effectLst/>
                        </a:rPr>
                        <a:t>₦86,922.89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>
                          <a:effectLst/>
                        </a:rPr>
                        <a:t>37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928881393"/>
                  </a:ext>
                </a:extLst>
              </a:tr>
              <a:tr h="2556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>
                          <a:effectLst/>
                        </a:rPr>
                        <a:t>BL3Z6571A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>
                          <a:effectLst/>
                        </a:rPr>
                        <a:t>₦78,146.64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>
                          <a:effectLst/>
                        </a:rPr>
                        <a:t>24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546704725"/>
                  </a:ext>
                </a:extLst>
              </a:tr>
              <a:tr h="2556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>
                          <a:effectLst/>
                        </a:rPr>
                        <a:t>CAS20W50D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>
                          <a:effectLst/>
                        </a:rPr>
                        <a:t>₦42,162.26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>
                          <a:effectLst/>
                        </a:rPr>
                        <a:t>50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163555139"/>
                  </a:ext>
                </a:extLst>
              </a:tr>
              <a:tr h="2556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>
                          <a:effectLst/>
                        </a:rPr>
                        <a:t>AB00012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>
                          <a:effectLst/>
                        </a:rPr>
                        <a:t>₦39,448.22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>
                          <a:effectLst/>
                        </a:rPr>
                        <a:t>40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615132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463064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269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E69F9A"/>
      </a:accent1>
      <a:accent2>
        <a:srgbClr val="C38C44"/>
      </a:accent2>
      <a:accent3>
        <a:srgbClr val="B32752"/>
      </a:accent3>
      <a:accent4>
        <a:srgbClr val="F5BF77"/>
      </a:accent4>
      <a:accent5>
        <a:srgbClr val="BDBB78"/>
      </a:accent5>
      <a:accent6>
        <a:srgbClr val="9FCDC6"/>
      </a:accent6>
      <a:hlink>
        <a:srgbClr val="F7B615"/>
      </a:hlink>
      <a:folHlink>
        <a:srgbClr val="704404"/>
      </a:folHlink>
    </a:clrScheme>
    <a:fontScheme name="Custom 190">
      <a:majorFont>
        <a:latin typeface="DM Serif Display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TM88997677_win32_LW_V2" id="{A337E98B-B78A-4478-A7B4-5BC118FBE473}" vid="{BFD76E1B-16BC-4706-8DD0-46BF66D357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30" ma:contentTypeDescription="Create a new document." ma:contentTypeScope="" ma:versionID="cec0622158e8f13124e9e8fd4de31bd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52f30ab005d15df08657af532e6e3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BillingMetadata" ma:index="33" nillable="true" ma:displayName="MediaServiceBillingMetadata" ma:hidden="true" ma:internalName="MediaServiceBillingMetadata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64A2FB-322C-4E17-81F0-E7F6A9EA6E0F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26A71AF-4CF2-4B95-BFB6-5C27500258C6}">
  <ds:schemaRefs>
    <ds:schemaRef ds:uri="16c05727-aa75-4e4a-9b5f-8a80a1165891"/>
    <ds:schemaRef ds:uri="230e9df3-be65-4c73-a93b-d1236ebd677e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F60B100-7079-4DE7-AF7C-20BFB1D62C4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Custom</vt:lpstr>
      <vt:lpstr>Improving Parts Availability Through Demand Analysis and Inventory Optimization</vt:lpstr>
      <vt:lpstr>Business Context </vt:lpstr>
      <vt:lpstr>Executive Summary</vt:lpstr>
      <vt:lpstr>Shifting Category Demand: 2022–2024</vt:lpstr>
      <vt:lpstr>PowerPoint Presentation</vt:lpstr>
      <vt:lpstr>PowerPoint Presentation</vt:lpstr>
      <vt:lpstr>Insights...</vt:lpstr>
      <vt:lpstr>Invoice Type Breakdown  </vt:lpstr>
      <vt:lpstr>High Revenue Parts</vt:lpstr>
      <vt:lpstr>Innovative solutions</vt:lpstr>
      <vt:lpstr>Strategic Takeaways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2025-04-08T12:25:46Z</dcterms:created>
  <dcterms:modified xsi:type="dcterms:W3CDTF">2025-04-08T16:02:45Z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