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C4999-EE5E-43B0-AC12-4DB263974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79090-2149-4055-A585-B43500B71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D87281-BF30-4C52-8EFC-003285E3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9E3022-629F-45B8-B000-2B48C11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821800-5E4C-4B8E-9CCC-CDE4C8B1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35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E6C1-3D10-4681-99CE-0313CA18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588037E-B2D0-4F0F-A4D4-905C5968F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D7BFEB-01B6-4A8B-BBA4-4BF4954B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3B468F-FC90-4C83-9176-2E1F80B4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53B232-8F6D-4635-AC8A-031E2F29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19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4E6A6E-7F4B-4E25-96B5-83D7A1D96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8C86585-CC08-495E-9A5C-32C8FF2F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698F1F-F4E1-48F6-88A3-2579749B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B2A199-D4D1-4DE1-92D3-D71485AE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B83D10-2C02-475B-83DB-6A51A8A5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83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5056F-7606-4782-BD0D-285A5146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B275A3-D8EB-40AD-AEF2-D8CD41AD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DF98DA-05AC-44BD-ABEA-D1E014A1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67DB49-1C2D-4B55-842A-B8859DA3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3FB94C-C7B5-4004-997E-3189A4BB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627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40C76-8836-4354-A4A2-D053FCD2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0EFE86-D7C7-4EC1-92F8-710F4AD63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946E53-21D1-45BE-8B13-4E1C15D3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14CE1B-B8C5-4C34-AF6D-66F2824B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1A20D8-EEC0-4A82-994E-8D6C58C2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99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CCB60-B228-4AB0-AFC7-645CD5A7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B280E3-07AC-451C-BE80-0175396C1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5BFC119-8953-4212-8E4B-C17DFB665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F87156-617F-419E-960F-3F4C55F1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FB8BD4-E89B-4CD0-A47E-24A14170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A407488-3A91-4980-88D0-AEB73F91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2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964D-5A18-4332-8915-9F948CEE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4160DC-014F-4D7D-8400-7556147E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86E7CA-AAFD-41EF-BA2B-BB4A6523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5D1BE5-42E3-4497-9BD9-AE2DCB67B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3D5042B-D873-495B-9F36-5A214D779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C72C82D-CBF7-4A1C-8AC9-6EA35267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948952-F8CD-4762-9D26-E15E4463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78773F-6872-482C-8253-FF172304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58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11B50-3403-4CB7-B731-9B77685C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3AC0EE1-5CA3-43C8-BA21-52B41070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0A085D-A862-4281-AAA5-65400193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FFA472-5AFD-4123-974E-A3E6A8F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34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6EFE81B-81B4-43D2-A14C-902C30CF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4C14D15-618A-4593-A254-FCF7E0D5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5DE630-F260-4CFD-B4EB-31C9E87B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092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3E991-D45D-4C9C-AF03-A07F61DA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E261DD-5856-47E5-9E61-70AF6B06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780612-D923-4884-A28E-BE536938D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E4D272-D47B-4D0F-9E26-A6A92C70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0037F7C-E5CB-494C-9C12-A612D0C7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F4C62D4-E017-43D8-8DD8-7F3A329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77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23A2E-F080-4685-9675-37F2F746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34BE48E-6B88-484C-A2EF-CF20E8A4C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0C325B-139A-4533-A75B-EC20D2D4A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37387B-F572-44DA-A0E1-211976BF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31878DE-AE4E-4811-B398-13B458C9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6637C8-0F7F-4849-815B-914DE24C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47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D5E5244-5720-470E-9445-0EF9E3E4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30157E-6884-403A-AF63-2B9C5EB5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88543D-4894-4C67-BB95-FC4FCF77B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11AE-85C2-4CE9-A7FF-52156CADDFFB}" type="datetimeFigureOut">
              <a:rPr lang="pt-PT" smtClean="0"/>
              <a:t>22/01/2021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6967E6-D8EA-4E70-8FC8-FA17667D6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7DB84D-3560-4CB0-9F7D-7E3F8F349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8443-E72F-413E-9C23-E57A2C233D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73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E4F35F-625C-413C-9EB4-71ED6C769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92"/>
            <a:ext cx="10515600" cy="5942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 err="1"/>
              <a:t>TipoUtilizador</a:t>
            </a:r>
            <a:r>
              <a:rPr lang="pt-PT" dirty="0"/>
              <a:t>(id, nome)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Utilizador(id, nome, </a:t>
            </a:r>
            <a:r>
              <a:rPr lang="pt-PT" dirty="0" err="1"/>
              <a:t>username</a:t>
            </a:r>
            <a:r>
              <a:rPr lang="pt-PT" dirty="0"/>
              <a:t>, email, password, </a:t>
            </a:r>
            <a:r>
              <a:rPr lang="pt-PT" dirty="0" err="1"/>
              <a:t>telemomel</a:t>
            </a:r>
            <a:r>
              <a:rPr lang="pt-PT" dirty="0"/>
              <a:t>, telefone, </a:t>
            </a:r>
            <a:r>
              <a:rPr lang="pt-PT" dirty="0" err="1"/>
              <a:t>dataCriacao</a:t>
            </a:r>
            <a:r>
              <a:rPr lang="pt-PT" dirty="0"/>
              <a:t>, </a:t>
            </a:r>
            <a:r>
              <a:rPr lang="pt-PT" dirty="0" err="1"/>
              <a:t>dataEdicao</a:t>
            </a:r>
            <a:r>
              <a:rPr lang="pt-PT" dirty="0"/>
              <a:t>, </a:t>
            </a:r>
            <a:r>
              <a:rPr lang="pt-PT" dirty="0" err="1"/>
              <a:t>estaAtivo</a:t>
            </a:r>
            <a:r>
              <a:rPr lang="pt-PT" dirty="0"/>
              <a:t>, </a:t>
            </a:r>
            <a:r>
              <a:rPr lang="pt-PT" dirty="0" err="1"/>
              <a:t>estaApagado</a:t>
            </a:r>
            <a:r>
              <a:rPr lang="pt-PT" dirty="0"/>
              <a:t>, </a:t>
            </a:r>
            <a:r>
              <a:rPr lang="pt-PT" dirty="0" err="1"/>
              <a:t>idTipo</a:t>
            </a: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CategoriaVeiculo</a:t>
            </a:r>
            <a:r>
              <a:rPr lang="pt-PT" dirty="0"/>
              <a:t>(id, nome, </a:t>
            </a:r>
            <a:r>
              <a:rPr lang="pt-PT" dirty="0" err="1"/>
              <a:t>duracao</a:t>
            </a: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Veiculo(id, matricula, ano, marca, </a:t>
            </a:r>
            <a:r>
              <a:rPr lang="pt-PT" dirty="0" err="1"/>
              <a:t>idCategoria</a:t>
            </a: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Veiculo_Utilizador</a:t>
            </a:r>
            <a:r>
              <a:rPr lang="pt-PT" dirty="0"/>
              <a:t>(</a:t>
            </a:r>
            <a:r>
              <a:rPr lang="pt-PT" dirty="0" err="1"/>
              <a:t>idVeiculo</a:t>
            </a:r>
            <a:r>
              <a:rPr lang="pt-PT" dirty="0"/>
              <a:t>, </a:t>
            </a:r>
            <a:r>
              <a:rPr lang="pt-PT" dirty="0" err="1"/>
              <a:t>idUtilizador</a:t>
            </a: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LinhaInspecao</a:t>
            </a:r>
            <a:r>
              <a:rPr lang="pt-PT" dirty="0"/>
              <a:t>(id, nome, </a:t>
            </a:r>
            <a:r>
              <a:rPr lang="pt-PT" dirty="0" err="1"/>
              <a:t>idCategoria</a:t>
            </a: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Inspecao</a:t>
            </a:r>
            <a:r>
              <a:rPr lang="pt-PT" dirty="0"/>
              <a:t>(id, </a:t>
            </a:r>
            <a:r>
              <a:rPr lang="pt-PT" dirty="0" err="1"/>
              <a:t>horaInicio</a:t>
            </a:r>
            <a:r>
              <a:rPr lang="pt-PT" dirty="0"/>
              <a:t>, </a:t>
            </a:r>
            <a:r>
              <a:rPr lang="pt-PT" dirty="0" err="1"/>
              <a:t>horaFim</a:t>
            </a:r>
            <a:r>
              <a:rPr lang="pt-PT" dirty="0"/>
              <a:t>, </a:t>
            </a:r>
            <a:r>
              <a:rPr lang="pt-PT" dirty="0" err="1"/>
              <a:t>idVeiculo</a:t>
            </a:r>
            <a:r>
              <a:rPr lang="pt-PT" dirty="0"/>
              <a:t>, </a:t>
            </a:r>
            <a:r>
              <a:rPr lang="pt-PT" dirty="0" err="1"/>
              <a:t>idLinha</a:t>
            </a:r>
            <a:r>
              <a:rPr lang="pt-PT" dirty="0"/>
              <a:t>, </a:t>
            </a:r>
            <a:r>
              <a:rPr lang="pt-PT" dirty="0" err="1"/>
              <a:t>estaFazer</a:t>
            </a:r>
            <a:r>
              <a:rPr lang="pt-PT" dirty="0"/>
              <a:t>, </a:t>
            </a:r>
            <a:r>
              <a:rPr lang="pt-PT" dirty="0" err="1"/>
              <a:t>estaCompleta</a:t>
            </a: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LinhaInspecao_Utilizador</a:t>
            </a:r>
            <a:r>
              <a:rPr lang="pt-PT" dirty="0"/>
              <a:t>(</a:t>
            </a:r>
            <a:r>
              <a:rPr lang="pt-PT" dirty="0" err="1"/>
              <a:t>idLinha</a:t>
            </a:r>
            <a:r>
              <a:rPr lang="pt-PT" dirty="0"/>
              <a:t>, </a:t>
            </a:r>
            <a:r>
              <a:rPr lang="pt-PT" dirty="0" err="1"/>
              <a:t>idUtilizador</a:t>
            </a:r>
            <a:r>
              <a:rPr lang="pt-PT" dirty="0"/>
              <a:t>)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F06EE3D3-BB16-4E6A-BCAB-14FAC323D146}"/>
              </a:ext>
            </a:extLst>
          </p:cNvPr>
          <p:cNvCxnSpPr/>
          <p:nvPr/>
        </p:nvCxnSpPr>
        <p:spPr>
          <a:xfrm>
            <a:off x="2583809" y="528506"/>
            <a:ext cx="25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1BAB0C10-B740-49B4-BEE4-D8FF35040EBD}"/>
              </a:ext>
            </a:extLst>
          </p:cNvPr>
          <p:cNvCxnSpPr/>
          <p:nvPr/>
        </p:nvCxnSpPr>
        <p:spPr>
          <a:xfrm>
            <a:off x="2098646" y="1226191"/>
            <a:ext cx="25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B01F3549-B7FD-4727-A688-2AC12D279AF0}"/>
              </a:ext>
            </a:extLst>
          </p:cNvPr>
          <p:cNvCxnSpPr/>
          <p:nvPr/>
        </p:nvCxnSpPr>
        <p:spPr>
          <a:xfrm>
            <a:off x="2913777" y="2200712"/>
            <a:ext cx="25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CCF513C-9A2A-4E75-B1D5-C1E287F70A2C}"/>
              </a:ext>
            </a:extLst>
          </p:cNvPr>
          <p:cNvCxnSpPr/>
          <p:nvPr/>
        </p:nvCxnSpPr>
        <p:spPr>
          <a:xfrm>
            <a:off x="1846646" y="2947333"/>
            <a:ext cx="25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D3ADC97B-E53D-4803-B3DE-6BF3E1B9EBF4}"/>
              </a:ext>
            </a:extLst>
          </p:cNvPr>
          <p:cNvCxnSpPr>
            <a:cxnSpLocks/>
          </p:cNvCxnSpPr>
          <p:nvPr/>
        </p:nvCxnSpPr>
        <p:spPr>
          <a:xfrm>
            <a:off x="3034350" y="3685564"/>
            <a:ext cx="25191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344159F7-9FE1-4014-BDCD-E6F24204523F}"/>
              </a:ext>
            </a:extLst>
          </p:cNvPr>
          <p:cNvCxnSpPr>
            <a:cxnSpLocks/>
          </p:cNvCxnSpPr>
          <p:nvPr/>
        </p:nvCxnSpPr>
        <p:spPr>
          <a:xfrm>
            <a:off x="2583809" y="4433582"/>
            <a:ext cx="25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1DD095C5-8E5E-4AD8-864D-2D93F55E692A}"/>
              </a:ext>
            </a:extLst>
          </p:cNvPr>
          <p:cNvCxnSpPr>
            <a:cxnSpLocks/>
          </p:cNvCxnSpPr>
          <p:nvPr/>
        </p:nvCxnSpPr>
        <p:spPr>
          <a:xfrm>
            <a:off x="1974209" y="5122877"/>
            <a:ext cx="25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A3E6065B-53C9-4AC6-B38F-50A2BA65EA04}"/>
              </a:ext>
            </a:extLst>
          </p:cNvPr>
          <p:cNvCxnSpPr>
            <a:cxnSpLocks/>
          </p:cNvCxnSpPr>
          <p:nvPr/>
        </p:nvCxnSpPr>
        <p:spPr>
          <a:xfrm>
            <a:off x="4825068" y="5886276"/>
            <a:ext cx="12709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7C12AA75-84E5-4DC6-BAA9-2FC92CA303B2}"/>
              </a:ext>
            </a:extLst>
          </p:cNvPr>
          <p:cNvCxnSpPr>
            <a:cxnSpLocks/>
          </p:cNvCxnSpPr>
          <p:nvPr/>
        </p:nvCxnSpPr>
        <p:spPr>
          <a:xfrm>
            <a:off x="5079534" y="1535185"/>
            <a:ext cx="734037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2DBE40B9-9877-4CA4-AF2E-C04BDF201B9A}"/>
              </a:ext>
            </a:extLst>
          </p:cNvPr>
          <p:cNvCxnSpPr>
            <a:cxnSpLocks/>
          </p:cNvCxnSpPr>
          <p:nvPr/>
        </p:nvCxnSpPr>
        <p:spPr>
          <a:xfrm>
            <a:off x="4712515" y="3013046"/>
            <a:ext cx="130239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D6AD3296-C932-4D4A-AF63-CC8A1A5DAD97}"/>
              </a:ext>
            </a:extLst>
          </p:cNvPr>
          <p:cNvCxnSpPr>
            <a:cxnSpLocks/>
          </p:cNvCxnSpPr>
          <p:nvPr/>
        </p:nvCxnSpPr>
        <p:spPr>
          <a:xfrm>
            <a:off x="3034350" y="3805806"/>
            <a:ext cx="925254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9A71BA7F-9E2E-48DE-9ED1-AB29C5F02C09}"/>
              </a:ext>
            </a:extLst>
          </p:cNvPr>
          <p:cNvCxnSpPr>
            <a:cxnSpLocks/>
          </p:cNvCxnSpPr>
          <p:nvPr/>
        </p:nvCxnSpPr>
        <p:spPr>
          <a:xfrm>
            <a:off x="4250054" y="3829575"/>
            <a:ext cx="130345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18D56A87-F047-4E13-AE64-DE2995C5539F}"/>
              </a:ext>
            </a:extLst>
          </p:cNvPr>
          <p:cNvCxnSpPr>
            <a:cxnSpLocks/>
          </p:cNvCxnSpPr>
          <p:nvPr/>
        </p:nvCxnSpPr>
        <p:spPr>
          <a:xfrm>
            <a:off x="3776076" y="4447564"/>
            <a:ext cx="130345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D47B09F4-4F32-4B9D-904C-76AAB6361923}"/>
              </a:ext>
            </a:extLst>
          </p:cNvPr>
          <p:cNvCxnSpPr>
            <a:cxnSpLocks/>
          </p:cNvCxnSpPr>
          <p:nvPr/>
        </p:nvCxnSpPr>
        <p:spPr>
          <a:xfrm>
            <a:off x="4711448" y="5220749"/>
            <a:ext cx="984677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EA5B3CF4-29D6-410E-A544-DF358EB0E0A4}"/>
              </a:ext>
            </a:extLst>
          </p:cNvPr>
          <p:cNvCxnSpPr>
            <a:cxnSpLocks/>
          </p:cNvCxnSpPr>
          <p:nvPr/>
        </p:nvCxnSpPr>
        <p:spPr>
          <a:xfrm>
            <a:off x="5813571" y="5220749"/>
            <a:ext cx="788565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D82B4E04-3CDE-4E16-AEB6-A756ACF93D6E}"/>
              </a:ext>
            </a:extLst>
          </p:cNvPr>
          <p:cNvCxnSpPr>
            <a:cxnSpLocks/>
          </p:cNvCxnSpPr>
          <p:nvPr/>
        </p:nvCxnSpPr>
        <p:spPr>
          <a:xfrm>
            <a:off x="3855771" y="5886276"/>
            <a:ext cx="788565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1BE5BF1-CE9A-4AD6-BC61-2D7AD1392D35}"/>
              </a:ext>
            </a:extLst>
          </p:cNvPr>
          <p:cNvCxnSpPr>
            <a:cxnSpLocks/>
          </p:cNvCxnSpPr>
          <p:nvPr/>
        </p:nvCxnSpPr>
        <p:spPr>
          <a:xfrm>
            <a:off x="4825068" y="6021898"/>
            <a:ext cx="1270932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58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92</Words>
  <Application>Microsoft Office PowerPoint</Application>
  <PresentationFormat>Ecrã Panorâmico</PresentationFormat>
  <Paragraphs>15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Magueijo</dc:creator>
  <cp:lastModifiedBy>Miguel Magueijo</cp:lastModifiedBy>
  <cp:revision>1</cp:revision>
  <dcterms:created xsi:type="dcterms:W3CDTF">2021-01-22T13:55:20Z</dcterms:created>
  <dcterms:modified xsi:type="dcterms:W3CDTF">2021-01-22T14:00:04Z</dcterms:modified>
</cp:coreProperties>
</file>