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98E59-829A-4F9B-8428-0F08AB1AD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F716DF-FCF1-42EF-9905-8D3CCC4F6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BA0C-FD6D-4381-91D2-AADB7D32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036-1B04-4FF9-95D2-FC4864EBED9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C364E-3261-4A48-ACC1-2B50482C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F80C7D-8ED0-4984-B568-56D4F3E4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6BBC-F4AC-4A0F-8653-D05960B9F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54C01-DAEF-48D3-B20D-86C9D81C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E17BD1-57A9-44CC-AC92-6A065348F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F2D7E-3458-4502-AD1E-5782A55C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036-1B04-4FF9-95D2-FC4864EBED9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3B78F-ED16-4D5B-95F5-46FD0AC4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C80F3E-8EE3-4ADD-95C5-9A2D47B3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6BBC-F4AC-4A0F-8653-D05960B9F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49D1B6-1CB8-4F3E-A3BC-9E151601D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9017DD-3FD7-418C-BF8B-AB3C3F84D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AD20C-7844-4E12-8929-0FBAFEFF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036-1B04-4FF9-95D2-FC4864EBED9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69442A-D6C1-436B-B721-F46BD48D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EAD92D-E268-4C21-BB1F-9B720F97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6BBC-F4AC-4A0F-8653-D05960B9F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1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30BE5-D802-45E6-BE7D-735D9994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D7F32-8F6E-40F2-8A40-BF9212BC0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6DAD4A-66A5-4C38-8875-9C3421D2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036-1B04-4FF9-95D2-FC4864EBED9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B9B88D-8A92-47B2-AF83-581A6468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C4CCB-ABBF-45C8-A294-640B512B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6BBC-F4AC-4A0F-8653-D05960B9F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1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C16A3-FC91-4875-A2BC-184B3F61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CC2DE6-236E-4DB9-B882-A7BF3AE8C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7F614-26B6-40E7-8BC9-ED0057F8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036-1B04-4FF9-95D2-FC4864EBED9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5B3189-F15C-4EBB-920A-5F304A1D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EF190D-9728-49DA-BCE3-CC74A503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6BBC-F4AC-4A0F-8653-D05960B9F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F5AB5-FA03-4341-BFCB-0D73D372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D78E7-0DD6-405F-ADFA-00B2605BA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0F7250-0C0A-4ADE-8706-99B7E4CA5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5396F3-4EB8-44F1-AF39-37DD92C5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036-1B04-4FF9-95D2-FC4864EBED9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942297-FB71-4376-989B-1CBC6ABD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A3C76E-2079-4C80-BEB6-352B0DAF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6BBC-F4AC-4A0F-8653-D05960B9F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A3885-1577-482D-A6A4-8234A18B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209EF0-2C3C-46EB-ACBC-592ABF382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B3BCE7-CFDD-4C61-AA8E-A3FD492BB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C240F8-5E1A-469B-98D4-2CCABBF21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ADA8ED-75CB-434A-981B-9ECA909A2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50CEC1-79F5-4F4C-B58C-816B6D9A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036-1B04-4FF9-95D2-FC4864EBED9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B43791-DF01-480A-8EAB-3BF6F626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A1361C-1544-4882-9053-531C96A7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6BBC-F4AC-4A0F-8653-D05960B9F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3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27F10-0DC7-4137-ABB6-A502AD9A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9377DE-2CE5-44B8-A0DA-F9A6FACD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036-1B04-4FF9-95D2-FC4864EBED9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EEB75A-D280-4DE9-B13F-1A2ABF12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035727-7BA3-40CA-950B-593ADDCC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6BBC-F4AC-4A0F-8653-D05960B9F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1BBFA9-4B6A-408A-8FD5-9DFBE8C8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036-1B04-4FF9-95D2-FC4864EBED9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5CC700-45C6-4C22-93FF-369ED4DA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DC380C-1A87-4FF9-90AE-6CCE4F8C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6BBC-F4AC-4A0F-8653-D05960B9F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3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E3618-AD10-4C40-B824-B952D021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DB32BD-CE02-438D-89D0-DE51C6C5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8C03D0-AFCF-4B06-8E34-73E8BECD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A2E00E-7CD0-4107-9C93-FEC25A4D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036-1B04-4FF9-95D2-FC4864EBED9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BE67DC-96C1-45B4-A56F-ABF8DF81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FFA2EC-B8EA-4457-930E-77A97D86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6BBC-F4AC-4A0F-8653-D05960B9F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7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CE989-D01D-4BB3-BC36-48687EDB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F19994-F5EB-4CE5-AF9C-0606B3498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3C369E-3F5D-443F-AC31-021E6ECA2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4C1B9A-86E1-448E-AD26-9E0F7690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036-1B04-4FF9-95D2-FC4864EBED9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FB3FE9-E787-44CB-86F0-AE33D0BC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CB8FE1-1CBC-4C49-867D-33AB5E3E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6BBC-F4AC-4A0F-8653-D05960B9F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2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868457-15F6-4F5F-AFDD-23FD9CC8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840ED6-AB15-4D8D-9AFE-9AC9D466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7323FA-9DC6-4432-B346-4C732ED63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A1036-1B04-4FF9-95D2-FC4864EBED95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31459-C0AB-4956-BB1F-067BD5371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18257-5412-4496-9A5C-AA2368002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86BBC-F4AC-4A0F-8653-D05960B9F0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320B626-135B-4F91-AF4F-11FD31D03E21}"/>
              </a:ext>
            </a:extLst>
          </p:cNvPr>
          <p:cNvSpPr/>
          <p:nvPr/>
        </p:nvSpPr>
        <p:spPr>
          <a:xfrm>
            <a:off x="255757" y="3123210"/>
            <a:ext cx="4880322" cy="1152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BFD8560-F04E-4895-B2F8-E16FDDBCE20E}"/>
              </a:ext>
            </a:extLst>
          </p:cNvPr>
          <p:cNvSpPr/>
          <p:nvPr/>
        </p:nvSpPr>
        <p:spPr>
          <a:xfrm>
            <a:off x="255757" y="1665121"/>
            <a:ext cx="4880322" cy="1152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F587FB-0FA5-402E-965C-2CA31E667579}"/>
              </a:ext>
            </a:extLst>
          </p:cNvPr>
          <p:cNvSpPr/>
          <p:nvPr/>
        </p:nvSpPr>
        <p:spPr>
          <a:xfrm>
            <a:off x="255757" y="207032"/>
            <a:ext cx="4880322" cy="1152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6BE14A-3666-4C56-A56E-3F2576B6AFA5}"/>
              </a:ext>
            </a:extLst>
          </p:cNvPr>
          <p:cNvSpPr/>
          <p:nvPr/>
        </p:nvSpPr>
        <p:spPr>
          <a:xfrm>
            <a:off x="1282535" y="2111232"/>
            <a:ext cx="3853544" cy="7065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062EE15-397E-4D17-8D7A-537D72FB402A}"/>
              </a:ext>
            </a:extLst>
          </p:cNvPr>
          <p:cNvSpPr/>
          <p:nvPr/>
        </p:nvSpPr>
        <p:spPr>
          <a:xfrm>
            <a:off x="1282535" y="3569321"/>
            <a:ext cx="3853544" cy="7065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63EFBF4-2AAB-43ED-907B-5E904A0A4A2B}"/>
              </a:ext>
            </a:extLst>
          </p:cNvPr>
          <p:cNvSpPr/>
          <p:nvPr/>
        </p:nvSpPr>
        <p:spPr>
          <a:xfrm>
            <a:off x="754083" y="3901830"/>
            <a:ext cx="4381996" cy="3740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066BA9D7-2019-4BBC-90ED-1F7F6F2B1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64014"/>
              </p:ext>
            </p:extLst>
          </p:nvPr>
        </p:nvGraphicFramePr>
        <p:xfrm>
          <a:off x="5708371" y="646710"/>
          <a:ext cx="5397500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9740">
                  <a:extLst>
                    <a:ext uri="{9D8B030D-6E8A-4147-A177-3AD203B41FA5}">
                      <a16:colId xmlns:a16="http://schemas.microsoft.com/office/drawing/2014/main" val="74599794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6014882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157823634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888233759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53695175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28252676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Aktion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erfasst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gelöscht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gültigab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gültigbis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Inhalt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960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Primäres Einfügen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3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8528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Primäres Einfügen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20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Beenden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86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Beenden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311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2099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1506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Bestand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304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Primäres Einfügen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46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Beenden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219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Beenden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542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Sekundäres Einfügen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60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Fliegner</dc:creator>
  <cp:lastModifiedBy>Michael Fliegner</cp:lastModifiedBy>
  <cp:revision>7</cp:revision>
  <dcterms:created xsi:type="dcterms:W3CDTF">2020-07-19T09:41:30Z</dcterms:created>
  <dcterms:modified xsi:type="dcterms:W3CDTF">2020-07-19T10:58:15Z</dcterms:modified>
</cp:coreProperties>
</file>