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8579-E11B-464B-88EF-BE252890DF93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4E1B-DB51-484C-8269-FFA26401E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4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8579-E11B-464B-88EF-BE252890DF93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4E1B-DB51-484C-8269-FFA26401E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78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8579-E11B-464B-88EF-BE252890DF93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4E1B-DB51-484C-8269-FFA26401E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09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8579-E11B-464B-88EF-BE252890DF93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4E1B-DB51-484C-8269-FFA26401E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34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8579-E11B-464B-88EF-BE252890DF93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4E1B-DB51-484C-8269-FFA26401E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20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8579-E11B-464B-88EF-BE252890DF93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4E1B-DB51-484C-8269-FFA26401E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79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8579-E11B-464B-88EF-BE252890DF93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4E1B-DB51-484C-8269-FFA26401E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76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8579-E11B-464B-88EF-BE252890DF93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4E1B-DB51-484C-8269-FFA26401E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88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8579-E11B-464B-88EF-BE252890DF93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4E1B-DB51-484C-8269-FFA26401E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49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8579-E11B-464B-88EF-BE252890DF93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4E1B-DB51-484C-8269-FFA26401E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92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8579-E11B-464B-88EF-BE252890DF93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4E1B-DB51-484C-8269-FFA26401E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86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98579-E11B-464B-88EF-BE252890DF93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4E1B-DB51-484C-8269-FFA26401E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90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138" y="3125058"/>
            <a:ext cx="747577" cy="7475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405" y="5382650"/>
            <a:ext cx="716699" cy="7166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33" y="2656514"/>
            <a:ext cx="2410597" cy="22097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043" y="4920426"/>
            <a:ext cx="622672" cy="62267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718" y="1457011"/>
            <a:ext cx="543708" cy="54370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7" t="4822" r="3188" b="4163"/>
          <a:stretch/>
        </p:blipFill>
        <p:spPr>
          <a:xfrm>
            <a:off x="4783757" y="1534076"/>
            <a:ext cx="943803" cy="67973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102" y="3872635"/>
            <a:ext cx="846013" cy="8460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554" y="2656514"/>
            <a:ext cx="1200403" cy="93708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2" t="13820" r="3492" b="10917"/>
          <a:stretch/>
        </p:blipFill>
        <p:spPr>
          <a:xfrm>
            <a:off x="941688" y="513286"/>
            <a:ext cx="806725" cy="6646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65" t="8603" r="13007" b="68570"/>
          <a:stretch/>
        </p:blipFill>
        <p:spPr>
          <a:xfrm>
            <a:off x="5194998" y="3446585"/>
            <a:ext cx="411982" cy="411982"/>
          </a:xfrm>
          <a:prstGeom prst="ellipse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822" y="1578038"/>
            <a:ext cx="1556841" cy="177090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394" y="3795356"/>
            <a:ext cx="796741" cy="79674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62" t="56893" r="5810" b="7476"/>
          <a:stretch/>
        </p:blipFill>
        <p:spPr>
          <a:xfrm>
            <a:off x="4079631" y="5054321"/>
            <a:ext cx="653143" cy="643094"/>
          </a:xfrm>
          <a:prstGeom prst="ellipse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6" t="13031" r="28384" b="33522"/>
          <a:stretch/>
        </p:blipFill>
        <p:spPr>
          <a:xfrm>
            <a:off x="5819095" y="5345644"/>
            <a:ext cx="703542" cy="70354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4710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admin</cp:lastModifiedBy>
  <cp:revision>16</cp:revision>
  <dcterms:created xsi:type="dcterms:W3CDTF">2020-10-21T02:52:56Z</dcterms:created>
  <dcterms:modified xsi:type="dcterms:W3CDTF">2020-10-24T14:28:05Z</dcterms:modified>
</cp:coreProperties>
</file>