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5"/>
    <p:restoredTop sz="94683"/>
  </p:normalViewPr>
  <p:slideViewPr>
    <p:cSldViewPr snapToGrid="0" snapToObjects="1">
      <p:cViewPr varScale="1">
        <p:scale>
          <a:sx n="139" d="100"/>
          <a:sy n="139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27D0-204D-8F4B-9712-4DD8DECC9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2F0B5-FF1F-C544-ABF5-377DEA5B7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00CE-7705-FB4E-B2D5-E86B8347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866C8-83FD-DB45-A082-6E3E3A15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AE44-700E-444F-B3AB-26F8DC02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ABF9-3944-5B4E-AB43-EB1F6D6A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197ED-0F2C-A94C-945F-8A1F4314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35A2-B650-2A48-9082-1615AB97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F102-FCE9-A949-8831-66B7C9D5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4091-9711-4749-85CC-635CEB01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851A8-D220-CA43-A362-84E875BC0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EF9C8-EE43-DD4B-BA0A-DD1313C5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795B-9F25-2845-91F0-27F914F5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27A6-C4A2-1D49-9363-3DA11704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F815-5A81-024E-A3B5-151E6490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73A9-CFCC-7B4A-B288-B7628314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07C5-5E94-4E4B-9CE1-B492C920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EC1A-C8BF-ED4B-92AC-61E8E6F7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73609-B451-074C-B343-CD1E9214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256F-C8F5-1A45-B703-3D67C129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3851-6266-C34B-BE0E-B2F692DC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13748-A1CF-CE4E-9EEB-CD6CD2FD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839F-6511-6741-A186-5C358503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C2C1-BA8D-5C42-9849-9335375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4B15-6925-E840-9298-75D8005A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ABDA-D0B0-7047-9095-47F0B3B8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7754-FC41-0647-88AE-C2ABE2F59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E009A-F437-3945-9804-668928743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8158-33ED-1D41-830E-D601BA2F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32E50-35EE-8045-A5F6-F12635B1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A3120-581C-4747-898B-A4C4832E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D893-D800-474B-B763-CFDC9423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924A5-15EE-1A4E-B368-EF3E5804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A8611-048C-F645-BC3B-365CDE6D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CE4DA-F73A-904A-B12D-2F99D4329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AFD11-C70B-1A4B-9F0B-81539C38A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4ECDA-67A8-7D44-82EC-7695F0B7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F72D0-F4CE-FF40-B10F-46992FCB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73F54-D681-5547-9385-41FB0169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E1ED-AE7D-F84F-8993-E6CDECD9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E473B-BC64-E140-86E6-9F185EF8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3B874-DB2D-0943-A288-4AD7EBE2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B2297-8EB5-DE40-BA71-50F78076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4E9AF-FE10-8044-A26F-5EE15ADC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1BA16-24AE-A042-AC43-F8CD5448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052C-C9D4-2B4D-BDD3-DA9DB463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D144-E721-BB46-9201-D8D1AF7C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4428-2A22-7840-B421-FD9936F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898C8-21AE-274F-9507-7F0C2C6A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06A42-49FA-CA41-9660-76EDF01D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06292-3059-E64D-A771-A33F973D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FDFF9-48D2-A540-8AE2-B1356E67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ADD6-3B96-2C47-8DBF-8D592067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B5B33-3BDE-2E43-8266-78E0766C3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38A3A-B477-AB47-A53C-77C5E111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FA39F-9F02-6145-9B4E-BE87EB86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33469-9D04-9E45-BED4-6ED8D62F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E934F-79A0-FD4D-84D5-8707C8D4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4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6D5EE-2C68-C24A-8196-E2751EE4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5F9E-5B33-1342-8734-8E6526FF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3C5D-F01B-464E-90DB-6F2320DAD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259D-6F80-1449-9FAF-C2D756B98F0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B4AC-9809-3647-AEF5-F97592533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67BA-474A-C94F-8EF5-10A98769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AB5A-EE96-5549-9249-AB249CF3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itting, building, light, red&#10;&#10;Description automatically generated">
            <a:extLst>
              <a:ext uri="{FF2B5EF4-FFF2-40B4-BE49-F238E27FC236}">
                <a16:creationId xmlns:a16="http://schemas.microsoft.com/office/drawing/2014/main" id="{19A50E6A-2258-214A-9FCC-64FB9203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16" y="410088"/>
            <a:ext cx="4188890" cy="2873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sitting, building, clock, red&#10;&#10;Description automatically generated">
            <a:extLst>
              <a:ext uri="{FF2B5EF4-FFF2-40B4-BE49-F238E27FC236}">
                <a16:creationId xmlns:a16="http://schemas.microsoft.com/office/drawing/2014/main" id="{7353EB02-0EE4-2D4B-8BEF-34A92559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5" y="410087"/>
            <a:ext cx="5036813" cy="2811041"/>
          </a:xfrm>
          <a:prstGeom prst="rect">
            <a:avLst/>
          </a:prstGeom>
        </p:spPr>
      </p:pic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building, sitting, red, light&#10;&#10;Description automatically generated">
            <a:extLst>
              <a:ext uri="{FF2B5EF4-FFF2-40B4-BE49-F238E27FC236}">
                <a16:creationId xmlns:a16="http://schemas.microsoft.com/office/drawing/2014/main" id="{BFF12094-926F-B14F-BA84-4043F64E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976" y="3671314"/>
            <a:ext cx="3936729" cy="2908517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071BA6BB-BF82-B349-8CF0-2C1FFB957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178" y="3671315"/>
            <a:ext cx="3274494" cy="27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5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Pham</dc:creator>
  <cp:lastModifiedBy>Andrew Pham</cp:lastModifiedBy>
  <cp:revision>1</cp:revision>
  <dcterms:created xsi:type="dcterms:W3CDTF">2020-03-02T23:04:32Z</dcterms:created>
  <dcterms:modified xsi:type="dcterms:W3CDTF">2020-03-02T23:08:00Z</dcterms:modified>
</cp:coreProperties>
</file>