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 Slab"/>
      <p:regular r:id="rId17"/>
      <p:bold r:id="rId18"/>
    </p:embeddedFont>
    <p:embeddedFont>
      <p:font typeface="Lexend Light"/>
      <p:regular r:id="rId19"/>
      <p:bold r:id="rId20"/>
    </p:embeddedFont>
    <p:embeddedFont>
      <p:font typeface="Abril Fatface"/>
      <p:regular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Lexend"/>
      <p:regular r:id="rId26"/>
      <p:bold r:id="rId27"/>
    </p:embeddedFont>
    <p:embeddedFont>
      <p:font typeface="Homemade Appl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Light-bold.fntdata"/><Relationship Id="rId22" Type="http://schemas.openxmlformats.org/officeDocument/2006/relationships/font" Target="fonts/Poppins-regular.fntdata"/><Relationship Id="rId21" Type="http://schemas.openxmlformats.org/officeDocument/2006/relationships/font" Target="fonts/AbrilFatface-regular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HomemadeApple-regular.fntdata"/><Relationship Id="rId27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19" Type="http://schemas.openxmlformats.org/officeDocument/2006/relationships/font" Target="fonts/LexendLight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073618e6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073618e6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073618e60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a073618e60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92c56e47c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92c56e47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1c3728c19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1c3728c19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92c56e47c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92c56e47c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634750" y="480150"/>
            <a:ext cx="99729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634750" y="480150"/>
            <a:ext cx="9972900" cy="336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5" name="Google Shape;15;p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1" name="Google Shape;21;p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052650" y="5377600"/>
            <a:ext cx="9163200" cy="58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2052650" y="1778900"/>
            <a:ext cx="9163200" cy="3600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9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25" name="Google Shape;25;p2"/>
          <p:cNvGrpSpPr/>
          <p:nvPr/>
        </p:nvGrpSpPr>
        <p:grpSpPr>
          <a:xfrm>
            <a:off x="404893" y="5364314"/>
            <a:ext cx="792208" cy="710851"/>
            <a:chOff x="304016" y="596485"/>
            <a:chExt cx="1168621" cy="1048607"/>
          </a:xfrm>
        </p:grpSpPr>
        <p:sp>
          <p:nvSpPr>
            <p:cNvPr id="26" name="Google Shape;26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04893" y="4492306"/>
            <a:ext cx="792208" cy="710851"/>
            <a:chOff x="304016" y="596485"/>
            <a:chExt cx="1168621" cy="1048607"/>
          </a:xfrm>
        </p:grpSpPr>
        <p:sp>
          <p:nvSpPr>
            <p:cNvPr id="31" name="Google Shape;31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404893" y="3620298"/>
            <a:ext cx="792208" cy="710851"/>
            <a:chOff x="304016" y="596485"/>
            <a:chExt cx="1168621" cy="1048607"/>
          </a:xfrm>
        </p:grpSpPr>
        <p:sp>
          <p:nvSpPr>
            <p:cNvPr id="36" name="Google Shape;36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04893" y="2748289"/>
            <a:ext cx="792208" cy="710851"/>
            <a:chOff x="304016" y="596485"/>
            <a:chExt cx="1168621" cy="1048607"/>
          </a:xfrm>
        </p:grpSpPr>
        <p:sp>
          <p:nvSpPr>
            <p:cNvPr id="41" name="Google Shape;41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Just title">
  <p:cSld name="CUSTOM_8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3" name="Google Shape;213;p11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15" name="Google Shape;215;p11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21" name="Google Shape;221;p11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 1">
  <p:cSld name="CUSTOM_8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/>
          <p:nvPr/>
        </p:nvSpPr>
        <p:spPr>
          <a:xfrm>
            <a:off x="8071825" y="1774225"/>
            <a:ext cx="36114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"/>
          <p:cNvSpPr/>
          <p:nvPr/>
        </p:nvSpPr>
        <p:spPr>
          <a:xfrm>
            <a:off x="8071825" y="1774225"/>
            <a:ext cx="3611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12"/>
          <p:cNvGrpSpPr/>
          <p:nvPr/>
        </p:nvGrpSpPr>
        <p:grpSpPr>
          <a:xfrm flipH="1">
            <a:off x="10831479" y="1830800"/>
            <a:ext cx="792253" cy="230688"/>
            <a:chOff x="745813" y="1290313"/>
            <a:chExt cx="1236350" cy="360000"/>
          </a:xfrm>
        </p:grpSpPr>
        <p:sp>
          <p:nvSpPr>
            <p:cNvPr id="227" name="Google Shape;227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32" name="Google Shape;232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33" name="Google Shape;233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35" name="Google Shape;235;p12"/>
          <p:cNvSpPr/>
          <p:nvPr/>
        </p:nvSpPr>
        <p:spPr>
          <a:xfrm>
            <a:off x="4290300" y="1774225"/>
            <a:ext cx="36114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"/>
          <p:cNvSpPr/>
          <p:nvPr/>
        </p:nvSpPr>
        <p:spPr>
          <a:xfrm>
            <a:off x="4290300" y="1774225"/>
            <a:ext cx="36114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2"/>
          <p:cNvGrpSpPr/>
          <p:nvPr/>
        </p:nvGrpSpPr>
        <p:grpSpPr>
          <a:xfrm flipH="1">
            <a:off x="7049954" y="1830800"/>
            <a:ext cx="792253" cy="230688"/>
            <a:chOff x="745813" y="1290313"/>
            <a:chExt cx="1236350" cy="360000"/>
          </a:xfrm>
        </p:grpSpPr>
        <p:sp>
          <p:nvSpPr>
            <p:cNvPr id="238" name="Google Shape;238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43" name="Google Shape;243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44" name="Google Shape;244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46" name="Google Shape;246;p12"/>
          <p:cNvSpPr/>
          <p:nvPr/>
        </p:nvSpPr>
        <p:spPr>
          <a:xfrm>
            <a:off x="508775" y="1774225"/>
            <a:ext cx="36114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508775" y="1774225"/>
            <a:ext cx="36114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12"/>
          <p:cNvGrpSpPr/>
          <p:nvPr/>
        </p:nvGrpSpPr>
        <p:grpSpPr>
          <a:xfrm flipH="1">
            <a:off x="3268429" y="1830800"/>
            <a:ext cx="792253" cy="230688"/>
            <a:chOff x="745813" y="1290313"/>
            <a:chExt cx="1236350" cy="360000"/>
          </a:xfrm>
        </p:grpSpPr>
        <p:sp>
          <p:nvSpPr>
            <p:cNvPr id="249" name="Google Shape;249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54" name="Google Shape;254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55" name="Google Shape;255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56" name="Google Shape;256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57" name="Google Shape;257;p12"/>
          <p:cNvSpPr txBox="1"/>
          <p:nvPr>
            <p:ph idx="1" type="subTitle"/>
          </p:nvPr>
        </p:nvSpPr>
        <p:spPr>
          <a:xfrm>
            <a:off x="661203" y="2314100"/>
            <a:ext cx="3283200" cy="1019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8" name="Google Shape;258;p12"/>
          <p:cNvSpPr txBox="1"/>
          <p:nvPr>
            <p:ph idx="2" type="subTitle"/>
          </p:nvPr>
        </p:nvSpPr>
        <p:spPr>
          <a:xfrm>
            <a:off x="4449378" y="2314100"/>
            <a:ext cx="3283200" cy="1020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9" name="Google Shape;259;p12"/>
          <p:cNvSpPr txBox="1"/>
          <p:nvPr>
            <p:ph idx="3" type="subTitle"/>
          </p:nvPr>
        </p:nvSpPr>
        <p:spPr>
          <a:xfrm>
            <a:off x="8237553" y="2315750"/>
            <a:ext cx="3282900" cy="1020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60" name="Google Shape;260;p12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1" name="Google Shape;261;p12"/>
          <p:cNvSpPr txBox="1"/>
          <p:nvPr>
            <p:ph idx="4" type="body"/>
          </p:nvPr>
        </p:nvSpPr>
        <p:spPr>
          <a:xfrm>
            <a:off x="661200" y="3264066"/>
            <a:ext cx="3283200" cy="279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62" name="Google Shape;262;p12"/>
          <p:cNvSpPr txBox="1"/>
          <p:nvPr>
            <p:ph idx="5" type="body"/>
          </p:nvPr>
        </p:nvSpPr>
        <p:spPr>
          <a:xfrm>
            <a:off x="4449375" y="3265499"/>
            <a:ext cx="3283200" cy="279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63" name="Google Shape;263;p12"/>
          <p:cNvSpPr txBox="1"/>
          <p:nvPr>
            <p:ph idx="6" type="body"/>
          </p:nvPr>
        </p:nvSpPr>
        <p:spPr>
          <a:xfrm>
            <a:off x="8237550" y="3266718"/>
            <a:ext cx="3283200" cy="279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Text and Image">
  <p:cSld name="CUSTOM_9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66" name="Google Shape;266;p13"/>
          <p:cNvSpPr txBox="1"/>
          <p:nvPr>
            <p:ph idx="1" type="subTitle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7" name="Google Shape;267;p13"/>
          <p:cNvSpPr/>
          <p:nvPr>
            <p:ph idx="2" type="pic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imeline">
  <p:cSld name="CUSTOM_1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 txBox="1"/>
          <p:nvPr>
            <p:ph idx="1" type="subTitle"/>
          </p:nvPr>
        </p:nvSpPr>
        <p:spPr>
          <a:xfrm>
            <a:off x="1039550" y="2540550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1" name="Google Shape;271;p14"/>
          <p:cNvSpPr txBox="1"/>
          <p:nvPr>
            <p:ph idx="2" type="subTitle"/>
          </p:nvPr>
        </p:nvSpPr>
        <p:spPr>
          <a:xfrm>
            <a:off x="3178025" y="3721449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2" name="Google Shape;272;p14"/>
          <p:cNvSpPr txBox="1"/>
          <p:nvPr>
            <p:ph idx="3" type="subTitle"/>
          </p:nvPr>
        </p:nvSpPr>
        <p:spPr>
          <a:xfrm>
            <a:off x="5316500" y="2540550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3" name="Google Shape;273;p14"/>
          <p:cNvSpPr txBox="1"/>
          <p:nvPr>
            <p:ph idx="4" type="subTitle"/>
          </p:nvPr>
        </p:nvSpPr>
        <p:spPr>
          <a:xfrm>
            <a:off x="7454975" y="3620000"/>
            <a:ext cx="1070700" cy="50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4" name="Google Shape;274;p14"/>
          <p:cNvSpPr txBox="1"/>
          <p:nvPr>
            <p:ph idx="5" type="subTitle"/>
          </p:nvPr>
        </p:nvSpPr>
        <p:spPr>
          <a:xfrm>
            <a:off x="9593450" y="2540550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5" name="Google Shape;275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6" name="Google Shape;276;p14"/>
          <p:cNvSpPr txBox="1"/>
          <p:nvPr>
            <p:ph idx="6" type="body"/>
          </p:nvPr>
        </p:nvSpPr>
        <p:spPr>
          <a:xfrm>
            <a:off x="794675" y="3191213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7" name="Google Shape;277;p14"/>
          <p:cNvSpPr txBox="1"/>
          <p:nvPr>
            <p:ph idx="7" type="body"/>
          </p:nvPr>
        </p:nvSpPr>
        <p:spPr>
          <a:xfrm>
            <a:off x="2943088" y="1362431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8" name="Google Shape;278;p14"/>
          <p:cNvSpPr txBox="1"/>
          <p:nvPr>
            <p:ph idx="8" type="body"/>
          </p:nvPr>
        </p:nvSpPr>
        <p:spPr>
          <a:xfrm>
            <a:off x="5091500" y="3191213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9" name="Google Shape;279;p14"/>
          <p:cNvSpPr txBox="1"/>
          <p:nvPr>
            <p:ph idx="9" type="body"/>
          </p:nvPr>
        </p:nvSpPr>
        <p:spPr>
          <a:xfrm>
            <a:off x="7239913" y="1360481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0" name="Google Shape;280;p14"/>
          <p:cNvSpPr txBox="1"/>
          <p:nvPr>
            <p:ph idx="13" type="body"/>
          </p:nvPr>
        </p:nvSpPr>
        <p:spPr>
          <a:xfrm>
            <a:off x="9388325" y="3191225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1" name="Google Shape;281;p14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14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83" name="Google Shape;283;p1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88" name="Google Shape;288;p1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89" name="Google Shape;289;p1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Title and text left">
  <p:cSld name="CUSTOM_15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15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295" name="Google Shape;295;p1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00" name="Google Shape;300;p1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01" name="Google Shape;301;p1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03" name="Google Shape;303;p15"/>
          <p:cNvSpPr txBox="1"/>
          <p:nvPr>
            <p:ph type="title"/>
          </p:nvPr>
        </p:nvSpPr>
        <p:spPr>
          <a:xfrm>
            <a:off x="876425" y="1981100"/>
            <a:ext cx="5581500" cy="1264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body"/>
          </p:nvPr>
        </p:nvSpPr>
        <p:spPr>
          <a:xfrm>
            <a:off x="876525" y="34389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Title and text right">
  <p:cSld name="CUSTOM_16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16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309" name="Google Shape;309;p16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14" name="Google Shape;314;p16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15" name="Google Shape;315;p16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17" name="Google Shape;317;p16"/>
          <p:cNvSpPr txBox="1"/>
          <p:nvPr>
            <p:ph type="title"/>
          </p:nvPr>
        </p:nvSpPr>
        <p:spPr>
          <a:xfrm>
            <a:off x="4918988" y="2122000"/>
            <a:ext cx="5581500" cy="1242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4919088" y="35036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Just title">
  <p:cSld name="CUSTOM_22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Certificate">
  <p:cSld name="CUSTOM_23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/>
          <p:nvPr/>
        </p:nvSpPr>
        <p:spPr>
          <a:xfrm>
            <a:off x="537575" y="480150"/>
            <a:ext cx="111168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537575" y="480150"/>
            <a:ext cx="111168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18"/>
          <p:cNvGrpSpPr/>
          <p:nvPr/>
        </p:nvGrpSpPr>
        <p:grpSpPr>
          <a:xfrm flipH="1">
            <a:off x="10802891" y="536725"/>
            <a:ext cx="792253" cy="230688"/>
            <a:chOff x="745813" y="1290313"/>
            <a:chExt cx="1236350" cy="360000"/>
          </a:xfrm>
        </p:grpSpPr>
        <p:sp>
          <p:nvSpPr>
            <p:cNvPr id="325" name="Google Shape;325;p18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30" name="Google Shape;330;p18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31" name="Google Shape;331;p18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33" name="Google Shape;333;p18"/>
          <p:cNvSpPr txBox="1"/>
          <p:nvPr>
            <p:ph type="title"/>
          </p:nvPr>
        </p:nvSpPr>
        <p:spPr>
          <a:xfrm>
            <a:off x="609875" y="941325"/>
            <a:ext cx="10953900" cy="977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34" name="Google Shape;334;p18"/>
          <p:cNvSpPr txBox="1"/>
          <p:nvPr>
            <p:ph idx="1" type="subTitle"/>
          </p:nvPr>
        </p:nvSpPr>
        <p:spPr>
          <a:xfrm>
            <a:off x="2187000" y="2682863"/>
            <a:ext cx="7818000" cy="945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335" name="Google Shape;335;p18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18"/>
          <p:cNvSpPr txBox="1"/>
          <p:nvPr>
            <p:ph idx="2" type="subTitle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37" name="Google Shape;337;p18"/>
          <p:cNvSpPr txBox="1"/>
          <p:nvPr>
            <p:ph idx="3" type="title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38" name="Google Shape;338;p18"/>
          <p:cNvSpPr txBox="1"/>
          <p:nvPr>
            <p:ph idx="4" type="subTitle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339" name="Google Shape;339;p18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340" name="Google Shape;340;p18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8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2" name="Google Shape;342;p18"/>
          <p:cNvSpPr txBox="1"/>
          <p:nvPr>
            <p:ph idx="5" type="subTitle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3" name="Google Shape;343;p18"/>
          <p:cNvSpPr txBox="1"/>
          <p:nvPr>
            <p:ph idx="6" type="subTitle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4" name="Google Shape;344;p18"/>
          <p:cNvSpPr txBox="1"/>
          <p:nvPr>
            <p:ph idx="7" type="subTitle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5" name="Google Shape;345;p18"/>
          <p:cNvSpPr txBox="1"/>
          <p:nvPr>
            <p:ph idx="8" type="subTitle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Daily Agenda">
  <p:cSld name="CUSTOM_24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/>
          <p:nvPr/>
        </p:nvSpPr>
        <p:spPr>
          <a:xfrm>
            <a:off x="465750" y="1449200"/>
            <a:ext cx="6001800" cy="4957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6825449" y="1449200"/>
            <a:ext cx="4880700" cy="2299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Google Shape;349;p19"/>
          <p:cNvSpPr txBox="1"/>
          <p:nvPr>
            <p:ph type="title"/>
          </p:nvPr>
        </p:nvSpPr>
        <p:spPr>
          <a:xfrm>
            <a:off x="380025" y="192500"/>
            <a:ext cx="114321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50" name="Google Shape;350;p19"/>
          <p:cNvSpPr txBox="1"/>
          <p:nvPr>
            <p:ph idx="2" type="title"/>
          </p:nvPr>
        </p:nvSpPr>
        <p:spPr>
          <a:xfrm>
            <a:off x="656375" y="1919975"/>
            <a:ext cx="55680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1" name="Google Shape;351;p19"/>
          <p:cNvSpPr txBox="1"/>
          <p:nvPr>
            <p:ph idx="3" type="title"/>
          </p:nvPr>
        </p:nvSpPr>
        <p:spPr>
          <a:xfrm>
            <a:off x="6915225" y="1919975"/>
            <a:ext cx="46683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19"/>
          <p:cNvSpPr txBox="1"/>
          <p:nvPr>
            <p:ph idx="1" type="subTitle"/>
          </p:nvPr>
        </p:nvSpPr>
        <p:spPr>
          <a:xfrm>
            <a:off x="656375" y="2588150"/>
            <a:ext cx="5568000" cy="276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700"/>
            </a:lvl1pPr>
            <a:lvl2pPr lvl="1" rtl="0"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53" name="Google Shape;353;p19"/>
          <p:cNvSpPr txBox="1"/>
          <p:nvPr>
            <p:ph idx="4" type="subTitle"/>
          </p:nvPr>
        </p:nvSpPr>
        <p:spPr>
          <a:xfrm>
            <a:off x="6907400" y="2588150"/>
            <a:ext cx="46683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54" name="Google Shape;354;p19"/>
          <p:cNvSpPr/>
          <p:nvPr/>
        </p:nvSpPr>
        <p:spPr>
          <a:xfrm>
            <a:off x="6825449" y="4107500"/>
            <a:ext cx="4880700" cy="2299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 txBox="1"/>
          <p:nvPr>
            <p:ph idx="5" type="title"/>
          </p:nvPr>
        </p:nvSpPr>
        <p:spPr>
          <a:xfrm>
            <a:off x="6907400" y="4591400"/>
            <a:ext cx="46683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6" name="Google Shape;356;p19"/>
          <p:cNvSpPr txBox="1"/>
          <p:nvPr>
            <p:ph idx="6" type="subTitle"/>
          </p:nvPr>
        </p:nvSpPr>
        <p:spPr>
          <a:xfrm>
            <a:off x="6907400" y="5273100"/>
            <a:ext cx="46683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57" name="Google Shape;357;p19"/>
          <p:cNvSpPr/>
          <p:nvPr/>
        </p:nvSpPr>
        <p:spPr>
          <a:xfrm>
            <a:off x="465752" y="1449200"/>
            <a:ext cx="60018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 flipH="1">
            <a:off x="5615829" y="1505775"/>
            <a:ext cx="792253" cy="230688"/>
            <a:chOff x="745813" y="1290313"/>
            <a:chExt cx="1236350" cy="360000"/>
          </a:xfrm>
        </p:grpSpPr>
        <p:sp>
          <p:nvSpPr>
            <p:cNvPr id="359" name="Google Shape;35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64" name="Google Shape;36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65" name="Google Shape;36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67" name="Google Shape;367;p19"/>
          <p:cNvSpPr/>
          <p:nvPr/>
        </p:nvSpPr>
        <p:spPr>
          <a:xfrm>
            <a:off x="6825449" y="1449200"/>
            <a:ext cx="48807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19"/>
          <p:cNvGrpSpPr/>
          <p:nvPr/>
        </p:nvGrpSpPr>
        <p:grpSpPr>
          <a:xfrm flipH="1">
            <a:off x="10850379" y="1505775"/>
            <a:ext cx="792253" cy="230688"/>
            <a:chOff x="745813" y="1290313"/>
            <a:chExt cx="1236350" cy="360000"/>
          </a:xfrm>
        </p:grpSpPr>
        <p:sp>
          <p:nvSpPr>
            <p:cNvPr id="369" name="Google Shape;36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74" name="Google Shape;37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75" name="Google Shape;37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77" name="Google Shape;377;p19"/>
          <p:cNvSpPr/>
          <p:nvPr/>
        </p:nvSpPr>
        <p:spPr>
          <a:xfrm>
            <a:off x="6825449" y="4107500"/>
            <a:ext cx="48807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19"/>
          <p:cNvGrpSpPr/>
          <p:nvPr/>
        </p:nvGrpSpPr>
        <p:grpSpPr>
          <a:xfrm flipH="1">
            <a:off x="10858479" y="4164075"/>
            <a:ext cx="792253" cy="230688"/>
            <a:chOff x="745813" y="1290313"/>
            <a:chExt cx="1236350" cy="360000"/>
          </a:xfrm>
        </p:grpSpPr>
        <p:sp>
          <p:nvSpPr>
            <p:cNvPr id="379" name="Google Shape;37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84" name="Google Shape;38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85" name="Google Shape;38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9" name="Google Shape;389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91" name="Google Shape;391;p20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92" name="Google Shape;392;p20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0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0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0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0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97" name="Google Shape;397;p20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622800" y="1958025"/>
            <a:ext cx="3644400" cy="35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4558650" y="480150"/>
            <a:ext cx="70491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4558650" y="480150"/>
            <a:ext cx="70491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title"/>
          </p:nvPr>
        </p:nvSpPr>
        <p:spPr>
          <a:xfrm>
            <a:off x="5665025" y="1709150"/>
            <a:ext cx="5322600" cy="13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5665000" y="3113450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3"/>
          <p:cNvSpPr/>
          <p:nvPr>
            <p:ph idx="2" type="pic"/>
          </p:nvPr>
        </p:nvSpPr>
        <p:spPr>
          <a:xfrm>
            <a:off x="622800" y="1958025"/>
            <a:ext cx="3644400" cy="3504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" name="Google Shape;52;p3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53" name="Google Shape;53;p3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58" name="Google Shape;58;p3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59" name="Google Shape;59;p3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>
            <a:off x="622800" y="1621725"/>
            <a:ext cx="3644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 flipH="1">
            <a:off x="3400241" y="1678300"/>
            <a:ext cx="792253" cy="230688"/>
            <a:chOff x="745813" y="1290313"/>
            <a:chExt cx="1236350" cy="360000"/>
          </a:xfrm>
        </p:grpSpPr>
        <p:sp>
          <p:nvSpPr>
            <p:cNvPr id="63" name="Google Shape;63;p3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68" name="Google Shape;68;p3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69" name="Google Shape;69;p3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grpSp>
        <p:nvGrpSpPr>
          <p:cNvPr id="71" name="Google Shape;71;p3"/>
          <p:cNvGrpSpPr/>
          <p:nvPr/>
        </p:nvGrpSpPr>
        <p:grpSpPr>
          <a:xfrm>
            <a:off x="1454318" y="168189"/>
            <a:ext cx="792208" cy="710851"/>
            <a:chOff x="304016" y="596485"/>
            <a:chExt cx="1168621" cy="1048607"/>
          </a:xfrm>
        </p:grpSpPr>
        <p:sp>
          <p:nvSpPr>
            <p:cNvPr id="72" name="Google Shape;72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470393" y="168189"/>
            <a:ext cx="792208" cy="710851"/>
            <a:chOff x="304016" y="596485"/>
            <a:chExt cx="1168621" cy="1048607"/>
          </a:xfrm>
        </p:grpSpPr>
        <p:sp>
          <p:nvSpPr>
            <p:cNvPr id="77" name="Google Shape;77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Recap">
  <p:cSld name="CUSTOM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"/>
          <p:cNvGrpSpPr/>
          <p:nvPr/>
        </p:nvGrpSpPr>
        <p:grpSpPr>
          <a:xfrm>
            <a:off x="3495018" y="5666994"/>
            <a:ext cx="792208" cy="710851"/>
            <a:chOff x="304016" y="596485"/>
            <a:chExt cx="1168621" cy="1048607"/>
          </a:xfrm>
        </p:grpSpPr>
        <p:sp>
          <p:nvSpPr>
            <p:cNvPr id="83" name="Google Shape;83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2472668" y="5666994"/>
            <a:ext cx="792208" cy="710851"/>
            <a:chOff x="304016" y="596485"/>
            <a:chExt cx="1168621" cy="1048607"/>
          </a:xfrm>
        </p:grpSpPr>
        <p:sp>
          <p:nvSpPr>
            <p:cNvPr id="88" name="Google Shape;88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2" name="Google Shape;92;p4"/>
          <p:cNvGrpSpPr/>
          <p:nvPr/>
        </p:nvGrpSpPr>
        <p:grpSpPr>
          <a:xfrm>
            <a:off x="1450318" y="5666994"/>
            <a:ext cx="792208" cy="710851"/>
            <a:chOff x="304016" y="596485"/>
            <a:chExt cx="1168621" cy="1048607"/>
          </a:xfrm>
        </p:grpSpPr>
        <p:sp>
          <p:nvSpPr>
            <p:cNvPr id="93" name="Google Shape;93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427968" y="5666994"/>
            <a:ext cx="792208" cy="710851"/>
            <a:chOff x="304016" y="596485"/>
            <a:chExt cx="1168621" cy="1048607"/>
          </a:xfrm>
        </p:grpSpPr>
        <p:sp>
          <p:nvSpPr>
            <p:cNvPr id="98" name="Google Shape;98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02" name="Google Shape;102;p4"/>
          <p:cNvSpPr/>
          <p:nvPr/>
        </p:nvSpPr>
        <p:spPr>
          <a:xfrm>
            <a:off x="4558650" y="480150"/>
            <a:ext cx="70491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4558650" y="480150"/>
            <a:ext cx="70491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 txBox="1"/>
          <p:nvPr>
            <p:ph type="title"/>
          </p:nvPr>
        </p:nvSpPr>
        <p:spPr>
          <a:xfrm>
            <a:off x="793000" y="480150"/>
            <a:ext cx="2967900" cy="4782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105" name="Google Shape;105;p4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06" name="Google Shape;106;p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11" name="Google Shape;111;p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12" name="Google Shape;112;p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14" name="Google Shape;114;p4"/>
          <p:cNvSpPr txBox="1"/>
          <p:nvPr>
            <p:ph idx="1" type="subTitle"/>
          </p:nvPr>
        </p:nvSpPr>
        <p:spPr>
          <a:xfrm>
            <a:off x="4831675" y="1302375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5" name="Google Shape;115;p4"/>
          <p:cNvSpPr txBox="1"/>
          <p:nvPr>
            <p:ph idx="2" type="body"/>
          </p:nvPr>
        </p:nvSpPr>
        <p:spPr>
          <a:xfrm>
            <a:off x="4831675" y="1838450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6" name="Google Shape;116;p4"/>
          <p:cNvSpPr txBox="1"/>
          <p:nvPr>
            <p:ph idx="3" type="subTitle"/>
          </p:nvPr>
        </p:nvSpPr>
        <p:spPr>
          <a:xfrm>
            <a:off x="8161625" y="1302375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7" name="Google Shape;117;p4"/>
          <p:cNvSpPr txBox="1"/>
          <p:nvPr>
            <p:ph idx="4" type="body"/>
          </p:nvPr>
        </p:nvSpPr>
        <p:spPr>
          <a:xfrm>
            <a:off x="8161625" y="1838450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8" name="Google Shape;118;p4"/>
          <p:cNvSpPr txBox="1"/>
          <p:nvPr>
            <p:ph idx="5" type="subTitle"/>
          </p:nvPr>
        </p:nvSpPr>
        <p:spPr>
          <a:xfrm>
            <a:off x="4831675" y="3764150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9" name="Google Shape;119;p4"/>
          <p:cNvSpPr txBox="1"/>
          <p:nvPr>
            <p:ph idx="6" type="body"/>
          </p:nvPr>
        </p:nvSpPr>
        <p:spPr>
          <a:xfrm>
            <a:off x="4831675" y="4300225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20" name="Google Shape;120;p4"/>
          <p:cNvSpPr txBox="1"/>
          <p:nvPr>
            <p:ph idx="7" type="subTitle"/>
          </p:nvPr>
        </p:nvSpPr>
        <p:spPr>
          <a:xfrm>
            <a:off x="8161625" y="3764150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1" name="Google Shape;121;p4"/>
          <p:cNvSpPr txBox="1"/>
          <p:nvPr>
            <p:ph idx="8" type="body"/>
          </p:nvPr>
        </p:nvSpPr>
        <p:spPr>
          <a:xfrm>
            <a:off x="8161625" y="4300225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Six columns">
  <p:cSld name="CUSTOM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537575" y="480150"/>
            <a:ext cx="11116800" cy="5897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537575" y="480150"/>
            <a:ext cx="111168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 flipH="1">
            <a:off x="10802891" y="536725"/>
            <a:ext cx="792253" cy="230688"/>
            <a:chOff x="745813" y="1290313"/>
            <a:chExt cx="1236350" cy="360000"/>
          </a:xfrm>
        </p:grpSpPr>
        <p:sp>
          <p:nvSpPr>
            <p:cNvPr id="126" name="Google Shape;126;p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31" name="Google Shape;131;p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32" name="Google Shape;132;p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34" name="Google Shape;134;p5"/>
          <p:cNvSpPr txBox="1"/>
          <p:nvPr>
            <p:ph type="title"/>
          </p:nvPr>
        </p:nvSpPr>
        <p:spPr>
          <a:xfrm>
            <a:off x="537575" y="816450"/>
            <a:ext cx="3325800" cy="556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4106925" y="24816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2" type="body"/>
          </p:nvPr>
        </p:nvSpPr>
        <p:spPr>
          <a:xfrm>
            <a:off x="8064850" y="24816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idx="3" type="body"/>
          </p:nvPr>
        </p:nvSpPr>
        <p:spPr>
          <a:xfrm>
            <a:off x="8064850" y="443720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8" name="Google Shape;138;p5"/>
          <p:cNvSpPr txBox="1"/>
          <p:nvPr>
            <p:ph idx="4" type="title"/>
          </p:nvPr>
        </p:nvSpPr>
        <p:spPr>
          <a:xfrm>
            <a:off x="5126875" y="17859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9" name="Google Shape;139;p5"/>
          <p:cNvSpPr txBox="1"/>
          <p:nvPr>
            <p:ph idx="5" type="title"/>
          </p:nvPr>
        </p:nvSpPr>
        <p:spPr>
          <a:xfrm>
            <a:off x="9084850" y="17859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0" name="Google Shape;140;p5"/>
          <p:cNvSpPr txBox="1"/>
          <p:nvPr>
            <p:ph idx="6" type="title"/>
          </p:nvPr>
        </p:nvSpPr>
        <p:spPr>
          <a:xfrm>
            <a:off x="9084850" y="3741428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1" name="Google Shape;141;p5"/>
          <p:cNvSpPr txBox="1"/>
          <p:nvPr>
            <p:ph idx="7" type="body"/>
          </p:nvPr>
        </p:nvSpPr>
        <p:spPr>
          <a:xfrm>
            <a:off x="4106925" y="44371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8" type="title"/>
          </p:nvPr>
        </p:nvSpPr>
        <p:spPr>
          <a:xfrm>
            <a:off x="5126875" y="37414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1494150" y="1256400"/>
            <a:ext cx="9203700" cy="43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 txBox="1"/>
          <p:nvPr>
            <p:ph type="title"/>
          </p:nvPr>
        </p:nvSpPr>
        <p:spPr>
          <a:xfrm>
            <a:off x="2401350" y="2183500"/>
            <a:ext cx="7389300" cy="206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2401350" y="426715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Two columns">
  <p:cSld name="CUSTOM_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548838" y="1803550"/>
            <a:ext cx="52473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6502463" y="1804450"/>
            <a:ext cx="52473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6502463" y="1804450"/>
            <a:ext cx="5247300" cy="336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0898129" y="1861025"/>
            <a:ext cx="792253" cy="230688"/>
            <a:chOff x="745813" y="1290313"/>
            <a:chExt cx="1236350" cy="360000"/>
          </a:xfrm>
        </p:grpSpPr>
        <p:sp>
          <p:nvSpPr>
            <p:cNvPr id="152" name="Google Shape;152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58" name="Google Shape;158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60" name="Google Shape;160;p7"/>
          <p:cNvSpPr txBox="1"/>
          <p:nvPr>
            <p:ph type="title"/>
          </p:nvPr>
        </p:nvSpPr>
        <p:spPr>
          <a:xfrm>
            <a:off x="548850" y="683900"/>
            <a:ext cx="11200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873350" y="2459704"/>
            <a:ext cx="4560000" cy="31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2" name="Google Shape;162;p7"/>
          <p:cNvSpPr txBox="1"/>
          <p:nvPr>
            <p:ph idx="2" type="body"/>
          </p:nvPr>
        </p:nvSpPr>
        <p:spPr>
          <a:xfrm>
            <a:off x="6865242" y="2459700"/>
            <a:ext cx="4560000" cy="31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3" name="Google Shape;163;p7"/>
          <p:cNvSpPr/>
          <p:nvPr/>
        </p:nvSpPr>
        <p:spPr>
          <a:xfrm>
            <a:off x="548838" y="1803550"/>
            <a:ext cx="52473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 flipH="1">
            <a:off x="4944429" y="1860125"/>
            <a:ext cx="792253" cy="230688"/>
            <a:chOff x="745813" y="1290313"/>
            <a:chExt cx="1236350" cy="360000"/>
          </a:xfrm>
        </p:grpSpPr>
        <p:sp>
          <p:nvSpPr>
            <p:cNvPr id="165" name="Google Shape;165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70" name="Google Shape;170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71" name="Google Shape;171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One column">
  <p:cSld name="CUSTOM_5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177" name="Google Shape;177;p8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82" name="Google Shape;182;p8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83" name="Google Shape;183;p8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85" name="Google Shape;185;p8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1231650" y="2446575"/>
            <a:ext cx="9728700" cy="308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Big Title">
  <p:cSld name="CUSTOM_6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"/>
          <p:cNvSpPr txBox="1"/>
          <p:nvPr>
            <p:ph type="title"/>
          </p:nvPr>
        </p:nvSpPr>
        <p:spPr>
          <a:xfrm>
            <a:off x="1492925" y="2055100"/>
            <a:ext cx="92061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0" name="Google Shape;190;p9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4" name="Google Shape;194;p10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5" name="Google Shape;195;p10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6" name="Google Shape;196;p10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7" name="Google Shape;197;p10"/>
          <p:cNvSpPr txBox="1"/>
          <p:nvPr>
            <p:ph idx="4" type="body"/>
          </p:nvPr>
        </p:nvSpPr>
        <p:spPr>
          <a:xfrm>
            <a:off x="1189050" y="4129182"/>
            <a:ext cx="2658900" cy="16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98" name="Google Shape;198;p10"/>
          <p:cNvSpPr txBox="1"/>
          <p:nvPr>
            <p:ph idx="5" type="body"/>
          </p:nvPr>
        </p:nvSpPr>
        <p:spPr>
          <a:xfrm>
            <a:off x="4713300" y="4129182"/>
            <a:ext cx="2658900" cy="166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99" name="Google Shape;199;p10"/>
          <p:cNvSpPr txBox="1"/>
          <p:nvPr>
            <p:ph idx="6" type="body"/>
          </p:nvPr>
        </p:nvSpPr>
        <p:spPr>
          <a:xfrm>
            <a:off x="8237550" y="4129182"/>
            <a:ext cx="2658900" cy="166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00" name="Google Shape;200;p10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0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02" name="Google Shape;202;p10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07" name="Google Shape;207;p10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08" name="Google Shape;208;p10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-5400000">
            <a:off x="2688684" y="-2690838"/>
            <a:ext cx="6817129" cy="12194497"/>
          </a:xfrm>
          <a:custGeom>
            <a:rect b="b" l="l" r="r" t="t"/>
            <a:pathLst>
              <a:path extrusionOk="0" h="12539329" w="7119717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rgbClr val="FFFFFF">
              <a:alpha val="32700"/>
            </a:srgbClr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000000">
              <a:alpha val="235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s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olors.co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/>
          <p:nvPr>
            <p:ph idx="1" type="subTitle"/>
          </p:nvPr>
        </p:nvSpPr>
        <p:spPr>
          <a:xfrm>
            <a:off x="2052650" y="5225200"/>
            <a:ext cx="9163200" cy="58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event management system</a:t>
            </a:r>
            <a:endParaRPr/>
          </a:p>
        </p:txBody>
      </p:sp>
      <p:sp>
        <p:nvSpPr>
          <p:cNvPr id="403" name="Google Shape;403;p21"/>
          <p:cNvSpPr txBox="1"/>
          <p:nvPr>
            <p:ph type="title"/>
          </p:nvPr>
        </p:nvSpPr>
        <p:spPr>
          <a:xfrm>
            <a:off x="2052650" y="1626500"/>
            <a:ext cx="9163200" cy="3600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Vibes&amp;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Happenings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0"/>
          <p:cNvSpPr txBox="1"/>
          <p:nvPr>
            <p:ph type="title"/>
          </p:nvPr>
        </p:nvSpPr>
        <p:spPr>
          <a:xfrm>
            <a:off x="3305200" y="2592475"/>
            <a:ext cx="5581500" cy="89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550" name="Google Shape;550;p30"/>
          <p:cNvSpPr txBox="1"/>
          <p:nvPr>
            <p:ph idx="1" type="body"/>
          </p:nvPr>
        </p:nvSpPr>
        <p:spPr>
          <a:xfrm>
            <a:off x="3305300" y="3650504"/>
            <a:ext cx="5581500" cy="61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30"/>
          <p:cNvGrpSpPr/>
          <p:nvPr/>
        </p:nvGrpSpPr>
        <p:grpSpPr>
          <a:xfrm>
            <a:off x="10272793" y="4951202"/>
            <a:ext cx="792208" cy="710851"/>
            <a:chOff x="304016" y="596485"/>
            <a:chExt cx="1168621" cy="1048607"/>
          </a:xfrm>
        </p:grpSpPr>
        <p:sp>
          <p:nvSpPr>
            <p:cNvPr id="552" name="Google Shape;552;p30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556" name="Google Shape;556;p30"/>
          <p:cNvGrpSpPr/>
          <p:nvPr/>
        </p:nvGrpSpPr>
        <p:grpSpPr>
          <a:xfrm>
            <a:off x="10272793" y="4079194"/>
            <a:ext cx="792208" cy="710851"/>
            <a:chOff x="304016" y="596485"/>
            <a:chExt cx="1168621" cy="1048607"/>
          </a:xfrm>
        </p:grpSpPr>
        <p:sp>
          <p:nvSpPr>
            <p:cNvPr id="557" name="Google Shape;557;p30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561" name="Google Shape;561;p30"/>
          <p:cNvGrpSpPr/>
          <p:nvPr/>
        </p:nvGrpSpPr>
        <p:grpSpPr>
          <a:xfrm>
            <a:off x="10272793" y="3207185"/>
            <a:ext cx="792208" cy="710851"/>
            <a:chOff x="304016" y="596485"/>
            <a:chExt cx="1168621" cy="1048607"/>
          </a:xfrm>
        </p:grpSpPr>
        <p:sp>
          <p:nvSpPr>
            <p:cNvPr id="562" name="Google Shape;562;p30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64" name="Google Shape;564;p30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566" name="Google Shape;566;p30"/>
          <p:cNvGrpSpPr/>
          <p:nvPr/>
        </p:nvGrpSpPr>
        <p:grpSpPr>
          <a:xfrm>
            <a:off x="10272793" y="2335177"/>
            <a:ext cx="792208" cy="710851"/>
            <a:chOff x="304016" y="596485"/>
            <a:chExt cx="1168621" cy="1048607"/>
          </a:xfrm>
        </p:grpSpPr>
        <p:sp>
          <p:nvSpPr>
            <p:cNvPr id="567" name="Google Shape;567;p30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 txBox="1"/>
          <p:nvPr>
            <p:ph type="title"/>
          </p:nvPr>
        </p:nvSpPr>
        <p:spPr>
          <a:xfrm>
            <a:off x="1594119" y="1539525"/>
            <a:ext cx="9003600" cy="96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CREDITS</a:t>
            </a:r>
            <a:r>
              <a:rPr lang="en" sz="5100"/>
              <a:t>.</a:t>
            </a:r>
            <a:endParaRPr sz="5100"/>
          </a:p>
        </p:txBody>
      </p:sp>
      <p:sp>
        <p:nvSpPr>
          <p:cNvPr id="576" name="Google Shape;576;p31"/>
          <p:cNvSpPr txBox="1"/>
          <p:nvPr>
            <p:ph idx="1" type="body"/>
          </p:nvPr>
        </p:nvSpPr>
        <p:spPr>
          <a:xfrm>
            <a:off x="1594281" y="2768775"/>
            <a:ext cx="9003600" cy="285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Presentation Template: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SlidesMania</a:t>
            </a:r>
            <a:endParaRPr sz="24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Sample Images: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 used in this presentation: Lexend and </a:t>
            </a:r>
            <a:r>
              <a:rPr lang="en">
                <a:latin typeface="Belanosima"/>
                <a:ea typeface="Belanosima"/>
                <a:cs typeface="Belanosima"/>
                <a:sym typeface="Belanosima"/>
              </a:rPr>
              <a:t>Belanosima.</a:t>
            </a:r>
            <a:endParaRPr>
              <a:latin typeface="Belanosima"/>
              <a:ea typeface="Belanosima"/>
              <a:cs typeface="Belanosima"/>
              <a:sym typeface="Belanosima"/>
            </a:endParaRPr>
          </a:p>
        </p:txBody>
      </p:sp>
      <p:grpSp>
        <p:nvGrpSpPr>
          <p:cNvPr id="577" name="Google Shape;577;p31"/>
          <p:cNvGrpSpPr/>
          <p:nvPr/>
        </p:nvGrpSpPr>
        <p:grpSpPr>
          <a:xfrm>
            <a:off x="1128793" y="4951202"/>
            <a:ext cx="792208" cy="710851"/>
            <a:chOff x="304016" y="596485"/>
            <a:chExt cx="1168621" cy="1048607"/>
          </a:xfrm>
        </p:grpSpPr>
        <p:sp>
          <p:nvSpPr>
            <p:cNvPr id="578" name="Google Shape;578;p31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582" name="Google Shape;582;p31"/>
          <p:cNvGrpSpPr/>
          <p:nvPr/>
        </p:nvGrpSpPr>
        <p:grpSpPr>
          <a:xfrm>
            <a:off x="1128793" y="4079194"/>
            <a:ext cx="792208" cy="710851"/>
            <a:chOff x="304016" y="596485"/>
            <a:chExt cx="1168621" cy="1048607"/>
          </a:xfrm>
        </p:grpSpPr>
        <p:sp>
          <p:nvSpPr>
            <p:cNvPr id="583" name="Google Shape;583;p31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587" name="Google Shape;587;p31"/>
          <p:cNvGrpSpPr/>
          <p:nvPr/>
        </p:nvGrpSpPr>
        <p:grpSpPr>
          <a:xfrm>
            <a:off x="1128793" y="3207185"/>
            <a:ext cx="792208" cy="710851"/>
            <a:chOff x="304016" y="596485"/>
            <a:chExt cx="1168621" cy="1048607"/>
          </a:xfrm>
        </p:grpSpPr>
        <p:sp>
          <p:nvSpPr>
            <p:cNvPr id="588" name="Google Shape;588;p31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592" name="Google Shape;592;p31"/>
          <p:cNvGrpSpPr/>
          <p:nvPr/>
        </p:nvGrpSpPr>
        <p:grpSpPr>
          <a:xfrm>
            <a:off x="1128793" y="2335177"/>
            <a:ext cx="792208" cy="710851"/>
            <a:chOff x="304016" y="596485"/>
            <a:chExt cx="1168621" cy="1048607"/>
          </a:xfrm>
        </p:grpSpPr>
        <p:sp>
          <p:nvSpPr>
            <p:cNvPr id="593" name="Google Shape;593;p31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/>
          <p:nvPr>
            <p:ph type="title"/>
          </p:nvPr>
        </p:nvSpPr>
        <p:spPr>
          <a:xfrm>
            <a:off x="5665025" y="1709150"/>
            <a:ext cx="5322600" cy="13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 I’m…</a:t>
            </a:r>
            <a:endParaRPr/>
          </a:p>
        </p:txBody>
      </p:sp>
      <p:sp>
        <p:nvSpPr>
          <p:cNvPr id="409" name="Google Shape;409;p22"/>
          <p:cNvSpPr txBox="1"/>
          <p:nvPr>
            <p:ph idx="1" type="body"/>
          </p:nvPr>
        </p:nvSpPr>
        <p:spPr>
          <a:xfrm>
            <a:off x="5665000" y="3113450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Mickaela Södergren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28 </a:t>
            </a:r>
            <a:r>
              <a:rPr lang="en"/>
              <a:t>years 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Sweden</a:t>
            </a:r>
            <a:r>
              <a:rPr lang="en"/>
              <a:t>, now living in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Denmark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Work experience:</a:t>
            </a:r>
            <a:r>
              <a:rPr lang="en"/>
              <a:t> +3 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Current title:</a:t>
            </a:r>
            <a:r>
              <a:rPr lang="en"/>
              <a:t> Frontend developer &amp; UI/UX Designer</a:t>
            </a:r>
            <a:endParaRPr/>
          </a:p>
        </p:txBody>
      </p:sp>
      <p:pic>
        <p:nvPicPr>
          <p:cNvPr id="410" name="Google Shape;410;p22"/>
          <p:cNvPicPr preferRelativeResize="0"/>
          <p:nvPr/>
        </p:nvPicPr>
        <p:blipFill rotWithShape="1">
          <a:blip r:embed="rId3">
            <a:alphaModFix/>
          </a:blip>
          <a:srcRect b="10762" l="0" r="0" t="0"/>
          <a:stretch/>
        </p:blipFill>
        <p:spPr>
          <a:xfrm>
            <a:off x="631200" y="1116975"/>
            <a:ext cx="3643699" cy="433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3"/>
          <p:cNvGrpSpPr/>
          <p:nvPr/>
        </p:nvGrpSpPr>
        <p:grpSpPr>
          <a:xfrm>
            <a:off x="8125143" y="3741414"/>
            <a:ext cx="792208" cy="710851"/>
            <a:chOff x="304016" y="596485"/>
            <a:chExt cx="1168621" cy="1048607"/>
          </a:xfrm>
        </p:grpSpPr>
        <p:sp>
          <p:nvSpPr>
            <p:cNvPr id="416" name="Google Shape;416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20" name="Google Shape;420;p23"/>
          <p:cNvGrpSpPr/>
          <p:nvPr/>
        </p:nvGrpSpPr>
        <p:grpSpPr>
          <a:xfrm>
            <a:off x="8125143" y="1818631"/>
            <a:ext cx="792208" cy="710851"/>
            <a:chOff x="304016" y="596485"/>
            <a:chExt cx="1168621" cy="1048607"/>
          </a:xfrm>
        </p:grpSpPr>
        <p:sp>
          <p:nvSpPr>
            <p:cNvPr id="421" name="Google Shape;421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25" name="Google Shape;425;p23"/>
          <p:cNvGrpSpPr/>
          <p:nvPr/>
        </p:nvGrpSpPr>
        <p:grpSpPr>
          <a:xfrm>
            <a:off x="4194843" y="3733848"/>
            <a:ext cx="792208" cy="710851"/>
            <a:chOff x="304016" y="596485"/>
            <a:chExt cx="1168621" cy="1048607"/>
          </a:xfrm>
        </p:grpSpPr>
        <p:sp>
          <p:nvSpPr>
            <p:cNvPr id="426" name="Google Shape;426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30" name="Google Shape;430;p23"/>
          <p:cNvGrpSpPr/>
          <p:nvPr/>
        </p:nvGrpSpPr>
        <p:grpSpPr>
          <a:xfrm>
            <a:off x="4194843" y="1818614"/>
            <a:ext cx="792208" cy="710851"/>
            <a:chOff x="304016" y="596485"/>
            <a:chExt cx="1168621" cy="1048607"/>
          </a:xfrm>
        </p:grpSpPr>
        <p:sp>
          <p:nvSpPr>
            <p:cNvPr id="431" name="Google Shape;431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435" name="Google Shape;435;p23"/>
          <p:cNvSpPr txBox="1"/>
          <p:nvPr>
            <p:ph type="title"/>
          </p:nvPr>
        </p:nvSpPr>
        <p:spPr>
          <a:xfrm>
            <a:off x="537575" y="816450"/>
            <a:ext cx="3325800" cy="556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CONTENTS.</a:t>
            </a:r>
            <a:endParaRPr/>
          </a:p>
        </p:txBody>
      </p:sp>
      <p:sp>
        <p:nvSpPr>
          <p:cNvPr id="436" name="Google Shape;436;p23"/>
          <p:cNvSpPr txBox="1"/>
          <p:nvPr>
            <p:ph idx="1" type="body"/>
          </p:nvPr>
        </p:nvSpPr>
        <p:spPr>
          <a:xfrm>
            <a:off x="4106925" y="24816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live demonstration </a:t>
            </a:r>
            <a:endParaRPr/>
          </a:p>
        </p:txBody>
      </p:sp>
      <p:sp>
        <p:nvSpPr>
          <p:cNvPr id="437" name="Google Shape;437;p23"/>
          <p:cNvSpPr txBox="1"/>
          <p:nvPr>
            <p:ph idx="2" type="body"/>
          </p:nvPr>
        </p:nvSpPr>
        <p:spPr>
          <a:xfrm>
            <a:off x="8064850" y="24816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my time was spent on the project</a:t>
            </a:r>
            <a:endParaRPr/>
          </a:p>
        </p:txBody>
      </p:sp>
      <p:sp>
        <p:nvSpPr>
          <p:cNvPr id="438" name="Google Shape;438;p23"/>
          <p:cNvSpPr txBox="1"/>
          <p:nvPr>
            <p:ph idx="3" type="body"/>
          </p:nvPr>
        </p:nvSpPr>
        <p:spPr>
          <a:xfrm>
            <a:off x="8064850" y="443720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excuses</a:t>
            </a:r>
            <a:endParaRPr/>
          </a:p>
        </p:txBody>
      </p:sp>
      <p:sp>
        <p:nvSpPr>
          <p:cNvPr id="439" name="Google Shape;439;p23"/>
          <p:cNvSpPr txBox="1"/>
          <p:nvPr>
            <p:ph idx="4" type="title"/>
          </p:nvPr>
        </p:nvSpPr>
        <p:spPr>
          <a:xfrm>
            <a:off x="5126875" y="17859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40" name="Google Shape;440;p23"/>
          <p:cNvSpPr txBox="1"/>
          <p:nvPr>
            <p:ph idx="5" type="title"/>
          </p:nvPr>
        </p:nvSpPr>
        <p:spPr>
          <a:xfrm>
            <a:off x="9084850" y="17859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management</a:t>
            </a:r>
            <a:endParaRPr/>
          </a:p>
        </p:txBody>
      </p:sp>
      <p:sp>
        <p:nvSpPr>
          <p:cNvPr id="441" name="Google Shape;441;p23"/>
          <p:cNvSpPr txBox="1"/>
          <p:nvPr>
            <p:ph idx="6" type="title"/>
          </p:nvPr>
        </p:nvSpPr>
        <p:spPr>
          <a:xfrm>
            <a:off x="9084850" y="3741428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442" name="Google Shape;442;p23"/>
          <p:cNvSpPr txBox="1"/>
          <p:nvPr>
            <p:ph idx="7" type="body"/>
          </p:nvPr>
        </p:nvSpPr>
        <p:spPr>
          <a:xfrm>
            <a:off x="4106925" y="44371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design and architecture choices</a:t>
            </a:r>
            <a:endParaRPr/>
          </a:p>
        </p:txBody>
      </p:sp>
      <p:sp>
        <p:nvSpPr>
          <p:cNvPr id="443" name="Google Shape;443;p23"/>
          <p:cNvSpPr txBox="1"/>
          <p:nvPr>
            <p:ph idx="8" type="title"/>
          </p:nvPr>
        </p:nvSpPr>
        <p:spPr>
          <a:xfrm>
            <a:off x="5126875" y="37414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&amp; Code</a:t>
            </a:r>
            <a:endParaRPr/>
          </a:p>
        </p:txBody>
      </p:sp>
      <p:sp>
        <p:nvSpPr>
          <p:cNvPr id="444" name="Google Shape;444;p23"/>
          <p:cNvSpPr/>
          <p:nvPr/>
        </p:nvSpPr>
        <p:spPr>
          <a:xfrm>
            <a:off x="4364850" y="2167128"/>
            <a:ext cx="385326" cy="287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Belanosima"/>
              </a:rPr>
              <a:t>01</a:t>
            </a:r>
          </a:p>
        </p:txBody>
      </p:sp>
      <p:sp>
        <p:nvSpPr>
          <p:cNvPr id="445" name="Google Shape;445;p23"/>
          <p:cNvSpPr/>
          <p:nvPr/>
        </p:nvSpPr>
        <p:spPr>
          <a:xfrm>
            <a:off x="8252387" y="2167128"/>
            <a:ext cx="499605" cy="287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Belanosima"/>
              </a:rPr>
              <a:t>02</a:t>
            </a:r>
          </a:p>
        </p:txBody>
      </p:sp>
      <p:sp>
        <p:nvSpPr>
          <p:cNvPr id="446" name="Google Shape;446;p23"/>
          <p:cNvSpPr/>
          <p:nvPr/>
        </p:nvSpPr>
        <p:spPr>
          <a:xfrm>
            <a:off x="4364850" y="4096512"/>
            <a:ext cx="488372" cy="29106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Belanosima"/>
              </a:rPr>
              <a:t>03</a:t>
            </a:r>
          </a:p>
        </p:txBody>
      </p:sp>
      <p:sp>
        <p:nvSpPr>
          <p:cNvPr id="447" name="Google Shape;447;p23"/>
          <p:cNvSpPr/>
          <p:nvPr/>
        </p:nvSpPr>
        <p:spPr>
          <a:xfrm>
            <a:off x="8252387" y="4096512"/>
            <a:ext cx="508884" cy="287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Belanosima"/>
              </a:rPr>
              <a:t>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/>
          <p:nvPr/>
        </p:nvSpPr>
        <p:spPr>
          <a:xfrm>
            <a:off x="1494150" y="1256400"/>
            <a:ext cx="9203700" cy="336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24"/>
          <p:cNvGrpSpPr/>
          <p:nvPr/>
        </p:nvGrpSpPr>
        <p:grpSpPr>
          <a:xfrm flipH="1">
            <a:off x="9846316" y="1312975"/>
            <a:ext cx="792253" cy="230688"/>
            <a:chOff x="745813" y="1290313"/>
            <a:chExt cx="1236350" cy="360000"/>
          </a:xfrm>
        </p:grpSpPr>
        <p:sp>
          <p:nvSpPr>
            <p:cNvPr id="454" name="Google Shape;454;p2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459" name="Google Shape;459;p2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460" name="Google Shape;460;p2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462" name="Google Shape;462;p24"/>
          <p:cNvSpPr txBox="1"/>
          <p:nvPr>
            <p:ph idx="1" type="body"/>
          </p:nvPr>
        </p:nvSpPr>
        <p:spPr>
          <a:xfrm>
            <a:off x="2401350" y="426715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(Let’s pray to the demo gods)</a:t>
            </a:r>
            <a:endParaRPr/>
          </a:p>
        </p:txBody>
      </p:sp>
      <p:sp>
        <p:nvSpPr>
          <p:cNvPr id="463" name="Google Shape;463;p24"/>
          <p:cNvSpPr txBox="1"/>
          <p:nvPr>
            <p:ph type="title"/>
          </p:nvPr>
        </p:nvSpPr>
        <p:spPr>
          <a:xfrm>
            <a:off x="2401350" y="2183500"/>
            <a:ext cx="7389300" cy="206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Demo</a:t>
            </a:r>
            <a:endParaRPr sz="8000"/>
          </a:p>
        </p:txBody>
      </p:sp>
      <p:grpSp>
        <p:nvGrpSpPr>
          <p:cNvPr id="464" name="Google Shape;464;p24"/>
          <p:cNvGrpSpPr/>
          <p:nvPr/>
        </p:nvGrpSpPr>
        <p:grpSpPr>
          <a:xfrm>
            <a:off x="318003" y="207728"/>
            <a:ext cx="2199812" cy="1973898"/>
            <a:chOff x="304016" y="596485"/>
            <a:chExt cx="1168621" cy="1048607"/>
          </a:xfrm>
        </p:grpSpPr>
        <p:sp>
          <p:nvSpPr>
            <p:cNvPr id="465" name="Google Shape;465;p2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469" name="Google Shape;469;p24"/>
          <p:cNvSpPr/>
          <p:nvPr/>
        </p:nvSpPr>
        <p:spPr>
          <a:xfrm>
            <a:off x="790099" y="1175514"/>
            <a:ext cx="1069996" cy="7987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Belanosima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25"/>
          <p:cNvCxnSpPr/>
          <p:nvPr/>
        </p:nvCxnSpPr>
        <p:spPr>
          <a:xfrm flipH="1">
            <a:off x="389950" y="3611175"/>
            <a:ext cx="9858000" cy="1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25"/>
          <p:cNvSpPr txBox="1"/>
          <p:nvPr>
            <p:ph idx="6" type="body"/>
          </p:nvPr>
        </p:nvSpPr>
        <p:spPr>
          <a:xfrm>
            <a:off x="794675" y="3626038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Mockup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color scheme and creating a Figma draft </a:t>
            </a:r>
            <a:endParaRPr/>
          </a:p>
        </p:txBody>
      </p:sp>
      <p:grpSp>
        <p:nvGrpSpPr>
          <p:cNvPr id="476" name="Google Shape;476;p25"/>
          <p:cNvGrpSpPr/>
          <p:nvPr/>
        </p:nvGrpSpPr>
        <p:grpSpPr>
          <a:xfrm>
            <a:off x="7594238" y="3780126"/>
            <a:ext cx="845497" cy="758667"/>
            <a:chOff x="304016" y="596485"/>
            <a:chExt cx="1168621" cy="1048607"/>
          </a:xfrm>
        </p:grpSpPr>
        <p:sp>
          <p:nvSpPr>
            <p:cNvPr id="477" name="Google Shape;477;p25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79" name="Google Shape;479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81" name="Google Shape;481;p25"/>
          <p:cNvGrpSpPr/>
          <p:nvPr/>
        </p:nvGrpSpPr>
        <p:grpSpPr>
          <a:xfrm>
            <a:off x="5455763" y="2687408"/>
            <a:ext cx="845497" cy="758667"/>
            <a:chOff x="304016" y="596485"/>
            <a:chExt cx="1168621" cy="1048607"/>
          </a:xfrm>
        </p:grpSpPr>
        <p:sp>
          <p:nvSpPr>
            <p:cNvPr id="482" name="Google Shape;482;p25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84" name="Google Shape;484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86" name="Google Shape;486;p25"/>
          <p:cNvGrpSpPr/>
          <p:nvPr/>
        </p:nvGrpSpPr>
        <p:grpSpPr>
          <a:xfrm>
            <a:off x="3317288" y="3863813"/>
            <a:ext cx="845497" cy="758667"/>
            <a:chOff x="304016" y="596485"/>
            <a:chExt cx="1168621" cy="1048607"/>
          </a:xfrm>
        </p:grpSpPr>
        <p:sp>
          <p:nvSpPr>
            <p:cNvPr id="487" name="Google Shape;487;p25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89" name="Google Shape;489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91" name="Google Shape;491;p25"/>
          <p:cNvGrpSpPr/>
          <p:nvPr/>
        </p:nvGrpSpPr>
        <p:grpSpPr>
          <a:xfrm>
            <a:off x="1178813" y="2687408"/>
            <a:ext cx="845497" cy="758667"/>
            <a:chOff x="304016" y="596485"/>
            <a:chExt cx="1168621" cy="1048607"/>
          </a:xfrm>
        </p:grpSpPr>
        <p:sp>
          <p:nvSpPr>
            <p:cNvPr id="492" name="Google Shape;492;p25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496" name="Google Shape;496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Management</a:t>
            </a:r>
            <a:endParaRPr/>
          </a:p>
        </p:txBody>
      </p:sp>
      <p:sp>
        <p:nvSpPr>
          <p:cNvPr id="497" name="Google Shape;497;p25"/>
          <p:cNvSpPr txBox="1"/>
          <p:nvPr>
            <p:ph idx="1" type="subTitle"/>
          </p:nvPr>
        </p:nvSpPr>
        <p:spPr>
          <a:xfrm>
            <a:off x="1039550" y="2975375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~</a:t>
            </a:r>
            <a:r>
              <a:rPr lang="en"/>
              <a:t>1.5h</a:t>
            </a:r>
            <a:endParaRPr/>
          </a:p>
        </p:txBody>
      </p:sp>
      <p:sp>
        <p:nvSpPr>
          <p:cNvPr id="498" name="Google Shape;498;p25"/>
          <p:cNvSpPr txBox="1"/>
          <p:nvPr>
            <p:ph idx="7" type="body"/>
          </p:nvPr>
        </p:nvSpPr>
        <p:spPr>
          <a:xfrm>
            <a:off x="2943088" y="1797256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Project setup</a:t>
            </a:r>
            <a:r>
              <a:rPr lang="en"/>
              <a:t> Eslint, prettier, tsconfig, vscode settings, github repository etc.</a:t>
            </a:r>
            <a:endParaRPr/>
          </a:p>
        </p:txBody>
      </p:sp>
      <p:sp>
        <p:nvSpPr>
          <p:cNvPr id="499" name="Google Shape;499;p25"/>
          <p:cNvSpPr txBox="1"/>
          <p:nvPr>
            <p:ph idx="2" type="subTitle"/>
          </p:nvPr>
        </p:nvSpPr>
        <p:spPr>
          <a:xfrm>
            <a:off x="3178025" y="4156274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~</a:t>
            </a:r>
            <a:r>
              <a:rPr lang="en"/>
              <a:t>1h</a:t>
            </a:r>
            <a:endParaRPr/>
          </a:p>
        </p:txBody>
      </p:sp>
      <p:sp>
        <p:nvSpPr>
          <p:cNvPr id="500" name="Google Shape;500;p25"/>
          <p:cNvSpPr txBox="1"/>
          <p:nvPr>
            <p:ph idx="8" type="body"/>
          </p:nvPr>
        </p:nvSpPr>
        <p:spPr>
          <a:xfrm>
            <a:off x="5060925" y="3626050"/>
            <a:ext cx="1890000" cy="2659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Architecture &amp; UI components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Deciding on a folder structure and implementing the components w/o functionality</a:t>
            </a:r>
            <a:endParaRPr/>
          </a:p>
        </p:txBody>
      </p:sp>
      <p:sp>
        <p:nvSpPr>
          <p:cNvPr id="501" name="Google Shape;501;p25"/>
          <p:cNvSpPr txBox="1"/>
          <p:nvPr>
            <p:ph idx="3" type="subTitle"/>
          </p:nvPr>
        </p:nvSpPr>
        <p:spPr>
          <a:xfrm>
            <a:off x="5316500" y="2975375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~</a:t>
            </a:r>
            <a:r>
              <a:rPr lang="en"/>
              <a:t>1.5h</a:t>
            </a:r>
            <a:endParaRPr/>
          </a:p>
        </p:txBody>
      </p:sp>
      <p:sp>
        <p:nvSpPr>
          <p:cNvPr id="502" name="Google Shape;502;p25"/>
          <p:cNvSpPr txBox="1"/>
          <p:nvPr>
            <p:ph idx="9" type="body"/>
          </p:nvPr>
        </p:nvSpPr>
        <p:spPr>
          <a:xfrm>
            <a:off x="7239925" y="1685225"/>
            <a:ext cx="1828800" cy="1938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Functionality </a:t>
            </a:r>
            <a:r>
              <a:rPr lang="en"/>
              <a:t>Adding mapping, typing, utils and functions </a:t>
            </a:r>
            <a:endParaRPr/>
          </a:p>
        </p:txBody>
      </p:sp>
      <p:sp>
        <p:nvSpPr>
          <p:cNvPr id="503" name="Google Shape;503;p25"/>
          <p:cNvSpPr txBox="1"/>
          <p:nvPr>
            <p:ph idx="4" type="subTitle"/>
          </p:nvPr>
        </p:nvSpPr>
        <p:spPr>
          <a:xfrm>
            <a:off x="7454975" y="4054825"/>
            <a:ext cx="1070700" cy="50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~</a:t>
            </a:r>
            <a:r>
              <a:rPr lang="en"/>
              <a:t>2h</a:t>
            </a:r>
            <a:endParaRPr/>
          </a:p>
        </p:txBody>
      </p:sp>
      <p:sp>
        <p:nvSpPr>
          <p:cNvPr id="504" name="Google Shape;504;p25"/>
          <p:cNvSpPr txBox="1"/>
          <p:nvPr>
            <p:ph idx="5" type="subTitle"/>
          </p:nvPr>
        </p:nvSpPr>
        <p:spPr>
          <a:xfrm>
            <a:off x="10007400" y="3474550"/>
            <a:ext cx="21294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</a:t>
            </a:r>
            <a:r>
              <a:rPr lang="en" sz="1300"/>
              <a:t>~</a:t>
            </a:r>
            <a:r>
              <a:rPr lang="en"/>
              <a:t>6 h</a:t>
            </a:r>
            <a:endParaRPr/>
          </a:p>
        </p:txBody>
      </p:sp>
      <p:cxnSp>
        <p:nvCxnSpPr>
          <p:cNvPr id="505" name="Google Shape;505;p25"/>
          <p:cNvCxnSpPr/>
          <p:nvPr/>
        </p:nvCxnSpPr>
        <p:spPr>
          <a:xfrm rot="10800000">
            <a:off x="1601575" y="3628025"/>
            <a:ext cx="0" cy="25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5"/>
          <p:cNvCxnSpPr/>
          <p:nvPr/>
        </p:nvCxnSpPr>
        <p:spPr>
          <a:xfrm rot="10800000">
            <a:off x="3748997" y="3366850"/>
            <a:ext cx="0" cy="25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5"/>
          <p:cNvCxnSpPr/>
          <p:nvPr/>
        </p:nvCxnSpPr>
        <p:spPr>
          <a:xfrm rot="10800000">
            <a:off x="5896419" y="3628025"/>
            <a:ext cx="0" cy="25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5"/>
          <p:cNvCxnSpPr/>
          <p:nvPr/>
        </p:nvCxnSpPr>
        <p:spPr>
          <a:xfrm rot="10800000">
            <a:off x="8043841" y="3366850"/>
            <a:ext cx="0" cy="25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9" name="Google Shape;509;p25"/>
          <p:cNvGrpSpPr/>
          <p:nvPr/>
        </p:nvGrpSpPr>
        <p:grpSpPr>
          <a:xfrm>
            <a:off x="10247947" y="3201267"/>
            <a:ext cx="511346" cy="590373"/>
            <a:chOff x="1978675" y="3981800"/>
            <a:chExt cx="186025" cy="266775"/>
          </a:xfrm>
        </p:grpSpPr>
        <p:sp>
          <p:nvSpPr>
            <p:cNvPr id="510" name="Google Shape;510;p25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"/>
          <p:cNvSpPr txBox="1"/>
          <p:nvPr>
            <p:ph type="title"/>
          </p:nvPr>
        </p:nvSpPr>
        <p:spPr>
          <a:xfrm>
            <a:off x="420325" y="1946025"/>
            <a:ext cx="3505500" cy="799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 design</a:t>
            </a:r>
            <a:endParaRPr/>
          </a:p>
        </p:txBody>
      </p:sp>
      <p:sp>
        <p:nvSpPr>
          <p:cNvPr id="517" name="Google Shape;517;p26"/>
          <p:cNvSpPr txBox="1"/>
          <p:nvPr>
            <p:ph idx="1" type="subTitle"/>
          </p:nvPr>
        </p:nvSpPr>
        <p:spPr>
          <a:xfrm>
            <a:off x="452750" y="2855374"/>
            <a:ext cx="3875100" cy="99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palette: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https://coolors.co/</a:t>
            </a:r>
            <a:endParaRPr/>
          </a:p>
        </p:txBody>
      </p:sp>
      <p:pic>
        <p:nvPicPr>
          <p:cNvPr id="518" name="Google Shape;5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813" y="3043843"/>
            <a:ext cx="4114274" cy="7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6"/>
          <p:cNvSpPr txBox="1"/>
          <p:nvPr>
            <p:ph idx="1" type="subTitle"/>
          </p:nvPr>
        </p:nvSpPr>
        <p:spPr>
          <a:xfrm>
            <a:off x="452750" y="3814150"/>
            <a:ext cx="3875100" cy="62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to pixel perfect</a:t>
            </a:r>
            <a:endParaRPr/>
          </a:p>
        </p:txBody>
      </p:sp>
      <p:sp>
        <p:nvSpPr>
          <p:cNvPr id="520" name="Google Shape;520;p26"/>
          <p:cNvSpPr txBox="1"/>
          <p:nvPr>
            <p:ph idx="1" type="subTitle"/>
          </p:nvPr>
        </p:nvSpPr>
        <p:spPr>
          <a:xfrm>
            <a:off x="452750" y="4440175"/>
            <a:ext cx="3875100" cy="79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constraint -&gt; Figma is faster</a:t>
            </a:r>
            <a:endParaRPr/>
          </a:p>
        </p:txBody>
      </p:sp>
      <p:pic>
        <p:nvPicPr>
          <p:cNvPr id="521" name="Google Shape;521;p26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35922" l="0" r="0" t="0"/>
          <a:stretch/>
        </p:blipFill>
        <p:spPr>
          <a:xfrm>
            <a:off x="4572000" y="1040950"/>
            <a:ext cx="6981901" cy="4476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7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527" name="Google Shape;527;p27"/>
          <p:cNvSpPr txBox="1"/>
          <p:nvPr>
            <p:ph idx="1" type="body"/>
          </p:nvPr>
        </p:nvSpPr>
        <p:spPr>
          <a:xfrm>
            <a:off x="1231650" y="2675175"/>
            <a:ext cx="7135800" cy="264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Application size/complexity</a:t>
            </a:r>
            <a:endParaRPr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Example: </a:t>
            </a:r>
            <a:r>
              <a:rPr lang="en" sz="1500"/>
              <a:t>Atomic Design felt a bit overkill</a:t>
            </a:r>
            <a:endParaRPr sz="15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State management</a:t>
            </a:r>
            <a:endParaRPr/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Context &amp; Session Storage</a:t>
            </a:r>
            <a:endParaRPr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Consider needed components based on design</a:t>
            </a:r>
            <a:endParaRPr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Rick &amp; Morty API (GraphQL)</a:t>
            </a:r>
            <a:endParaRPr/>
          </a:p>
        </p:txBody>
      </p:sp>
      <p:sp>
        <p:nvSpPr>
          <p:cNvPr id="528" name="Google Shape;528;p27"/>
          <p:cNvSpPr txBox="1"/>
          <p:nvPr>
            <p:ph idx="1" type="body"/>
          </p:nvPr>
        </p:nvSpPr>
        <p:spPr>
          <a:xfrm>
            <a:off x="7871050" y="1380375"/>
            <a:ext cx="2409000" cy="264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src/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components/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context/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domain/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extensions/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mapping/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utils/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assets/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apollo/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│  ├─ queries/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8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534" name="Google Shape;534;p28"/>
          <p:cNvSpPr txBox="1"/>
          <p:nvPr>
            <p:ph idx="1" type="body"/>
          </p:nvPr>
        </p:nvSpPr>
        <p:spPr>
          <a:xfrm>
            <a:off x="1231650" y="2675175"/>
            <a:ext cx="7135800" cy="264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Libraries used</a:t>
            </a:r>
            <a:endParaRPr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MUI</a:t>
            </a:r>
            <a:endParaRPr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Emotions styled</a:t>
            </a:r>
            <a:endParaRPr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Faker</a:t>
            </a:r>
            <a:endParaRPr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Apollo</a:t>
            </a:r>
            <a:endParaRPr/>
          </a:p>
        </p:txBody>
      </p:sp>
      <p:sp>
        <p:nvSpPr>
          <p:cNvPr id="535" name="Google Shape;535;p28"/>
          <p:cNvSpPr txBox="1"/>
          <p:nvPr>
            <p:ph idx="1" type="body"/>
          </p:nvPr>
        </p:nvSpPr>
        <p:spPr>
          <a:xfrm>
            <a:off x="7871050" y="1380375"/>
            <a:ext cx="2409000" cy="264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src/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components/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context/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domain/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extensions/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mapping/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utils/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assets/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├─ apollo/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│  ├─ queries/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541" name="Google Shape;541;p29"/>
          <p:cNvSpPr txBox="1"/>
          <p:nvPr>
            <p:ph idx="1" type="body"/>
          </p:nvPr>
        </p:nvSpPr>
        <p:spPr>
          <a:xfrm>
            <a:off x="1105350" y="4186125"/>
            <a:ext cx="4533900" cy="114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Real life scenario</a:t>
            </a:r>
            <a:endParaRPr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/>
              <a:t>Talk with stakeholder(s)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9"/>
          <p:cNvSpPr txBox="1"/>
          <p:nvPr>
            <p:ph idx="1" type="body"/>
          </p:nvPr>
        </p:nvSpPr>
        <p:spPr>
          <a:xfrm>
            <a:off x="5525575" y="1509225"/>
            <a:ext cx="5481300" cy="164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Leaving part of the application unfinished</a:t>
            </a:r>
            <a:endParaRPr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/>
              <a:t>Requirements &gt; nice to have’s</a:t>
            </a:r>
            <a:endParaRPr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/>
              <a:t>Search &amp; Filtering </a:t>
            </a:r>
            <a:r>
              <a:rPr lang="en" sz="1300"/>
              <a:t>[time constraint]</a:t>
            </a:r>
            <a:endParaRPr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/>
              <a:t>Sign in </a:t>
            </a:r>
            <a:r>
              <a:rPr lang="en" sz="1300"/>
              <a:t>[stubbed]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9"/>
          <p:cNvSpPr txBox="1"/>
          <p:nvPr>
            <p:ph idx="1" type="body"/>
          </p:nvPr>
        </p:nvSpPr>
        <p:spPr>
          <a:xfrm>
            <a:off x="1105350" y="2786025"/>
            <a:ext cx="4533900" cy="127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Choice of API</a:t>
            </a:r>
            <a:endParaRPr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/>
              <a:t>Using faker to make it more real.</a:t>
            </a:r>
            <a:endParaRPr/>
          </a:p>
        </p:txBody>
      </p:sp>
      <p:sp>
        <p:nvSpPr>
          <p:cNvPr id="544" name="Google Shape;544;p29"/>
          <p:cNvSpPr txBox="1"/>
          <p:nvPr>
            <p:ph idx="1" type="body"/>
          </p:nvPr>
        </p:nvSpPr>
        <p:spPr>
          <a:xfrm>
            <a:off x="5525575" y="3154125"/>
            <a:ext cx="5481300" cy="218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Application issues</a:t>
            </a:r>
            <a:endParaRPr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/>
              <a:t>Creating a new event puts it at the bottom, despite the start date</a:t>
            </a:r>
            <a:endParaRPr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/>
              <a:t>ERROR: </a:t>
            </a:r>
            <a:r>
              <a:rPr lang="en"/>
              <a:t>A component is changing an uncontrolled input to be controlled</a:t>
            </a:r>
            <a:endParaRPr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/>
              <a:t>Start date and End date not validated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3E6DE"/>
      </a:lt1>
      <a:dk2>
        <a:srgbClr val="434343"/>
      </a:dk2>
      <a:lt2>
        <a:srgbClr val="EEEEEE"/>
      </a:lt2>
      <a:accent1>
        <a:srgbClr val="F07E66"/>
      </a:accent1>
      <a:accent2>
        <a:srgbClr val="F4AE69"/>
      </a:accent2>
      <a:accent3>
        <a:srgbClr val="A3CEC5"/>
      </a:accent3>
      <a:accent4>
        <a:srgbClr val="F0B2B7"/>
      </a:accent4>
      <a:accent5>
        <a:srgbClr val="000000"/>
      </a:accent5>
      <a:accent6>
        <a:srgbClr val="E59D8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