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media/image1.jpeg" ContentType="image/jpeg"/>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Lst>
  <p:sldSz cx="122047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微软雅黑"/>
        <a:ea typeface="微软雅黑"/>
        <a:cs typeface="微软雅黑"/>
        <a:sym typeface="微软雅黑"/>
      </a:defRPr>
    </a:lvl1pPr>
    <a:lvl2pPr marL="0" marR="0" indent="544662"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微软雅黑"/>
        <a:ea typeface="微软雅黑"/>
        <a:cs typeface="微软雅黑"/>
        <a:sym typeface="微软雅黑"/>
      </a:defRPr>
    </a:lvl2pPr>
    <a:lvl3pPr marL="0" marR="0" indent="1089324"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微软雅黑"/>
        <a:ea typeface="微软雅黑"/>
        <a:cs typeface="微软雅黑"/>
        <a:sym typeface="微软雅黑"/>
      </a:defRPr>
    </a:lvl3pPr>
    <a:lvl4pPr marL="0" marR="0" indent="1633987"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微软雅黑"/>
        <a:ea typeface="微软雅黑"/>
        <a:cs typeface="微软雅黑"/>
        <a:sym typeface="微软雅黑"/>
      </a:defRPr>
    </a:lvl4pPr>
    <a:lvl5pPr marL="0" marR="0" indent="2178648"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微软雅黑"/>
        <a:ea typeface="微软雅黑"/>
        <a:cs typeface="微软雅黑"/>
        <a:sym typeface="微软雅黑"/>
      </a:defRPr>
    </a:lvl5pPr>
    <a:lvl6pPr marL="0" marR="0" indent="2723312"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微软雅黑"/>
        <a:ea typeface="微软雅黑"/>
        <a:cs typeface="微软雅黑"/>
        <a:sym typeface="微软雅黑"/>
      </a:defRPr>
    </a:lvl6pPr>
    <a:lvl7pPr marL="0" marR="0" indent="3267974"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微软雅黑"/>
        <a:ea typeface="微软雅黑"/>
        <a:cs typeface="微软雅黑"/>
        <a:sym typeface="微软雅黑"/>
      </a:defRPr>
    </a:lvl7pPr>
    <a:lvl8pPr marL="0" marR="0" indent="3812637"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微软雅黑"/>
        <a:ea typeface="微软雅黑"/>
        <a:cs typeface="微软雅黑"/>
        <a:sym typeface="微软雅黑"/>
      </a:defRPr>
    </a:lvl8pPr>
    <a:lvl9pPr marL="0" marR="0" indent="4357299"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微软雅黑"/>
        <a:ea typeface="微软雅黑"/>
        <a:cs typeface="微软雅黑"/>
        <a:sym typeface="微软雅黑"/>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n" i="on">
        <a:font>
          <a:latin typeface="微软雅黑"/>
          <a:ea typeface="微软雅黑"/>
          <a:cs typeface="微软雅黑"/>
        </a:font>
        <a:srgbClr val="000000"/>
      </a:tcTxStyle>
      <a:tcStyle>
        <a:tcBdr>
          <a:left>
            <a:ln w="12700" cap="flat">
              <a:solidFill>
                <a:srgbClr val="CCE8CF"/>
              </a:solidFill>
              <a:prstDash val="solid"/>
              <a:bevel/>
            </a:ln>
          </a:left>
          <a:right>
            <a:ln w="12700" cap="flat">
              <a:solidFill>
                <a:srgbClr val="CCE8CF"/>
              </a:solidFill>
              <a:prstDash val="solid"/>
              <a:bevel/>
            </a:ln>
          </a:right>
          <a:top>
            <a:ln w="12700" cap="flat">
              <a:solidFill>
                <a:srgbClr val="CCE8CF"/>
              </a:solidFill>
              <a:prstDash val="solid"/>
              <a:bevel/>
            </a:ln>
          </a:top>
          <a:bottom>
            <a:ln w="12700" cap="flat">
              <a:solidFill>
                <a:srgbClr val="CCE8CF"/>
              </a:solidFill>
              <a:prstDash val="solid"/>
              <a:bevel/>
            </a:ln>
          </a:bottom>
          <a:insideH>
            <a:ln w="12700" cap="flat">
              <a:solidFill>
                <a:srgbClr val="CCE8CF"/>
              </a:solidFill>
              <a:prstDash val="solid"/>
              <a:bevel/>
            </a:ln>
          </a:insideH>
          <a:insideV>
            <a:ln w="12700" cap="flat">
              <a:solidFill>
                <a:srgbClr val="CCE8CF"/>
              </a:solidFill>
              <a:prstDash val="solid"/>
              <a:bevel/>
            </a:ln>
          </a:insideV>
        </a:tcBdr>
        <a:fill>
          <a:solidFill>
            <a:srgbClr val="D7EECD"/>
          </a:solidFill>
        </a:fill>
      </a:tcStyle>
    </a:wholeTbl>
    <a:band2H>
      <a:tcTxStyle b="def" i="def"/>
      <a:tcStyle>
        <a:tcBdr/>
        <a:fill>
          <a:solidFill>
            <a:srgbClr val="ECF7E7"/>
          </a:solidFill>
        </a:fill>
      </a:tcStyle>
    </a:band2H>
    <a:firstCol>
      <a:tcTxStyle b="on" i="on">
        <a:font>
          <a:latin typeface="微软雅黑"/>
          <a:ea typeface="微软雅黑"/>
          <a:cs typeface="微软雅黑"/>
        </a:font>
        <a:srgbClr val="CCE8CF"/>
      </a:tcTxStyle>
      <a:tcStyle>
        <a:tcBdr>
          <a:left>
            <a:ln w="12700" cap="flat">
              <a:solidFill>
                <a:srgbClr val="CCE8CF"/>
              </a:solidFill>
              <a:prstDash val="solid"/>
              <a:bevel/>
            </a:ln>
          </a:left>
          <a:right>
            <a:ln w="12700" cap="flat">
              <a:solidFill>
                <a:srgbClr val="CCE8CF"/>
              </a:solidFill>
              <a:prstDash val="solid"/>
              <a:bevel/>
            </a:ln>
          </a:right>
          <a:top>
            <a:ln w="12700" cap="flat">
              <a:solidFill>
                <a:srgbClr val="CCE8CF"/>
              </a:solidFill>
              <a:prstDash val="solid"/>
              <a:bevel/>
            </a:ln>
          </a:top>
          <a:bottom>
            <a:ln w="12700" cap="flat">
              <a:solidFill>
                <a:srgbClr val="CCE8CF"/>
              </a:solidFill>
              <a:prstDash val="solid"/>
              <a:bevel/>
            </a:ln>
          </a:bottom>
          <a:insideH>
            <a:ln w="12700" cap="flat">
              <a:solidFill>
                <a:srgbClr val="CCE8CF"/>
              </a:solidFill>
              <a:prstDash val="solid"/>
              <a:bevel/>
            </a:ln>
          </a:insideH>
          <a:insideV>
            <a:ln w="12700" cap="flat">
              <a:solidFill>
                <a:srgbClr val="CCE8CF"/>
              </a:solidFill>
              <a:prstDash val="solid"/>
              <a:bevel/>
            </a:ln>
          </a:insideV>
        </a:tcBdr>
        <a:fill>
          <a:solidFill>
            <a:schemeClr val="accent1"/>
          </a:solidFill>
        </a:fill>
      </a:tcStyle>
    </a:firstCol>
    <a:lastRow>
      <a:tcTxStyle b="on" i="on">
        <a:font>
          <a:latin typeface="微软雅黑"/>
          <a:ea typeface="微软雅黑"/>
          <a:cs typeface="微软雅黑"/>
        </a:font>
        <a:srgbClr val="CCE8CF"/>
      </a:tcTxStyle>
      <a:tcStyle>
        <a:tcBdr>
          <a:left>
            <a:ln w="12700" cap="flat">
              <a:solidFill>
                <a:srgbClr val="CCE8CF"/>
              </a:solidFill>
              <a:prstDash val="solid"/>
              <a:bevel/>
            </a:ln>
          </a:left>
          <a:right>
            <a:ln w="12700" cap="flat">
              <a:solidFill>
                <a:srgbClr val="CCE8CF"/>
              </a:solidFill>
              <a:prstDash val="solid"/>
              <a:bevel/>
            </a:ln>
          </a:right>
          <a:top>
            <a:ln w="38100" cap="flat">
              <a:solidFill>
                <a:srgbClr val="CCE8CF"/>
              </a:solidFill>
              <a:prstDash val="solid"/>
              <a:bevel/>
            </a:ln>
          </a:top>
          <a:bottom>
            <a:ln w="12700" cap="flat">
              <a:solidFill>
                <a:srgbClr val="CCE8CF"/>
              </a:solidFill>
              <a:prstDash val="solid"/>
              <a:bevel/>
            </a:ln>
          </a:bottom>
          <a:insideH>
            <a:ln w="12700" cap="flat">
              <a:solidFill>
                <a:srgbClr val="CCE8CF"/>
              </a:solidFill>
              <a:prstDash val="solid"/>
              <a:bevel/>
            </a:ln>
          </a:insideH>
          <a:insideV>
            <a:ln w="12700" cap="flat">
              <a:solidFill>
                <a:srgbClr val="CCE8CF"/>
              </a:solidFill>
              <a:prstDash val="solid"/>
              <a:bevel/>
            </a:ln>
          </a:insideV>
        </a:tcBdr>
        <a:fill>
          <a:solidFill>
            <a:schemeClr val="accent1"/>
          </a:solidFill>
        </a:fill>
      </a:tcStyle>
    </a:lastRow>
    <a:firstRow>
      <a:tcTxStyle b="on" i="on">
        <a:font>
          <a:latin typeface="微软雅黑"/>
          <a:ea typeface="微软雅黑"/>
          <a:cs typeface="微软雅黑"/>
        </a:font>
        <a:srgbClr val="CCE8CF"/>
      </a:tcTxStyle>
      <a:tcStyle>
        <a:tcBdr>
          <a:left>
            <a:ln w="12700" cap="flat">
              <a:solidFill>
                <a:srgbClr val="CCE8CF"/>
              </a:solidFill>
              <a:prstDash val="solid"/>
              <a:bevel/>
            </a:ln>
          </a:left>
          <a:right>
            <a:ln w="12700" cap="flat">
              <a:solidFill>
                <a:srgbClr val="CCE8CF"/>
              </a:solidFill>
              <a:prstDash val="solid"/>
              <a:bevel/>
            </a:ln>
          </a:right>
          <a:top>
            <a:ln w="12700" cap="flat">
              <a:solidFill>
                <a:srgbClr val="CCE8CF"/>
              </a:solidFill>
              <a:prstDash val="solid"/>
              <a:bevel/>
            </a:ln>
          </a:top>
          <a:bottom>
            <a:ln w="38100" cap="flat">
              <a:solidFill>
                <a:srgbClr val="CCE8CF"/>
              </a:solidFill>
              <a:prstDash val="solid"/>
              <a:bevel/>
            </a:ln>
          </a:bottom>
          <a:insideH>
            <a:ln w="12700" cap="flat">
              <a:solidFill>
                <a:srgbClr val="CCE8CF"/>
              </a:solidFill>
              <a:prstDash val="solid"/>
              <a:bevel/>
            </a:ln>
          </a:insideH>
          <a:insideV>
            <a:ln w="12700" cap="flat">
              <a:solidFill>
                <a:srgbClr val="CCE8CF"/>
              </a:solidFill>
              <a:prstDash val="solid"/>
              <a:bevel/>
            </a:ln>
          </a:insideV>
        </a:tcBdr>
        <a:fill>
          <a:solidFill>
            <a:schemeClr val="accent1"/>
          </a:solidFill>
        </a:fill>
      </a:tcStyle>
    </a:firstRow>
  </a:tblStyle>
  <a:tblStyle styleId="{C7B018BB-80A7-4F77-B60F-C8B233D01FF8}" styleName="">
    <a:tblBg/>
    <a:wholeTbl>
      <a:tcTxStyle b="on" i="on">
        <a:font>
          <a:latin typeface="微软雅黑"/>
          <a:ea typeface="微软雅黑"/>
          <a:cs typeface="微软雅黑"/>
        </a:font>
        <a:srgbClr val="000000"/>
      </a:tcTxStyle>
      <a:tcStyle>
        <a:tcBdr>
          <a:left>
            <a:ln w="12700" cap="flat">
              <a:solidFill>
                <a:srgbClr val="CCE8CF"/>
              </a:solidFill>
              <a:prstDash val="solid"/>
              <a:bevel/>
            </a:ln>
          </a:left>
          <a:right>
            <a:ln w="12700" cap="flat">
              <a:solidFill>
                <a:srgbClr val="CCE8CF"/>
              </a:solidFill>
              <a:prstDash val="solid"/>
              <a:bevel/>
            </a:ln>
          </a:right>
          <a:top>
            <a:ln w="12700" cap="flat">
              <a:solidFill>
                <a:srgbClr val="CCE8CF"/>
              </a:solidFill>
              <a:prstDash val="solid"/>
              <a:bevel/>
            </a:ln>
          </a:top>
          <a:bottom>
            <a:ln w="12700" cap="flat">
              <a:solidFill>
                <a:srgbClr val="CCE8CF"/>
              </a:solidFill>
              <a:prstDash val="solid"/>
              <a:bevel/>
            </a:ln>
          </a:bottom>
          <a:insideH>
            <a:ln w="12700" cap="flat">
              <a:solidFill>
                <a:srgbClr val="CCE8CF"/>
              </a:solidFill>
              <a:prstDash val="solid"/>
              <a:bevel/>
            </a:ln>
          </a:insideH>
          <a:insideV>
            <a:ln w="12700" cap="flat">
              <a:solidFill>
                <a:srgbClr val="CCE8CF"/>
              </a:solidFill>
              <a:prstDash val="solid"/>
              <a:bevel/>
            </a:ln>
          </a:insideV>
        </a:tcBdr>
        <a:fill>
          <a:solidFill>
            <a:srgbClr val="FFE6CA"/>
          </a:solidFill>
        </a:fill>
      </a:tcStyle>
    </a:wholeTbl>
    <a:band2H>
      <a:tcTxStyle b="def" i="def"/>
      <a:tcStyle>
        <a:tcBdr/>
        <a:fill>
          <a:solidFill>
            <a:srgbClr val="FFF3E6"/>
          </a:solidFill>
        </a:fill>
      </a:tcStyle>
    </a:band2H>
    <a:firstCol>
      <a:tcTxStyle b="on" i="on">
        <a:font>
          <a:latin typeface="微软雅黑"/>
          <a:ea typeface="微软雅黑"/>
          <a:cs typeface="微软雅黑"/>
        </a:font>
        <a:srgbClr val="CCE8CF"/>
      </a:tcTxStyle>
      <a:tcStyle>
        <a:tcBdr>
          <a:left>
            <a:ln w="12700" cap="flat">
              <a:solidFill>
                <a:srgbClr val="CCE8CF"/>
              </a:solidFill>
              <a:prstDash val="solid"/>
              <a:bevel/>
            </a:ln>
          </a:left>
          <a:right>
            <a:ln w="12700" cap="flat">
              <a:solidFill>
                <a:srgbClr val="CCE8CF"/>
              </a:solidFill>
              <a:prstDash val="solid"/>
              <a:bevel/>
            </a:ln>
          </a:right>
          <a:top>
            <a:ln w="12700" cap="flat">
              <a:solidFill>
                <a:srgbClr val="CCE8CF"/>
              </a:solidFill>
              <a:prstDash val="solid"/>
              <a:bevel/>
            </a:ln>
          </a:top>
          <a:bottom>
            <a:ln w="12700" cap="flat">
              <a:solidFill>
                <a:srgbClr val="CCE8CF"/>
              </a:solidFill>
              <a:prstDash val="solid"/>
              <a:bevel/>
            </a:ln>
          </a:bottom>
          <a:insideH>
            <a:ln w="12700" cap="flat">
              <a:solidFill>
                <a:srgbClr val="CCE8CF"/>
              </a:solidFill>
              <a:prstDash val="solid"/>
              <a:bevel/>
            </a:ln>
          </a:insideH>
          <a:insideV>
            <a:ln w="12700" cap="flat">
              <a:solidFill>
                <a:srgbClr val="CCE8CF"/>
              </a:solidFill>
              <a:prstDash val="solid"/>
              <a:bevel/>
            </a:ln>
          </a:insideV>
        </a:tcBdr>
        <a:fill>
          <a:solidFill>
            <a:schemeClr val="accent3"/>
          </a:solidFill>
        </a:fill>
      </a:tcStyle>
    </a:firstCol>
    <a:lastRow>
      <a:tcTxStyle b="on" i="on">
        <a:font>
          <a:latin typeface="微软雅黑"/>
          <a:ea typeface="微软雅黑"/>
          <a:cs typeface="微软雅黑"/>
        </a:font>
        <a:srgbClr val="CCE8CF"/>
      </a:tcTxStyle>
      <a:tcStyle>
        <a:tcBdr>
          <a:left>
            <a:ln w="12700" cap="flat">
              <a:solidFill>
                <a:srgbClr val="CCE8CF"/>
              </a:solidFill>
              <a:prstDash val="solid"/>
              <a:bevel/>
            </a:ln>
          </a:left>
          <a:right>
            <a:ln w="12700" cap="flat">
              <a:solidFill>
                <a:srgbClr val="CCE8CF"/>
              </a:solidFill>
              <a:prstDash val="solid"/>
              <a:bevel/>
            </a:ln>
          </a:right>
          <a:top>
            <a:ln w="38100" cap="flat">
              <a:solidFill>
                <a:srgbClr val="CCE8CF"/>
              </a:solidFill>
              <a:prstDash val="solid"/>
              <a:bevel/>
            </a:ln>
          </a:top>
          <a:bottom>
            <a:ln w="12700" cap="flat">
              <a:solidFill>
                <a:srgbClr val="CCE8CF"/>
              </a:solidFill>
              <a:prstDash val="solid"/>
              <a:bevel/>
            </a:ln>
          </a:bottom>
          <a:insideH>
            <a:ln w="12700" cap="flat">
              <a:solidFill>
                <a:srgbClr val="CCE8CF"/>
              </a:solidFill>
              <a:prstDash val="solid"/>
              <a:bevel/>
            </a:ln>
          </a:insideH>
          <a:insideV>
            <a:ln w="12700" cap="flat">
              <a:solidFill>
                <a:srgbClr val="CCE8CF"/>
              </a:solidFill>
              <a:prstDash val="solid"/>
              <a:bevel/>
            </a:ln>
          </a:insideV>
        </a:tcBdr>
        <a:fill>
          <a:solidFill>
            <a:schemeClr val="accent3"/>
          </a:solidFill>
        </a:fill>
      </a:tcStyle>
    </a:lastRow>
    <a:firstRow>
      <a:tcTxStyle b="on" i="on">
        <a:font>
          <a:latin typeface="微软雅黑"/>
          <a:ea typeface="微软雅黑"/>
          <a:cs typeface="微软雅黑"/>
        </a:font>
        <a:srgbClr val="CCE8CF"/>
      </a:tcTxStyle>
      <a:tcStyle>
        <a:tcBdr>
          <a:left>
            <a:ln w="12700" cap="flat">
              <a:solidFill>
                <a:srgbClr val="CCE8CF"/>
              </a:solidFill>
              <a:prstDash val="solid"/>
              <a:bevel/>
            </a:ln>
          </a:left>
          <a:right>
            <a:ln w="12700" cap="flat">
              <a:solidFill>
                <a:srgbClr val="CCE8CF"/>
              </a:solidFill>
              <a:prstDash val="solid"/>
              <a:bevel/>
            </a:ln>
          </a:right>
          <a:top>
            <a:ln w="12700" cap="flat">
              <a:solidFill>
                <a:srgbClr val="CCE8CF"/>
              </a:solidFill>
              <a:prstDash val="solid"/>
              <a:bevel/>
            </a:ln>
          </a:top>
          <a:bottom>
            <a:ln w="38100" cap="flat">
              <a:solidFill>
                <a:srgbClr val="CCE8CF"/>
              </a:solidFill>
              <a:prstDash val="solid"/>
              <a:bevel/>
            </a:ln>
          </a:bottom>
          <a:insideH>
            <a:ln w="12700" cap="flat">
              <a:solidFill>
                <a:srgbClr val="CCE8CF"/>
              </a:solidFill>
              <a:prstDash val="solid"/>
              <a:bevel/>
            </a:ln>
          </a:insideH>
          <a:insideV>
            <a:ln w="12700" cap="flat">
              <a:solidFill>
                <a:srgbClr val="CCE8CF"/>
              </a:solidFill>
              <a:prstDash val="solid"/>
              <a:bevel/>
            </a:ln>
          </a:insideV>
        </a:tcBdr>
        <a:fill>
          <a:solidFill>
            <a:schemeClr val="accent3"/>
          </a:solidFill>
        </a:fill>
      </a:tcStyle>
    </a:firstRow>
  </a:tblStyle>
  <a:tblStyle styleId="{EEE7283C-3CF3-47DC-8721-378D4A62B228}" styleName="">
    <a:tblBg/>
    <a:wholeTbl>
      <a:tcTxStyle b="on" i="on">
        <a:font>
          <a:latin typeface="微软雅黑"/>
          <a:ea typeface="微软雅黑"/>
          <a:cs typeface="微软雅黑"/>
        </a:font>
        <a:srgbClr val="000000"/>
      </a:tcTxStyle>
      <a:tcStyle>
        <a:tcBdr>
          <a:left>
            <a:ln w="12700" cap="flat">
              <a:solidFill>
                <a:srgbClr val="CCE8CF"/>
              </a:solidFill>
              <a:prstDash val="solid"/>
              <a:bevel/>
            </a:ln>
          </a:left>
          <a:right>
            <a:ln w="12700" cap="flat">
              <a:solidFill>
                <a:srgbClr val="CCE8CF"/>
              </a:solidFill>
              <a:prstDash val="solid"/>
              <a:bevel/>
            </a:ln>
          </a:right>
          <a:top>
            <a:ln w="12700" cap="flat">
              <a:solidFill>
                <a:srgbClr val="CCE8CF"/>
              </a:solidFill>
              <a:prstDash val="solid"/>
              <a:bevel/>
            </a:ln>
          </a:top>
          <a:bottom>
            <a:ln w="12700" cap="flat">
              <a:solidFill>
                <a:srgbClr val="CCE8CF"/>
              </a:solidFill>
              <a:prstDash val="solid"/>
              <a:bevel/>
            </a:ln>
          </a:bottom>
          <a:insideH>
            <a:ln w="12700" cap="flat">
              <a:solidFill>
                <a:srgbClr val="CCE8CF"/>
              </a:solidFill>
              <a:prstDash val="solid"/>
              <a:bevel/>
            </a:ln>
          </a:insideH>
          <a:insideV>
            <a:ln w="12700" cap="flat">
              <a:solidFill>
                <a:srgbClr val="CCE8CF"/>
              </a:solidFill>
              <a:prstDash val="solid"/>
              <a:bevel/>
            </a:ln>
          </a:insideV>
        </a:tcBdr>
        <a:fill>
          <a:solidFill>
            <a:srgbClr val="CBE4DF"/>
          </a:solidFill>
        </a:fill>
      </a:tcStyle>
    </a:wholeTbl>
    <a:band2H>
      <a:tcTxStyle b="def" i="def"/>
      <a:tcStyle>
        <a:tcBdr/>
        <a:fill>
          <a:solidFill>
            <a:srgbClr val="E7F2EF"/>
          </a:solidFill>
        </a:fill>
      </a:tcStyle>
    </a:band2H>
    <a:firstCol>
      <a:tcTxStyle b="on" i="on">
        <a:font>
          <a:latin typeface="微软雅黑"/>
          <a:ea typeface="微软雅黑"/>
          <a:cs typeface="微软雅黑"/>
        </a:font>
        <a:srgbClr val="CCE8CF"/>
      </a:tcTxStyle>
      <a:tcStyle>
        <a:tcBdr>
          <a:left>
            <a:ln w="12700" cap="flat">
              <a:solidFill>
                <a:srgbClr val="CCE8CF"/>
              </a:solidFill>
              <a:prstDash val="solid"/>
              <a:bevel/>
            </a:ln>
          </a:left>
          <a:right>
            <a:ln w="12700" cap="flat">
              <a:solidFill>
                <a:srgbClr val="CCE8CF"/>
              </a:solidFill>
              <a:prstDash val="solid"/>
              <a:bevel/>
            </a:ln>
          </a:right>
          <a:top>
            <a:ln w="12700" cap="flat">
              <a:solidFill>
                <a:srgbClr val="CCE8CF"/>
              </a:solidFill>
              <a:prstDash val="solid"/>
              <a:bevel/>
            </a:ln>
          </a:top>
          <a:bottom>
            <a:ln w="12700" cap="flat">
              <a:solidFill>
                <a:srgbClr val="CCE8CF"/>
              </a:solidFill>
              <a:prstDash val="solid"/>
              <a:bevel/>
            </a:ln>
          </a:bottom>
          <a:insideH>
            <a:ln w="12700" cap="flat">
              <a:solidFill>
                <a:srgbClr val="CCE8CF"/>
              </a:solidFill>
              <a:prstDash val="solid"/>
              <a:bevel/>
            </a:ln>
          </a:insideH>
          <a:insideV>
            <a:ln w="12700" cap="flat">
              <a:solidFill>
                <a:srgbClr val="CCE8CF"/>
              </a:solidFill>
              <a:prstDash val="solid"/>
              <a:bevel/>
            </a:ln>
          </a:insideV>
        </a:tcBdr>
        <a:fill>
          <a:solidFill>
            <a:schemeClr val="accent6"/>
          </a:solidFill>
        </a:fill>
      </a:tcStyle>
    </a:firstCol>
    <a:lastRow>
      <a:tcTxStyle b="on" i="on">
        <a:font>
          <a:latin typeface="微软雅黑"/>
          <a:ea typeface="微软雅黑"/>
          <a:cs typeface="微软雅黑"/>
        </a:font>
        <a:srgbClr val="CCE8CF"/>
      </a:tcTxStyle>
      <a:tcStyle>
        <a:tcBdr>
          <a:left>
            <a:ln w="12700" cap="flat">
              <a:solidFill>
                <a:srgbClr val="CCE8CF"/>
              </a:solidFill>
              <a:prstDash val="solid"/>
              <a:bevel/>
            </a:ln>
          </a:left>
          <a:right>
            <a:ln w="12700" cap="flat">
              <a:solidFill>
                <a:srgbClr val="CCE8CF"/>
              </a:solidFill>
              <a:prstDash val="solid"/>
              <a:bevel/>
            </a:ln>
          </a:right>
          <a:top>
            <a:ln w="38100" cap="flat">
              <a:solidFill>
                <a:srgbClr val="CCE8CF"/>
              </a:solidFill>
              <a:prstDash val="solid"/>
              <a:bevel/>
            </a:ln>
          </a:top>
          <a:bottom>
            <a:ln w="12700" cap="flat">
              <a:solidFill>
                <a:srgbClr val="CCE8CF"/>
              </a:solidFill>
              <a:prstDash val="solid"/>
              <a:bevel/>
            </a:ln>
          </a:bottom>
          <a:insideH>
            <a:ln w="12700" cap="flat">
              <a:solidFill>
                <a:srgbClr val="CCE8CF"/>
              </a:solidFill>
              <a:prstDash val="solid"/>
              <a:bevel/>
            </a:ln>
          </a:insideH>
          <a:insideV>
            <a:ln w="12700" cap="flat">
              <a:solidFill>
                <a:srgbClr val="CCE8CF"/>
              </a:solidFill>
              <a:prstDash val="solid"/>
              <a:bevel/>
            </a:ln>
          </a:insideV>
        </a:tcBdr>
        <a:fill>
          <a:solidFill>
            <a:schemeClr val="accent6"/>
          </a:solidFill>
        </a:fill>
      </a:tcStyle>
    </a:lastRow>
    <a:firstRow>
      <a:tcTxStyle b="on" i="on">
        <a:font>
          <a:latin typeface="微软雅黑"/>
          <a:ea typeface="微软雅黑"/>
          <a:cs typeface="微软雅黑"/>
        </a:font>
        <a:srgbClr val="CCE8CF"/>
      </a:tcTxStyle>
      <a:tcStyle>
        <a:tcBdr>
          <a:left>
            <a:ln w="12700" cap="flat">
              <a:solidFill>
                <a:srgbClr val="CCE8CF"/>
              </a:solidFill>
              <a:prstDash val="solid"/>
              <a:bevel/>
            </a:ln>
          </a:left>
          <a:right>
            <a:ln w="12700" cap="flat">
              <a:solidFill>
                <a:srgbClr val="CCE8CF"/>
              </a:solidFill>
              <a:prstDash val="solid"/>
              <a:bevel/>
            </a:ln>
          </a:right>
          <a:top>
            <a:ln w="12700" cap="flat">
              <a:solidFill>
                <a:srgbClr val="CCE8CF"/>
              </a:solidFill>
              <a:prstDash val="solid"/>
              <a:bevel/>
            </a:ln>
          </a:top>
          <a:bottom>
            <a:ln w="38100" cap="flat">
              <a:solidFill>
                <a:srgbClr val="CCE8CF"/>
              </a:solidFill>
              <a:prstDash val="solid"/>
              <a:bevel/>
            </a:ln>
          </a:bottom>
          <a:insideH>
            <a:ln w="12700" cap="flat">
              <a:solidFill>
                <a:srgbClr val="CCE8CF"/>
              </a:solidFill>
              <a:prstDash val="solid"/>
              <a:bevel/>
            </a:ln>
          </a:insideH>
          <a:insideV>
            <a:ln w="12700" cap="flat">
              <a:solidFill>
                <a:srgbClr val="CCE8CF"/>
              </a:solidFill>
              <a:prstDash val="solid"/>
              <a:bevel/>
            </a:ln>
          </a:insideV>
        </a:tcBdr>
        <a:fill>
          <a:solidFill>
            <a:schemeClr val="accent6"/>
          </a:solidFill>
        </a:fill>
      </a:tcStyle>
    </a:firstRow>
  </a:tblStyle>
  <a:tblStyle styleId="{CF821DB8-F4EB-4A41-A1BA-3FCAFE7338EE}" styleName="">
    <a:tblBg/>
    <a:wholeTbl>
      <a:tcTxStyle b="on" i="on">
        <a:font>
          <a:latin typeface="微软雅黑"/>
          <a:ea typeface="微软雅黑"/>
          <a:cs typeface="微软雅黑"/>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CCE8CF"/>
          </a:solidFill>
        </a:fill>
      </a:tcStyle>
    </a:band2H>
    <a:firstCol>
      <a:tcTxStyle b="on" i="on">
        <a:font>
          <a:latin typeface="微软雅黑"/>
          <a:ea typeface="微软雅黑"/>
          <a:cs typeface="微软雅黑"/>
        </a:font>
        <a:srgbClr val="CCE8C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n">
        <a:font>
          <a:latin typeface="微软雅黑"/>
          <a:ea typeface="微软雅黑"/>
          <a:cs typeface="微软雅黑"/>
        </a:font>
        <a:srgbClr val="000000"/>
      </a:tcTxStyle>
      <a:tcStyle>
        <a:tcBdr>
          <a:left>
            <a:ln w="12700" cap="flat">
              <a:noFill/>
              <a:miter lim="400000"/>
            </a:ln>
          </a:left>
          <a:right>
            <a:ln w="12700" cap="flat">
              <a:noFill/>
              <a:miter lim="400000"/>
            </a:ln>
          </a:right>
          <a:top>
            <a:ln w="508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rgbClr val="CCE8CF"/>
          </a:solidFill>
        </a:fill>
      </a:tcStyle>
    </a:lastRow>
    <a:firstRow>
      <a:tcTxStyle b="on" i="on">
        <a:font>
          <a:latin typeface="微软雅黑"/>
          <a:ea typeface="微软雅黑"/>
          <a:cs typeface="微软雅黑"/>
        </a:font>
        <a:srgbClr val="CCE8CF"/>
      </a:tcTxStyle>
      <a:tcStyle>
        <a:tcBdr>
          <a:left>
            <a:ln w="12700" cap="flat">
              <a:noFill/>
              <a:miter lim="400000"/>
            </a:ln>
          </a:left>
          <a:right>
            <a:ln w="12700" cap="flat">
              <a:noFill/>
              <a:miter lim="400000"/>
            </a:ln>
          </a:right>
          <a:top>
            <a:ln w="254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n" i="on">
        <a:font>
          <a:latin typeface="微软雅黑"/>
          <a:ea typeface="微软雅黑"/>
          <a:cs typeface="微软雅黑"/>
        </a:font>
        <a:srgbClr val="000000"/>
      </a:tcTxStyle>
      <a:tcStyle>
        <a:tcBdr>
          <a:left>
            <a:ln w="12700" cap="flat">
              <a:solidFill>
                <a:srgbClr val="CCE8CF"/>
              </a:solidFill>
              <a:prstDash val="solid"/>
              <a:bevel/>
            </a:ln>
          </a:left>
          <a:right>
            <a:ln w="12700" cap="flat">
              <a:solidFill>
                <a:srgbClr val="CCE8CF"/>
              </a:solidFill>
              <a:prstDash val="solid"/>
              <a:bevel/>
            </a:ln>
          </a:right>
          <a:top>
            <a:ln w="12700" cap="flat">
              <a:solidFill>
                <a:srgbClr val="CCE8CF"/>
              </a:solidFill>
              <a:prstDash val="solid"/>
              <a:bevel/>
            </a:ln>
          </a:top>
          <a:bottom>
            <a:ln w="12700" cap="flat">
              <a:solidFill>
                <a:srgbClr val="CCE8CF"/>
              </a:solidFill>
              <a:prstDash val="solid"/>
              <a:bevel/>
            </a:ln>
          </a:bottom>
          <a:insideH>
            <a:ln w="12700" cap="flat">
              <a:solidFill>
                <a:srgbClr val="CCE8CF"/>
              </a:solidFill>
              <a:prstDash val="solid"/>
              <a:bevel/>
            </a:ln>
          </a:insideH>
          <a:insideV>
            <a:ln w="12700" cap="flat">
              <a:solidFill>
                <a:srgbClr val="CCE8CF"/>
              </a:solidFill>
              <a:prstDash val="solid"/>
              <a:bevel/>
            </a:ln>
          </a:insideV>
        </a:tcBdr>
        <a:fill>
          <a:solidFill>
            <a:srgbClr val="CACACA"/>
          </a:solidFill>
        </a:fill>
      </a:tcStyle>
    </a:wholeTbl>
    <a:band2H>
      <a:tcTxStyle b="def" i="def"/>
      <a:tcStyle>
        <a:tcBdr/>
        <a:fill>
          <a:solidFill>
            <a:srgbClr val="E6E6E6"/>
          </a:solidFill>
        </a:fill>
      </a:tcStyle>
    </a:band2H>
    <a:firstCol>
      <a:tcTxStyle b="on" i="on">
        <a:font>
          <a:latin typeface="微软雅黑"/>
          <a:ea typeface="微软雅黑"/>
          <a:cs typeface="微软雅黑"/>
        </a:font>
        <a:srgbClr val="CCE8CF"/>
      </a:tcTxStyle>
      <a:tcStyle>
        <a:tcBdr>
          <a:left>
            <a:ln w="12700" cap="flat">
              <a:solidFill>
                <a:srgbClr val="CCE8CF"/>
              </a:solidFill>
              <a:prstDash val="solid"/>
              <a:bevel/>
            </a:ln>
          </a:left>
          <a:right>
            <a:ln w="12700" cap="flat">
              <a:solidFill>
                <a:srgbClr val="CCE8CF"/>
              </a:solidFill>
              <a:prstDash val="solid"/>
              <a:bevel/>
            </a:ln>
          </a:right>
          <a:top>
            <a:ln w="12700" cap="flat">
              <a:solidFill>
                <a:srgbClr val="CCE8CF"/>
              </a:solidFill>
              <a:prstDash val="solid"/>
              <a:bevel/>
            </a:ln>
          </a:top>
          <a:bottom>
            <a:ln w="12700" cap="flat">
              <a:solidFill>
                <a:srgbClr val="CCE8CF"/>
              </a:solidFill>
              <a:prstDash val="solid"/>
              <a:bevel/>
            </a:ln>
          </a:bottom>
          <a:insideH>
            <a:ln w="12700" cap="flat">
              <a:solidFill>
                <a:srgbClr val="CCE8CF"/>
              </a:solidFill>
              <a:prstDash val="solid"/>
              <a:bevel/>
            </a:ln>
          </a:insideH>
          <a:insideV>
            <a:ln w="12700" cap="flat">
              <a:solidFill>
                <a:srgbClr val="CCE8CF"/>
              </a:solidFill>
              <a:prstDash val="solid"/>
              <a:bevel/>
            </a:ln>
          </a:insideV>
        </a:tcBdr>
        <a:fill>
          <a:solidFill>
            <a:srgbClr val="000000"/>
          </a:solidFill>
        </a:fill>
      </a:tcStyle>
    </a:firstCol>
    <a:lastRow>
      <a:tcTxStyle b="on" i="on">
        <a:font>
          <a:latin typeface="微软雅黑"/>
          <a:ea typeface="微软雅黑"/>
          <a:cs typeface="微软雅黑"/>
        </a:font>
        <a:srgbClr val="CCE8CF"/>
      </a:tcTxStyle>
      <a:tcStyle>
        <a:tcBdr>
          <a:left>
            <a:ln w="12700" cap="flat">
              <a:solidFill>
                <a:srgbClr val="CCE8CF"/>
              </a:solidFill>
              <a:prstDash val="solid"/>
              <a:bevel/>
            </a:ln>
          </a:left>
          <a:right>
            <a:ln w="12700" cap="flat">
              <a:solidFill>
                <a:srgbClr val="CCE8CF"/>
              </a:solidFill>
              <a:prstDash val="solid"/>
              <a:bevel/>
            </a:ln>
          </a:right>
          <a:top>
            <a:ln w="38100" cap="flat">
              <a:solidFill>
                <a:srgbClr val="CCE8CF"/>
              </a:solidFill>
              <a:prstDash val="solid"/>
              <a:bevel/>
            </a:ln>
          </a:top>
          <a:bottom>
            <a:ln w="12700" cap="flat">
              <a:solidFill>
                <a:srgbClr val="CCE8CF"/>
              </a:solidFill>
              <a:prstDash val="solid"/>
              <a:bevel/>
            </a:ln>
          </a:bottom>
          <a:insideH>
            <a:ln w="12700" cap="flat">
              <a:solidFill>
                <a:srgbClr val="CCE8CF"/>
              </a:solidFill>
              <a:prstDash val="solid"/>
              <a:bevel/>
            </a:ln>
          </a:insideH>
          <a:insideV>
            <a:ln w="12700" cap="flat">
              <a:solidFill>
                <a:srgbClr val="CCE8CF"/>
              </a:solidFill>
              <a:prstDash val="solid"/>
              <a:bevel/>
            </a:ln>
          </a:insideV>
        </a:tcBdr>
        <a:fill>
          <a:solidFill>
            <a:srgbClr val="000000"/>
          </a:solidFill>
        </a:fill>
      </a:tcStyle>
    </a:lastRow>
    <a:firstRow>
      <a:tcTxStyle b="on" i="on">
        <a:font>
          <a:latin typeface="微软雅黑"/>
          <a:ea typeface="微软雅黑"/>
          <a:cs typeface="微软雅黑"/>
        </a:font>
        <a:srgbClr val="CCE8CF"/>
      </a:tcTxStyle>
      <a:tcStyle>
        <a:tcBdr>
          <a:left>
            <a:ln w="12700" cap="flat">
              <a:solidFill>
                <a:srgbClr val="CCE8CF"/>
              </a:solidFill>
              <a:prstDash val="solid"/>
              <a:bevel/>
            </a:ln>
          </a:left>
          <a:right>
            <a:ln w="12700" cap="flat">
              <a:solidFill>
                <a:srgbClr val="CCE8CF"/>
              </a:solidFill>
              <a:prstDash val="solid"/>
              <a:bevel/>
            </a:ln>
          </a:right>
          <a:top>
            <a:ln w="12700" cap="flat">
              <a:solidFill>
                <a:srgbClr val="CCE8CF"/>
              </a:solidFill>
              <a:prstDash val="solid"/>
              <a:bevel/>
            </a:ln>
          </a:top>
          <a:bottom>
            <a:ln w="38100" cap="flat">
              <a:solidFill>
                <a:srgbClr val="CCE8CF"/>
              </a:solidFill>
              <a:prstDash val="solid"/>
              <a:bevel/>
            </a:ln>
          </a:bottom>
          <a:insideH>
            <a:ln w="12700" cap="flat">
              <a:solidFill>
                <a:srgbClr val="CCE8CF"/>
              </a:solidFill>
              <a:prstDash val="solid"/>
              <a:bevel/>
            </a:ln>
          </a:insideH>
          <a:insideV>
            <a:ln w="12700" cap="flat">
              <a:solidFill>
                <a:srgbClr val="CCE8CF"/>
              </a:solidFill>
              <a:prstDash val="solid"/>
              <a:bevel/>
            </a:ln>
          </a:insideV>
        </a:tcBdr>
        <a:fill>
          <a:solidFill>
            <a:srgbClr val="000000"/>
          </a:solidFill>
        </a:fill>
      </a:tcStyle>
    </a:firstRow>
  </a:tblStyle>
  <a:tblStyle styleId="{2708684C-4D16-4618-839F-0558EEFCDFE6}" styleName="">
    <a:tblBg/>
    <a:wholeTbl>
      <a:tcTxStyle b="on" i="on">
        <a:font>
          <a:latin typeface="微软雅黑"/>
          <a:ea typeface="微软雅黑"/>
          <a:cs typeface="微软雅黑"/>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000000">
              <a:alpha val="20000"/>
            </a:srgbClr>
          </a:solidFill>
        </a:fill>
      </a:tcStyle>
    </a:wholeTbl>
    <a:band2H>
      <a:tcTxStyle b="def" i="def"/>
      <a:tcStyle>
        <a:tcBdr/>
        <a:fill>
          <a:solidFill>
            <a:srgbClr val="FFFFFF"/>
          </a:solidFill>
        </a:fill>
      </a:tcStyle>
    </a:band2H>
    <a:firstCol>
      <a:tcTxStyle b="on" i="on">
        <a:font>
          <a:latin typeface="微软雅黑"/>
          <a:ea typeface="微软雅黑"/>
          <a:cs typeface="微软雅黑"/>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000000">
              <a:alpha val="20000"/>
            </a:srgbClr>
          </a:solidFill>
        </a:fill>
      </a:tcStyle>
    </a:firstCol>
    <a:lastRow>
      <a:tcTxStyle b="on" i="on">
        <a:font>
          <a:latin typeface="微软雅黑"/>
          <a:ea typeface="微软雅黑"/>
          <a:cs typeface="微软雅黑"/>
        </a:font>
        <a:srgbClr val="000000"/>
      </a:tcTxStyle>
      <a:tcStyle>
        <a:tcBdr>
          <a:left>
            <a:ln w="12700" cap="flat">
              <a:solidFill>
                <a:srgbClr val="000000"/>
              </a:solidFill>
              <a:prstDash val="solid"/>
              <a:bevel/>
            </a:ln>
          </a:left>
          <a:right>
            <a:ln w="12700" cap="flat">
              <a:solidFill>
                <a:srgbClr val="000000"/>
              </a:solidFill>
              <a:prstDash val="solid"/>
              <a:bevel/>
            </a:ln>
          </a:right>
          <a:top>
            <a:ln w="508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noFill/>
        </a:fill>
      </a:tcStyle>
    </a:lastRow>
    <a:firstRow>
      <a:tcTxStyle b="on" i="on">
        <a:font>
          <a:latin typeface="微软雅黑"/>
          <a:ea typeface="微软雅黑"/>
          <a:cs typeface="微软雅黑"/>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254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Shape 80"/>
          <p:cNvSpPr/>
          <p:nvPr>
            <p:ph type="sldImg"/>
          </p:nvPr>
        </p:nvSpPr>
        <p:spPr>
          <a:xfrm>
            <a:off x="1143000" y="685800"/>
            <a:ext cx="4572000" cy="3429000"/>
          </a:xfrm>
          <a:prstGeom prst="rect">
            <a:avLst/>
          </a:prstGeom>
        </p:spPr>
        <p:txBody>
          <a:bodyPr/>
          <a:lstStyle/>
          <a:p>
            <a:pPr/>
          </a:p>
        </p:txBody>
      </p:sp>
      <p:sp>
        <p:nvSpPr>
          <p:cNvPr id="81" name="Shape 81"/>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0" showMasterPhAnim="1">
  <p:cSld name="标题幻灯片">
    <p:spTree>
      <p:nvGrpSpPr>
        <p:cNvPr id="1" name=""/>
        <p:cNvGrpSpPr/>
        <p:nvPr/>
      </p:nvGrpSpPr>
      <p:grpSpPr>
        <a:xfrm>
          <a:off x="0" y="0"/>
          <a:ext cx="0" cy="0"/>
          <a:chOff x="0" y="0"/>
          <a:chExt cx="0" cy="0"/>
        </a:xfrm>
      </p:grpSpPr>
      <p:sp>
        <p:nvSpPr>
          <p:cNvPr id="19" name="第一版 讲师 罗韵 （WeChat：LaurenLuoYun）"/>
          <p:cNvSpPr txBox="1"/>
          <p:nvPr/>
        </p:nvSpPr>
        <p:spPr>
          <a:xfrm>
            <a:off x="239598" y="6447879"/>
            <a:ext cx="4228872" cy="337533"/>
          </a:xfrm>
          <a:prstGeom prst="rect">
            <a:avLst/>
          </a:prstGeom>
          <a:ln w="12700">
            <a:miter lim="400000"/>
          </a:ln>
          <a:extLst>
            <a:ext uri="{C572A759-6A51-4108-AA02-DFA0A04FC94B}">
              <ma14:wrappingTextBoxFlag xmlns:ma14="http://schemas.microsoft.com/office/mac/drawingml/2011/main" val="1"/>
            </a:ext>
          </a:extLst>
        </p:spPr>
        <p:txBody>
          <a:bodyPr lIns="54466" tIns="54466" rIns="54466" bIns="54466" anchor="ctr">
            <a:spAutoFit/>
          </a:bodyPr>
          <a:lstStyle/>
          <a:p>
            <a:pPr>
              <a:defRPr sz="1200">
                <a:solidFill>
                  <a:srgbClr val="888888"/>
                </a:solidFill>
                <a:latin typeface="Arial"/>
                <a:ea typeface="Arial"/>
                <a:cs typeface="Arial"/>
                <a:sym typeface="Arial"/>
              </a:defRPr>
            </a:pPr>
            <a:r>
              <a:rPr sz="1300">
                <a:latin typeface="Arial Unicode MS"/>
                <a:ea typeface="Arial Unicode MS"/>
                <a:cs typeface="Arial Unicode MS"/>
                <a:sym typeface="Arial Unicode MS"/>
              </a:rPr>
              <a:t>第一版 </a:t>
            </a:r>
            <a:r>
              <a:rPr sz="1300">
                <a:latin typeface="Arial Unicode MS"/>
                <a:ea typeface="Arial Unicode MS"/>
                <a:cs typeface="Arial Unicode MS"/>
                <a:sym typeface="Arial Unicode MS"/>
              </a:rPr>
              <a:t>讲师</a:t>
            </a:r>
            <a:r>
              <a:rPr sz="1300">
                <a:latin typeface="Arial Unicode MS"/>
                <a:ea typeface="Arial Unicode MS"/>
                <a:cs typeface="Arial Unicode MS"/>
                <a:sym typeface="Arial Unicode MS"/>
              </a:rPr>
              <a:t> </a:t>
            </a:r>
            <a:r>
              <a:rPr sz="1300">
                <a:latin typeface="Arial Unicode MS"/>
                <a:ea typeface="Arial Unicode MS"/>
                <a:cs typeface="Arial Unicode MS"/>
                <a:sym typeface="Arial Unicode MS"/>
              </a:rPr>
              <a:t>罗韵 （WeChat：LaurenLuoYun）</a:t>
            </a:r>
          </a:p>
        </p:txBody>
      </p:sp>
      <p:grpSp>
        <p:nvGrpSpPr>
          <p:cNvPr id="23" name="Group"/>
          <p:cNvGrpSpPr/>
          <p:nvPr/>
        </p:nvGrpSpPr>
        <p:grpSpPr>
          <a:xfrm>
            <a:off x="-1" y="6215653"/>
            <a:ext cx="12204701" cy="320041"/>
            <a:chOff x="0" y="-12700"/>
            <a:chExt cx="12204699" cy="320040"/>
          </a:xfrm>
        </p:grpSpPr>
        <p:sp>
          <p:nvSpPr>
            <p:cNvPr id="20" name="Line"/>
            <p:cNvSpPr/>
            <p:nvPr/>
          </p:nvSpPr>
          <p:spPr>
            <a:xfrm flipV="1">
              <a:off x="-1" y="147321"/>
              <a:ext cx="4372359" cy="7133"/>
            </a:xfrm>
            <a:prstGeom prst="line">
              <a:avLst/>
            </a:prstGeom>
            <a:noFill/>
            <a:ln w="12700" cap="flat">
              <a:solidFill>
                <a:srgbClr val="00576E"/>
              </a:solidFill>
              <a:prstDash val="solid"/>
              <a:bevel/>
            </a:ln>
            <a:effectLst/>
          </p:spPr>
          <p:txBody>
            <a:bodyPr wrap="square" lIns="45719" tIns="45719" rIns="45719" bIns="45719" numCol="1" anchor="t">
              <a:noAutofit/>
            </a:bodyPr>
            <a:lstStyle/>
            <a:p>
              <a:pPr defTabSz="457200">
                <a:defRPr sz="1200">
                  <a:latin typeface="+mj-lt"/>
                  <a:ea typeface="+mj-ea"/>
                  <a:cs typeface="+mj-cs"/>
                  <a:sym typeface="Helvetica"/>
                </a:defRPr>
              </a:pPr>
            </a:p>
          </p:txBody>
        </p:sp>
        <p:sp>
          <p:nvSpPr>
            <p:cNvPr id="21" name="Line"/>
            <p:cNvSpPr/>
            <p:nvPr/>
          </p:nvSpPr>
          <p:spPr>
            <a:xfrm>
              <a:off x="7777351" y="147320"/>
              <a:ext cx="4427349" cy="7133"/>
            </a:xfrm>
            <a:prstGeom prst="line">
              <a:avLst/>
            </a:prstGeom>
            <a:noFill/>
            <a:ln w="12700" cap="flat">
              <a:solidFill>
                <a:srgbClr val="00576E"/>
              </a:solidFill>
              <a:prstDash val="solid"/>
              <a:bevel/>
            </a:ln>
            <a:effectLst/>
          </p:spPr>
          <p:txBody>
            <a:bodyPr wrap="square" lIns="45719" tIns="45719" rIns="45719" bIns="45719" numCol="1" anchor="t">
              <a:noAutofit/>
            </a:bodyPr>
            <a:lstStyle/>
            <a:p>
              <a:pPr defTabSz="457200">
                <a:defRPr sz="1200">
                  <a:latin typeface="+mj-lt"/>
                  <a:ea typeface="+mj-ea"/>
                  <a:cs typeface="+mj-cs"/>
                  <a:sym typeface="Helvetica"/>
                </a:defRPr>
              </a:pPr>
            </a:p>
          </p:txBody>
        </p:sp>
        <p:sp>
          <p:nvSpPr>
            <p:cNvPr id="22" name="DATAGURU专业数据分析社区"/>
            <p:cNvSpPr txBox="1"/>
            <p:nvPr/>
          </p:nvSpPr>
          <p:spPr>
            <a:xfrm>
              <a:off x="4372357" y="-12701"/>
              <a:ext cx="3404994" cy="3200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p>
              <a:pPr algn="ctr">
                <a:defRPr>
                  <a:solidFill>
                    <a:srgbClr val="CCE8CF"/>
                  </a:solidFill>
                </a:defRPr>
              </a:pPr>
              <a:r>
                <a:rPr b="1" sz="1300">
                  <a:solidFill>
                    <a:srgbClr val="00576E"/>
                  </a:solidFill>
                </a:rPr>
                <a:t>DATAGURU</a:t>
              </a:r>
              <a:r>
                <a:rPr b="1" sz="1300">
                  <a:solidFill>
                    <a:srgbClr val="00576E"/>
                  </a:solidFill>
                </a:rPr>
                <a:t>专业数据分析社区</a:t>
              </a:r>
            </a:p>
          </p:txBody>
        </p:sp>
      </p:grpSp>
      <p:sp>
        <p:nvSpPr>
          <p:cNvPr id="24" name="Title Text"/>
          <p:cNvSpPr txBox="1"/>
          <p:nvPr>
            <p:ph type="title"/>
          </p:nvPr>
        </p:nvSpPr>
        <p:spPr>
          <a:xfrm>
            <a:off x="915353" y="2915324"/>
            <a:ext cx="10373995" cy="957488"/>
          </a:xfrm>
          <a:prstGeom prst="rect">
            <a:avLst/>
          </a:prstGeom>
        </p:spPr>
        <p:txBody>
          <a:bodyPr>
            <a:normAutofit fontScale="100000" lnSpcReduction="0"/>
          </a:bodyPr>
          <a:lstStyle>
            <a:lvl1pPr>
              <a:defRPr sz="4300"/>
            </a:lvl1pPr>
          </a:lstStyle>
          <a:p>
            <a:pPr/>
            <a:r>
              <a:t>Title Text</a:t>
            </a:r>
          </a:p>
        </p:txBody>
      </p:sp>
      <p:sp>
        <p:nvSpPr>
          <p:cNvPr id="25" name="Body Level One…"/>
          <p:cNvSpPr txBox="1"/>
          <p:nvPr>
            <p:ph type="body" sz="half" idx="1"/>
          </p:nvPr>
        </p:nvSpPr>
        <p:spPr>
          <a:xfrm>
            <a:off x="915353" y="3872811"/>
            <a:ext cx="8543291" cy="2360504"/>
          </a:xfrm>
          <a:prstGeom prst="rect">
            <a:avLst/>
          </a:prstGeom>
        </p:spPr>
        <p:txBody>
          <a:bodyPr anchor="ctr">
            <a:normAutofit fontScale="100000" lnSpcReduction="0"/>
          </a:bodyPr>
          <a:lstStyle>
            <a:lvl1pPr marL="0" indent="0">
              <a:buClrTx/>
              <a:buSzTx/>
              <a:buNone/>
              <a:defRPr b="1" sz="2000">
                <a:solidFill>
                  <a:srgbClr val="888888"/>
                </a:solidFill>
              </a:defRPr>
            </a:lvl1pPr>
            <a:lvl2pPr marL="0" indent="544662">
              <a:buClrTx/>
              <a:buSzTx/>
              <a:buNone/>
              <a:defRPr b="1" sz="1700">
                <a:solidFill>
                  <a:srgbClr val="888888"/>
                </a:solidFill>
              </a:defRPr>
            </a:lvl2pPr>
            <a:lvl3pPr marL="0" indent="1089324">
              <a:buClrTx/>
              <a:buSzTx/>
              <a:buNone/>
              <a:defRPr b="1" sz="1700">
                <a:solidFill>
                  <a:srgbClr val="888888"/>
                </a:solidFill>
              </a:defRPr>
            </a:lvl3pPr>
            <a:lvl4pPr marL="0" indent="1633987">
              <a:buClrTx/>
              <a:buSzTx/>
              <a:buNone/>
              <a:defRPr b="1" sz="1700">
                <a:solidFill>
                  <a:srgbClr val="888888"/>
                </a:solidFill>
              </a:defRPr>
            </a:lvl4pPr>
            <a:lvl5pPr marL="0" indent="2178648">
              <a:buClrTx/>
              <a:buSzTx/>
              <a:buNone/>
              <a:defRPr b="1" sz="1700">
                <a:solidFill>
                  <a:srgbClr val="888888"/>
                </a:solidFill>
              </a:defRPr>
            </a:lvl5pPr>
          </a:lstStyle>
          <a:p>
            <a:pPr/>
            <a:r>
              <a:t>Body Level One</a:t>
            </a:r>
          </a:p>
          <a:p>
            <a:pPr lvl="1"/>
            <a:r>
              <a:t>Body Level Two</a:t>
            </a:r>
          </a:p>
          <a:p>
            <a:pPr lvl="2"/>
            <a:r>
              <a:t>Body Level Three</a:t>
            </a:r>
          </a:p>
          <a:p>
            <a:pPr lvl="3"/>
            <a:r>
              <a:t>Body Level Four</a:t>
            </a:r>
          </a:p>
          <a:p>
            <a:pPr lvl="4"/>
            <a:r>
              <a:t>Body Level Five</a:t>
            </a:r>
          </a:p>
        </p:txBody>
      </p:sp>
      <p:pic>
        <p:nvPicPr>
          <p:cNvPr id="26" name="炼数成金" descr="炼数成金"/>
          <p:cNvPicPr>
            <a:picLocks noChangeAspect="1"/>
          </p:cNvPicPr>
          <p:nvPr/>
        </p:nvPicPr>
        <p:blipFill>
          <a:blip r:embed="rId2">
            <a:extLst/>
          </a:blip>
          <a:stretch>
            <a:fillRect/>
          </a:stretch>
        </p:blipFill>
        <p:spPr>
          <a:xfrm>
            <a:off x="629741" y="261442"/>
            <a:ext cx="2400301" cy="1028701"/>
          </a:xfrm>
          <a:prstGeom prst="rect">
            <a:avLst/>
          </a:prstGeom>
          <a:ln w="12700">
            <a:miter lim="400000"/>
          </a:ln>
        </p:spPr>
      </p:pic>
      <p:sp>
        <p:nvSpPr>
          <p:cNvPr id="2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标题和内容">
    <p:spTree>
      <p:nvGrpSpPr>
        <p:cNvPr id="1" name=""/>
        <p:cNvGrpSpPr/>
        <p:nvPr/>
      </p:nvGrpSpPr>
      <p:grpSpPr>
        <a:xfrm>
          <a:off x="0" y="0"/>
          <a:ext cx="0" cy="0"/>
          <a:chOff x="0" y="0"/>
          <a:chExt cx="0" cy="0"/>
        </a:xfrm>
      </p:grpSpPr>
      <p:sp>
        <p:nvSpPr>
          <p:cNvPr id="34" name="Title Text"/>
          <p:cNvSpPr txBox="1"/>
          <p:nvPr>
            <p:ph type="title"/>
          </p:nvPr>
        </p:nvSpPr>
        <p:spPr>
          <a:xfrm>
            <a:off x="629741" y="189435"/>
            <a:ext cx="8279326" cy="1008111"/>
          </a:xfrm>
          <a:prstGeom prst="rect">
            <a:avLst/>
          </a:prstGeom>
        </p:spPr>
        <p:txBody>
          <a:bodyPr/>
          <a:lstStyle/>
          <a:p>
            <a:pPr/>
            <a:r>
              <a:t>Title Text</a:t>
            </a:r>
          </a:p>
        </p:txBody>
      </p:sp>
      <p:sp>
        <p:nvSpPr>
          <p:cNvPr id="35" name="Body Level One…"/>
          <p:cNvSpPr txBox="1"/>
          <p:nvPr>
            <p:ph type="body" idx="1"/>
          </p:nvPr>
        </p:nvSpPr>
        <p:spPr>
          <a:xfrm>
            <a:off x="610234" y="1197545"/>
            <a:ext cx="10984232" cy="5660456"/>
          </a:xfrm>
          <a:prstGeom prst="rect">
            <a:avLst/>
          </a:prstGeom>
        </p:spPr>
        <p:txBody>
          <a:bodyPr/>
          <a:lstStyle>
            <a:lvl1pPr>
              <a:buChar char="■"/>
            </a:lvl1pPr>
          </a:lstStyle>
          <a:p>
            <a:pPr/>
            <a:r>
              <a:t>Body Level One</a:t>
            </a:r>
          </a:p>
          <a:p>
            <a:pPr lvl="1"/>
            <a:r>
              <a:t>Body Level Two</a:t>
            </a:r>
          </a:p>
          <a:p>
            <a:pPr lvl="2"/>
            <a:r>
              <a:t>Body Level Three</a:t>
            </a:r>
          </a:p>
          <a:p>
            <a:pPr lvl="3"/>
            <a:r>
              <a:t>Body Level Four</a:t>
            </a:r>
          </a:p>
          <a:p>
            <a:pPr lvl="4"/>
            <a:r>
              <a:t>Body Level Five</a:t>
            </a:r>
          </a:p>
        </p:txBody>
      </p:sp>
      <p:sp>
        <p:nvSpPr>
          <p:cNvPr id="3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3_标题和内容">
    <p:spTree>
      <p:nvGrpSpPr>
        <p:cNvPr id="1" name=""/>
        <p:cNvGrpSpPr/>
        <p:nvPr/>
      </p:nvGrpSpPr>
      <p:grpSpPr>
        <a:xfrm>
          <a:off x="0" y="0"/>
          <a:ext cx="0" cy="0"/>
          <a:chOff x="0" y="0"/>
          <a:chExt cx="0" cy="0"/>
        </a:xfrm>
      </p:grpSpPr>
      <p:sp>
        <p:nvSpPr>
          <p:cNvPr id="43" name="Title Text"/>
          <p:cNvSpPr txBox="1"/>
          <p:nvPr>
            <p:ph type="title"/>
          </p:nvPr>
        </p:nvSpPr>
        <p:spPr>
          <a:xfrm>
            <a:off x="629741" y="189434"/>
            <a:ext cx="8279326" cy="1008112"/>
          </a:xfrm>
          <a:prstGeom prst="rect">
            <a:avLst/>
          </a:prstGeom>
        </p:spPr>
        <p:txBody>
          <a:bodyPr>
            <a:normAutofit fontScale="100000" lnSpcReduction="0"/>
          </a:bodyPr>
          <a:lstStyle>
            <a:lvl1pPr>
              <a:defRPr sz="3800"/>
            </a:lvl1pPr>
          </a:lstStyle>
          <a:p>
            <a:pPr/>
            <a:r>
              <a:t>Title Text</a:t>
            </a:r>
          </a:p>
        </p:txBody>
      </p:sp>
      <p:sp>
        <p:nvSpPr>
          <p:cNvPr id="44" name="Body Level One…"/>
          <p:cNvSpPr txBox="1"/>
          <p:nvPr>
            <p:ph type="body" idx="1"/>
          </p:nvPr>
        </p:nvSpPr>
        <p:spPr>
          <a:xfrm>
            <a:off x="610234" y="1197545"/>
            <a:ext cx="10984232" cy="5660456"/>
          </a:xfrm>
          <a:prstGeom prst="rect">
            <a:avLst/>
          </a:prstGeom>
        </p:spPr>
        <p:txBody>
          <a:bodyPr/>
          <a:lstStyle>
            <a:lvl1pPr>
              <a:buChar char="■"/>
            </a:lvl1pPr>
          </a:lstStyle>
          <a:p>
            <a:pPr/>
            <a:r>
              <a:t>Body Level One</a:t>
            </a:r>
          </a:p>
          <a:p>
            <a:pPr lvl="1"/>
            <a:r>
              <a:t>Body Level Two</a:t>
            </a:r>
          </a:p>
          <a:p>
            <a:pPr lvl="2"/>
            <a:r>
              <a:t>Body Level Three</a:t>
            </a:r>
          </a:p>
          <a:p>
            <a:pPr lvl="3"/>
            <a:r>
              <a:t>Body Level Four</a:t>
            </a:r>
          </a:p>
          <a:p>
            <a:pPr lvl="4"/>
            <a:r>
              <a:t>Body Level Five</a:t>
            </a:r>
          </a:p>
        </p:txBody>
      </p:sp>
      <p:sp>
        <p:nvSpPr>
          <p:cNvPr id="4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仅标题">
    <p:spTree>
      <p:nvGrpSpPr>
        <p:cNvPr id="1" name=""/>
        <p:cNvGrpSpPr/>
        <p:nvPr/>
      </p:nvGrpSpPr>
      <p:grpSpPr>
        <a:xfrm>
          <a:off x="0" y="0"/>
          <a:ext cx="0" cy="0"/>
          <a:chOff x="0" y="0"/>
          <a:chExt cx="0" cy="0"/>
        </a:xfrm>
      </p:grpSpPr>
      <p:sp>
        <p:nvSpPr>
          <p:cNvPr id="52" name="Title Text"/>
          <p:cNvSpPr txBox="1"/>
          <p:nvPr>
            <p:ph type="title"/>
          </p:nvPr>
        </p:nvSpPr>
        <p:spPr>
          <a:xfrm>
            <a:off x="629741" y="0"/>
            <a:ext cx="8279326" cy="1386981"/>
          </a:xfrm>
          <a:prstGeom prst="rect">
            <a:avLst/>
          </a:prstGeom>
        </p:spPr>
        <p:txBody>
          <a:bodyPr/>
          <a:lstStyle/>
          <a:p>
            <a:pPr/>
            <a:r>
              <a:t>Title Text</a:t>
            </a:r>
          </a:p>
        </p:txBody>
      </p:sp>
      <p:sp>
        <p:nvSpPr>
          <p:cNvPr id="5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空白">
    <p:spTree>
      <p:nvGrpSpPr>
        <p:cNvPr id="1" name=""/>
        <p:cNvGrpSpPr/>
        <p:nvPr/>
      </p:nvGrpSpPr>
      <p:grpSpPr>
        <a:xfrm>
          <a:off x="0" y="0"/>
          <a:ext cx="0" cy="0"/>
          <a:chOff x="0" y="0"/>
          <a:chExt cx="0" cy="0"/>
        </a:xfrm>
      </p:grpSpPr>
      <p:sp>
        <p:nvSpPr>
          <p:cNvPr id="6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0" showMasterPhAnim="1">
  <p:cSld name="1_标题幻灯片">
    <p:spTree>
      <p:nvGrpSpPr>
        <p:cNvPr id="1" name=""/>
        <p:cNvGrpSpPr/>
        <p:nvPr/>
      </p:nvGrpSpPr>
      <p:grpSpPr>
        <a:xfrm>
          <a:off x="0" y="0"/>
          <a:ext cx="0" cy="0"/>
          <a:chOff x="0" y="0"/>
          <a:chExt cx="0" cy="0"/>
        </a:xfrm>
      </p:grpSpPr>
      <p:sp>
        <p:nvSpPr>
          <p:cNvPr id="67" name="Rectangle"/>
          <p:cNvSpPr/>
          <p:nvPr/>
        </p:nvSpPr>
        <p:spPr>
          <a:xfrm>
            <a:off x="0" y="3669563"/>
            <a:ext cx="12204700" cy="601803"/>
          </a:xfrm>
          <a:prstGeom prst="rect">
            <a:avLst/>
          </a:prstGeom>
          <a:solidFill>
            <a:srgbClr val="00576E"/>
          </a:solidFill>
          <a:ln w="12700">
            <a:miter lim="400000"/>
          </a:ln>
        </p:spPr>
        <p:txBody>
          <a:bodyPr lIns="45719" rIns="45719" anchor="ctr"/>
          <a:lstStyle/>
          <a:p>
            <a:pPr algn="ctr">
              <a:defRPr>
                <a:solidFill>
                  <a:srgbClr val="CCE8CF"/>
                </a:solidFill>
              </a:defRPr>
            </a:pPr>
          </a:p>
        </p:txBody>
      </p:sp>
      <p:sp>
        <p:nvSpPr>
          <p:cNvPr id="68" name="Rectangle"/>
          <p:cNvSpPr/>
          <p:nvPr/>
        </p:nvSpPr>
        <p:spPr>
          <a:xfrm>
            <a:off x="1129363" y="1703783"/>
            <a:ext cx="652509" cy="611331"/>
          </a:xfrm>
          <a:prstGeom prst="rect">
            <a:avLst/>
          </a:prstGeom>
          <a:solidFill>
            <a:srgbClr val="00576E">
              <a:alpha val="38000"/>
            </a:srgbClr>
          </a:solidFill>
          <a:ln w="12700">
            <a:miter lim="400000"/>
          </a:ln>
        </p:spPr>
        <p:txBody>
          <a:bodyPr lIns="45719" rIns="45719" anchor="ctr"/>
          <a:lstStyle/>
          <a:p>
            <a:pPr algn="ctr">
              <a:defRPr>
                <a:solidFill>
                  <a:srgbClr val="CCE8CF"/>
                </a:solidFill>
              </a:defRPr>
            </a:pPr>
          </a:p>
        </p:txBody>
      </p:sp>
      <p:sp>
        <p:nvSpPr>
          <p:cNvPr id="69" name="DATAGURU专业数据分析网站"/>
          <p:cNvSpPr txBox="1"/>
          <p:nvPr/>
        </p:nvSpPr>
        <p:spPr>
          <a:xfrm>
            <a:off x="610234" y="6447879"/>
            <a:ext cx="4443276" cy="337533"/>
          </a:xfrm>
          <a:prstGeom prst="rect">
            <a:avLst/>
          </a:prstGeom>
          <a:ln w="12700">
            <a:miter lim="400000"/>
          </a:ln>
          <a:extLst>
            <a:ext uri="{C572A759-6A51-4108-AA02-DFA0A04FC94B}">
              <ma14:wrappingTextBoxFlag xmlns:ma14="http://schemas.microsoft.com/office/mac/drawingml/2011/main" val="1"/>
            </a:ext>
          </a:extLst>
        </p:spPr>
        <p:txBody>
          <a:bodyPr lIns="54466" tIns="54466" rIns="54466" bIns="54466" anchor="ctr">
            <a:spAutoFit/>
          </a:bodyPr>
          <a:lstStyle/>
          <a:p>
            <a:pPr>
              <a:defRPr sz="1200">
                <a:solidFill>
                  <a:srgbClr val="888888"/>
                </a:solidFill>
                <a:latin typeface="Arial"/>
                <a:ea typeface="Arial"/>
                <a:cs typeface="Arial"/>
                <a:sym typeface="Arial"/>
              </a:defRPr>
            </a:pPr>
            <a:r>
              <a:rPr sz="1300">
                <a:latin typeface="Arial Unicode MS"/>
                <a:ea typeface="Arial Unicode MS"/>
                <a:cs typeface="Arial Unicode MS"/>
                <a:sym typeface="Arial Unicode MS"/>
              </a:rPr>
              <a:t>DATAGURU</a:t>
            </a:r>
            <a:r>
              <a:rPr sz="1300">
                <a:latin typeface="Arial Unicode MS"/>
                <a:ea typeface="Arial Unicode MS"/>
                <a:cs typeface="Arial Unicode MS"/>
                <a:sym typeface="Arial Unicode MS"/>
              </a:rPr>
              <a:t>专业数据分析网站</a:t>
            </a:r>
          </a:p>
        </p:txBody>
      </p:sp>
      <p:sp>
        <p:nvSpPr>
          <p:cNvPr id="70" name="Rectangle"/>
          <p:cNvSpPr/>
          <p:nvPr/>
        </p:nvSpPr>
        <p:spPr>
          <a:xfrm>
            <a:off x="557733" y="1197545"/>
            <a:ext cx="864097" cy="828869"/>
          </a:xfrm>
          <a:prstGeom prst="rect">
            <a:avLst/>
          </a:prstGeom>
          <a:solidFill>
            <a:srgbClr val="00576E">
              <a:alpha val="57000"/>
            </a:srgbClr>
          </a:solidFill>
          <a:ln w="12700">
            <a:miter lim="400000"/>
          </a:ln>
        </p:spPr>
        <p:txBody>
          <a:bodyPr lIns="45719" rIns="45719" anchor="ctr"/>
          <a:lstStyle/>
          <a:p>
            <a:pPr algn="ctr">
              <a:defRPr>
                <a:solidFill>
                  <a:srgbClr val="CCE8CF"/>
                </a:solidFill>
              </a:defRPr>
            </a:pPr>
          </a:p>
        </p:txBody>
      </p:sp>
      <p:sp>
        <p:nvSpPr>
          <p:cNvPr id="71" name="Thanks"/>
          <p:cNvSpPr txBox="1"/>
          <p:nvPr/>
        </p:nvSpPr>
        <p:spPr>
          <a:xfrm>
            <a:off x="1892152" y="2107102"/>
            <a:ext cx="5339557" cy="1531333"/>
          </a:xfrm>
          <a:prstGeom prst="rect">
            <a:avLst/>
          </a:prstGeom>
          <a:ln w="12700">
            <a:miter lim="400000"/>
          </a:ln>
          <a:extLst>
            <a:ext uri="{C572A759-6A51-4108-AA02-DFA0A04FC94B}">
              <ma14:wrappingTextBoxFlag xmlns:ma14="http://schemas.microsoft.com/office/mac/drawingml/2011/main" val="1"/>
            </a:ext>
          </a:extLst>
        </p:spPr>
        <p:txBody>
          <a:bodyPr lIns="54466" tIns="54466" rIns="54466" bIns="54466">
            <a:spAutoFit/>
          </a:bodyPr>
          <a:lstStyle>
            <a:lvl1pPr>
              <a:defRPr b="1" sz="9300">
                <a:ln w="18000">
                  <a:solidFill>
                    <a:srgbClr val="FF0079"/>
                  </a:solidFill>
                </a:ln>
                <a:solidFill>
                  <a:srgbClr val="00576E"/>
                </a:solidFill>
                <a:effectLst>
                  <a:outerShdw sx="100000" sy="100000" kx="0" ky="0" algn="b" rotWithShape="0" blurRad="50800" dist="38100" dir="2700000">
                    <a:srgbClr val="000000">
                      <a:alpha val="40000"/>
                    </a:srgbClr>
                  </a:outerShdw>
                </a:effectLst>
              </a:defRPr>
            </a:lvl1pPr>
          </a:lstStyle>
          <a:p>
            <a:pPr>
              <a:defRPr b="0" sz="1800">
                <a:ln>
                  <a:noFill/>
                </a:ln>
                <a:solidFill>
                  <a:srgbClr val="000000"/>
                </a:solidFill>
                <a:effectLst/>
                <a:latin typeface="Arial"/>
                <a:ea typeface="Arial"/>
                <a:cs typeface="Arial"/>
                <a:sym typeface="Arial"/>
              </a:defRPr>
            </a:pPr>
            <a:r>
              <a:rPr b="1" sz="9300">
                <a:ln w="18000">
                  <a:solidFill>
                    <a:srgbClr val="FF0079"/>
                  </a:solidFill>
                </a:ln>
                <a:solidFill>
                  <a:srgbClr val="00576E"/>
                </a:solidFill>
                <a:effectLst>
                  <a:outerShdw sx="100000" sy="100000" kx="0" ky="0" algn="b" rotWithShape="0" blurRad="50800" dist="38100" dir="2700000">
                    <a:srgbClr val="000000">
                      <a:alpha val="40000"/>
                    </a:srgbClr>
                  </a:outerShdw>
                </a:effectLst>
                <a:latin typeface="微软雅黑"/>
                <a:ea typeface="微软雅黑"/>
                <a:cs typeface="微软雅黑"/>
                <a:sym typeface="微软雅黑"/>
              </a:rPr>
              <a:t>Thanks</a:t>
            </a:r>
          </a:p>
        </p:txBody>
      </p:sp>
      <p:sp>
        <p:nvSpPr>
          <p:cNvPr id="72" name="FAQ时间"/>
          <p:cNvSpPr txBox="1"/>
          <p:nvPr/>
        </p:nvSpPr>
        <p:spPr>
          <a:xfrm>
            <a:off x="9300277" y="3523514"/>
            <a:ext cx="2395894" cy="887551"/>
          </a:xfrm>
          <a:prstGeom prst="rect">
            <a:avLst/>
          </a:prstGeom>
          <a:ln w="12700">
            <a:miter lim="400000"/>
          </a:ln>
          <a:extLst>
            <a:ext uri="{C572A759-6A51-4108-AA02-DFA0A04FC94B}">
              <ma14:wrappingTextBoxFlag xmlns:ma14="http://schemas.microsoft.com/office/mac/drawingml/2011/main" val="1"/>
            </a:ext>
          </a:extLst>
        </p:spPr>
        <p:txBody>
          <a:bodyPr wrap="none" lIns="54466" tIns="54466" rIns="54466" bIns="54466" anchor="ctr">
            <a:spAutoFit/>
          </a:bodyPr>
          <a:lstStyle/>
          <a:p>
            <a:pPr algn="r">
              <a:defRPr>
                <a:latin typeface="Arial"/>
                <a:ea typeface="Arial"/>
                <a:cs typeface="Arial"/>
                <a:sym typeface="Arial"/>
              </a:defRPr>
            </a:pPr>
            <a:r>
              <a:rPr sz="4300">
                <a:solidFill>
                  <a:srgbClr val="CCE8CF"/>
                </a:solidFill>
                <a:latin typeface="Arial Black"/>
                <a:ea typeface="Arial Black"/>
                <a:cs typeface="Arial Black"/>
                <a:sym typeface="Arial Black"/>
              </a:rPr>
              <a:t>FAQ</a:t>
            </a:r>
            <a:r>
              <a:rPr sz="4300">
                <a:solidFill>
                  <a:srgbClr val="CCE8CF"/>
                </a:solidFill>
                <a:latin typeface="微软雅黑"/>
                <a:ea typeface="微软雅黑"/>
                <a:cs typeface="微软雅黑"/>
                <a:sym typeface="微软雅黑"/>
              </a:rPr>
              <a:t>时间</a:t>
            </a:r>
          </a:p>
        </p:txBody>
      </p:sp>
      <p:pic>
        <p:nvPicPr>
          <p:cNvPr id="73" name="炼数成金" descr="炼数成金"/>
          <p:cNvPicPr>
            <a:picLocks noChangeAspect="1"/>
          </p:cNvPicPr>
          <p:nvPr/>
        </p:nvPicPr>
        <p:blipFill>
          <a:blip r:embed="rId2">
            <a:extLst/>
          </a:blip>
          <a:stretch>
            <a:fillRect/>
          </a:stretch>
        </p:blipFill>
        <p:spPr>
          <a:xfrm>
            <a:off x="9126686" y="261442"/>
            <a:ext cx="2400301" cy="1028701"/>
          </a:xfrm>
          <a:prstGeom prst="rect">
            <a:avLst/>
          </a:prstGeom>
          <a:ln w="12700">
            <a:miter lim="400000"/>
          </a:ln>
        </p:spPr>
      </p:pic>
      <p:sp>
        <p:nvSpPr>
          <p:cNvPr id="7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Line"/>
          <p:cNvSpPr/>
          <p:nvPr/>
        </p:nvSpPr>
        <p:spPr>
          <a:xfrm>
            <a:off x="413718" y="1053529"/>
            <a:ext cx="11251209" cy="1589"/>
          </a:xfrm>
          <a:prstGeom prst="line">
            <a:avLst/>
          </a:prstGeom>
          <a:ln w="12700">
            <a:solidFill>
              <a:srgbClr val="00576E"/>
            </a:solidFill>
            <a:bevel/>
          </a:ln>
          <a:effectLst>
            <a:outerShdw sx="100000" sy="100000" kx="0" ky="0" algn="b" rotWithShape="0" blurRad="50800" dist="20000" dir="5400000">
              <a:srgbClr val="000000">
                <a:alpha val="42000"/>
              </a:srgbClr>
            </a:outerShdw>
          </a:effectLst>
        </p:spPr>
        <p:txBody>
          <a:bodyPr lIns="45719" rIns="45719"/>
          <a:lstStyle/>
          <a:p>
            <a:pPr defTabSz="457200">
              <a:defRPr sz="1200">
                <a:latin typeface="+mj-lt"/>
                <a:ea typeface="+mj-ea"/>
                <a:cs typeface="+mj-cs"/>
                <a:sym typeface="Helvetica"/>
              </a:defRPr>
            </a:pPr>
          </a:p>
        </p:txBody>
      </p:sp>
      <p:sp>
        <p:nvSpPr>
          <p:cNvPr id="3" name="第一版 讲师 罗韵 （WeChat：LaurenLuoYun）"/>
          <p:cNvSpPr txBox="1"/>
          <p:nvPr/>
        </p:nvSpPr>
        <p:spPr>
          <a:xfrm>
            <a:off x="239598" y="6447879"/>
            <a:ext cx="4324981" cy="337533"/>
          </a:xfrm>
          <a:prstGeom prst="rect">
            <a:avLst/>
          </a:prstGeom>
          <a:ln w="12700">
            <a:miter lim="400000"/>
          </a:ln>
          <a:extLst>
            <a:ext uri="{C572A759-6A51-4108-AA02-DFA0A04FC94B}">
              <ma14:wrappingTextBoxFlag xmlns:ma14="http://schemas.microsoft.com/office/mac/drawingml/2011/main" val="1"/>
            </a:ext>
          </a:extLst>
        </p:spPr>
        <p:txBody>
          <a:bodyPr lIns="54466" tIns="54466" rIns="54466" bIns="54466" anchor="ctr">
            <a:spAutoFit/>
          </a:bodyPr>
          <a:lstStyle/>
          <a:p>
            <a:pPr>
              <a:defRPr sz="1200">
                <a:solidFill>
                  <a:srgbClr val="888888"/>
                </a:solidFill>
                <a:latin typeface="Arial"/>
                <a:ea typeface="Arial"/>
                <a:cs typeface="Arial"/>
                <a:sym typeface="Arial"/>
              </a:defRPr>
            </a:pPr>
            <a:r>
              <a:rPr sz="1300">
                <a:latin typeface="Arial Unicode MS"/>
                <a:ea typeface="Arial Unicode MS"/>
                <a:cs typeface="Arial Unicode MS"/>
                <a:sym typeface="Arial Unicode MS"/>
              </a:rPr>
              <a:t>第一版 </a:t>
            </a:r>
            <a:r>
              <a:rPr sz="1300">
                <a:latin typeface="Arial Unicode MS"/>
                <a:ea typeface="Arial Unicode MS"/>
                <a:cs typeface="Arial Unicode MS"/>
                <a:sym typeface="Arial Unicode MS"/>
              </a:rPr>
              <a:t>讲师</a:t>
            </a:r>
            <a:r>
              <a:rPr sz="1300">
                <a:latin typeface="Arial Unicode MS"/>
                <a:ea typeface="Arial Unicode MS"/>
                <a:cs typeface="Arial Unicode MS"/>
                <a:sym typeface="Arial Unicode MS"/>
              </a:rPr>
              <a:t> </a:t>
            </a:r>
            <a:r>
              <a:rPr sz="1300">
                <a:latin typeface="Arial Unicode MS"/>
                <a:ea typeface="Arial Unicode MS"/>
                <a:cs typeface="Arial Unicode MS"/>
                <a:sym typeface="Arial Unicode MS"/>
              </a:rPr>
              <a:t>罗韵 （WeChat：LaurenLuoYun）</a:t>
            </a:r>
          </a:p>
        </p:txBody>
      </p:sp>
      <p:sp>
        <p:nvSpPr>
          <p:cNvPr id="4" name="Rectangle"/>
          <p:cNvSpPr/>
          <p:nvPr/>
        </p:nvSpPr>
        <p:spPr>
          <a:xfrm>
            <a:off x="485726" y="405458"/>
            <a:ext cx="118691" cy="499071"/>
          </a:xfrm>
          <a:prstGeom prst="rect">
            <a:avLst/>
          </a:prstGeom>
          <a:solidFill>
            <a:srgbClr val="00576E"/>
          </a:solidFill>
          <a:ln w="12700">
            <a:miter lim="400000"/>
          </a:ln>
          <a:effectLst>
            <a:outerShdw sx="100000" sy="100000" kx="0" ky="0" algn="b" rotWithShape="0" blurRad="63500" dist="0" dir="0">
              <a:srgbClr val="000000">
                <a:alpha val="40000"/>
              </a:srgbClr>
            </a:outerShdw>
          </a:effectLst>
        </p:spPr>
        <p:txBody>
          <a:bodyPr lIns="45719" rIns="45719" anchor="ctr"/>
          <a:lstStyle/>
          <a:p>
            <a:pPr algn="ctr">
              <a:defRPr>
                <a:solidFill>
                  <a:srgbClr val="CCE8CF"/>
                </a:solidFill>
              </a:defRPr>
            </a:pPr>
          </a:p>
        </p:txBody>
      </p:sp>
      <p:grpSp>
        <p:nvGrpSpPr>
          <p:cNvPr id="8" name="Group"/>
          <p:cNvGrpSpPr/>
          <p:nvPr/>
        </p:nvGrpSpPr>
        <p:grpSpPr>
          <a:xfrm>
            <a:off x="0" y="6222785"/>
            <a:ext cx="12204700" cy="320041"/>
            <a:chOff x="0" y="-12699"/>
            <a:chExt cx="12204699" cy="320040"/>
          </a:xfrm>
        </p:grpSpPr>
        <p:sp>
          <p:nvSpPr>
            <p:cNvPr id="5" name="Line"/>
            <p:cNvSpPr/>
            <p:nvPr/>
          </p:nvSpPr>
          <p:spPr>
            <a:xfrm>
              <a:off x="0" y="147320"/>
              <a:ext cx="4468468" cy="1"/>
            </a:xfrm>
            <a:prstGeom prst="line">
              <a:avLst/>
            </a:prstGeom>
            <a:noFill/>
            <a:ln w="12700" cap="flat">
              <a:solidFill>
                <a:srgbClr val="00576E"/>
              </a:solidFill>
              <a:prstDash val="solid"/>
              <a:bevel/>
            </a:ln>
            <a:effectLst/>
          </p:spPr>
          <p:txBody>
            <a:bodyPr wrap="square" lIns="45719" tIns="45719" rIns="45719" bIns="45719" numCol="1" anchor="t">
              <a:noAutofit/>
            </a:bodyPr>
            <a:lstStyle/>
            <a:p>
              <a:pPr defTabSz="457200">
                <a:defRPr sz="1200">
                  <a:latin typeface="+mj-lt"/>
                  <a:ea typeface="+mj-ea"/>
                  <a:cs typeface="+mj-cs"/>
                  <a:sym typeface="Helvetica"/>
                </a:defRPr>
              </a:pPr>
            </a:p>
          </p:txBody>
        </p:sp>
        <p:sp>
          <p:nvSpPr>
            <p:cNvPr id="6" name="DATAGURU专业数据分析社区"/>
            <p:cNvSpPr txBox="1"/>
            <p:nvPr/>
          </p:nvSpPr>
          <p:spPr>
            <a:xfrm>
              <a:off x="4468468" y="-12700"/>
              <a:ext cx="3267764" cy="3200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p>
              <a:pPr algn="ctr">
                <a:defRPr>
                  <a:solidFill>
                    <a:srgbClr val="CCE8CF"/>
                  </a:solidFill>
                </a:defRPr>
              </a:pPr>
              <a:r>
                <a:rPr b="1" sz="1300">
                  <a:solidFill>
                    <a:srgbClr val="00576E"/>
                  </a:solidFill>
                </a:rPr>
                <a:t>DATAGURU</a:t>
              </a:r>
              <a:r>
                <a:rPr b="1" sz="1300">
                  <a:solidFill>
                    <a:srgbClr val="00576E"/>
                  </a:solidFill>
                </a:rPr>
                <a:t>专业数据分析社区</a:t>
              </a:r>
            </a:p>
          </p:txBody>
        </p:sp>
        <p:sp>
          <p:nvSpPr>
            <p:cNvPr id="7" name="Line"/>
            <p:cNvSpPr/>
            <p:nvPr/>
          </p:nvSpPr>
          <p:spPr>
            <a:xfrm>
              <a:off x="7736231" y="147320"/>
              <a:ext cx="4468469" cy="1"/>
            </a:xfrm>
            <a:prstGeom prst="line">
              <a:avLst/>
            </a:prstGeom>
            <a:noFill/>
            <a:ln w="12700" cap="flat">
              <a:solidFill>
                <a:srgbClr val="00576E"/>
              </a:solidFill>
              <a:prstDash val="solid"/>
              <a:bevel/>
            </a:ln>
            <a:effectLst/>
          </p:spPr>
          <p:txBody>
            <a:bodyPr wrap="square" lIns="45719" tIns="45719" rIns="45719" bIns="45719" numCol="1" anchor="t">
              <a:noAutofit/>
            </a:bodyPr>
            <a:lstStyle/>
            <a:p>
              <a:pPr defTabSz="457200">
                <a:defRPr sz="1200">
                  <a:latin typeface="+mj-lt"/>
                  <a:ea typeface="+mj-ea"/>
                  <a:cs typeface="+mj-cs"/>
                  <a:sym typeface="Helvetica"/>
                </a:defRPr>
              </a:pPr>
            </a:p>
          </p:txBody>
        </p:sp>
      </p:grpSp>
      <p:pic>
        <p:nvPicPr>
          <p:cNvPr id="9" name="炼数成金" descr="炼数成金"/>
          <p:cNvPicPr>
            <a:picLocks noChangeAspect="1"/>
          </p:cNvPicPr>
          <p:nvPr/>
        </p:nvPicPr>
        <p:blipFill>
          <a:blip r:embed="rId2">
            <a:extLst/>
          </a:blip>
          <a:stretch>
            <a:fillRect/>
          </a:stretch>
        </p:blipFill>
        <p:spPr>
          <a:xfrm>
            <a:off x="9198694" y="117425"/>
            <a:ext cx="2400301" cy="1028702"/>
          </a:xfrm>
          <a:prstGeom prst="rect">
            <a:avLst/>
          </a:prstGeom>
          <a:ln w="12700">
            <a:miter lim="400000"/>
          </a:ln>
        </p:spPr>
      </p:pic>
      <p:sp>
        <p:nvSpPr>
          <p:cNvPr id="10" name="Title Text"/>
          <p:cNvSpPr txBox="1"/>
          <p:nvPr>
            <p:ph type="title"/>
          </p:nvPr>
        </p:nvSpPr>
        <p:spPr>
          <a:xfrm>
            <a:off x="610234" y="92074"/>
            <a:ext cx="10984232" cy="1508126"/>
          </a:xfrm>
          <a:prstGeom prst="rect">
            <a:avLst/>
          </a:prstGeom>
          <a:ln w="12700">
            <a:miter lim="400000"/>
          </a:ln>
          <a:extLst>
            <a:ext uri="{C572A759-6A51-4108-AA02-DFA0A04FC94B}">
              <ma14:wrappingTextBoxFlag xmlns:ma14="http://schemas.microsoft.com/office/mac/drawingml/2011/main" val="1"/>
            </a:ext>
          </a:extLst>
        </p:spPr>
        <p:txBody>
          <a:bodyPr lIns="54466" tIns="54466" rIns="54466" bIns="54466" anchor="ctr"/>
          <a:lstStyle/>
          <a:p>
            <a:pPr/>
            <a:r>
              <a:t>Title Text</a:t>
            </a:r>
          </a:p>
        </p:txBody>
      </p:sp>
      <p:sp>
        <p:nvSpPr>
          <p:cNvPr id="11" name="Body Level One…"/>
          <p:cNvSpPr txBox="1"/>
          <p:nvPr>
            <p:ph type="body" idx="1"/>
          </p:nvPr>
        </p:nvSpPr>
        <p:spPr>
          <a:xfrm>
            <a:off x="610234" y="1600200"/>
            <a:ext cx="10984232" cy="5257800"/>
          </a:xfrm>
          <a:prstGeom prst="rect">
            <a:avLst/>
          </a:prstGeom>
          <a:ln w="12700">
            <a:miter lim="400000"/>
          </a:ln>
          <a:extLst>
            <a:ext uri="{C572A759-6A51-4108-AA02-DFA0A04FC94B}">
              <ma14:wrappingTextBoxFlag xmlns:ma14="http://schemas.microsoft.com/office/mac/drawingml/2011/main" val="1"/>
            </a:ext>
          </a:extLst>
        </p:spPr>
        <p:txBody>
          <a:bodyPr lIns="54466" tIns="54466" rIns="54466" bIns="54466"/>
          <a:lstStyle/>
          <a:p>
            <a:pPr/>
            <a:r>
              <a:t>Body Level One</a:t>
            </a:r>
          </a:p>
          <a:p>
            <a:pPr lvl="1"/>
            <a:r>
              <a:t>Body Level Two</a:t>
            </a:r>
          </a:p>
          <a:p>
            <a:pPr lvl="2"/>
            <a:r>
              <a:t>Body Level Three</a:t>
            </a:r>
          </a:p>
          <a:p>
            <a:pPr lvl="3"/>
            <a:r>
              <a:t>Body Level Four</a:t>
            </a:r>
          </a:p>
          <a:p>
            <a:pPr lvl="4"/>
            <a:r>
              <a:t>Body Level Five</a:t>
            </a:r>
          </a:p>
        </p:txBody>
      </p:sp>
      <p:sp>
        <p:nvSpPr>
          <p:cNvPr id="12" name="Slide Number"/>
          <p:cNvSpPr txBox="1"/>
          <p:nvPr>
            <p:ph type="sldNum" sz="quarter" idx="2"/>
          </p:nvPr>
        </p:nvSpPr>
        <p:spPr>
          <a:xfrm>
            <a:off x="8746701" y="6172200"/>
            <a:ext cx="2847765" cy="368301"/>
          </a:xfrm>
          <a:prstGeom prst="rect">
            <a:avLst/>
          </a:prstGeom>
          <a:ln w="12700">
            <a:miter lim="400000"/>
          </a:ln>
        </p:spPr>
        <p:txBody>
          <a:bodyPr lIns="45719" rIns="45719" anchor="ctr">
            <a:spAutoFit/>
          </a:bodyPr>
          <a:lstStyle>
            <a:lvl1pPr algn="r">
              <a:defRPr sz="1200">
                <a:latin typeface="Arial"/>
                <a:ea typeface="Arial"/>
                <a:cs typeface="Arial"/>
                <a:sym typeface="Aria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Lst>
  <p:transition xmlns:p14="http://schemas.microsoft.com/office/powerpoint/2010/main" spd="med" advClick="1"/>
  <p:txStyles>
    <p:titleStyle>
      <a:lvl1pPr marL="0" marR="0" indent="0" algn="l" defTabSz="914400" rtl="0" latinLnBrk="0">
        <a:lnSpc>
          <a:spcPct val="100000"/>
        </a:lnSpc>
        <a:spcBef>
          <a:spcPts val="0"/>
        </a:spcBef>
        <a:spcAft>
          <a:spcPts val="0"/>
        </a:spcAft>
        <a:buClrTx/>
        <a:buSzTx/>
        <a:buFontTx/>
        <a:buNone/>
        <a:tabLst/>
        <a:defRPr b="1" baseline="0" cap="none" i="0" spc="0" strike="noStrike" sz="2900" u="none">
          <a:ln>
            <a:noFill/>
          </a:ln>
          <a:solidFill>
            <a:srgbClr val="000000"/>
          </a:solidFill>
          <a:uFillTx/>
          <a:latin typeface="微软雅黑"/>
          <a:ea typeface="微软雅黑"/>
          <a:cs typeface="微软雅黑"/>
          <a:sym typeface="微软雅黑"/>
        </a:defRPr>
      </a:lvl1pPr>
      <a:lvl2pPr marL="0" marR="0" indent="0" algn="l" defTabSz="914400" rtl="0" latinLnBrk="0">
        <a:lnSpc>
          <a:spcPct val="100000"/>
        </a:lnSpc>
        <a:spcBef>
          <a:spcPts val="0"/>
        </a:spcBef>
        <a:spcAft>
          <a:spcPts val="0"/>
        </a:spcAft>
        <a:buClrTx/>
        <a:buSzTx/>
        <a:buFontTx/>
        <a:buNone/>
        <a:tabLst/>
        <a:defRPr b="1" baseline="0" cap="none" i="0" spc="0" strike="noStrike" sz="2900" u="none">
          <a:ln>
            <a:noFill/>
          </a:ln>
          <a:solidFill>
            <a:srgbClr val="000000"/>
          </a:solidFill>
          <a:uFillTx/>
          <a:latin typeface="微软雅黑"/>
          <a:ea typeface="微软雅黑"/>
          <a:cs typeface="微软雅黑"/>
          <a:sym typeface="微软雅黑"/>
        </a:defRPr>
      </a:lvl2pPr>
      <a:lvl3pPr marL="0" marR="0" indent="0" algn="l" defTabSz="914400" rtl="0" latinLnBrk="0">
        <a:lnSpc>
          <a:spcPct val="100000"/>
        </a:lnSpc>
        <a:spcBef>
          <a:spcPts val="0"/>
        </a:spcBef>
        <a:spcAft>
          <a:spcPts val="0"/>
        </a:spcAft>
        <a:buClrTx/>
        <a:buSzTx/>
        <a:buFontTx/>
        <a:buNone/>
        <a:tabLst/>
        <a:defRPr b="1" baseline="0" cap="none" i="0" spc="0" strike="noStrike" sz="2900" u="none">
          <a:ln>
            <a:noFill/>
          </a:ln>
          <a:solidFill>
            <a:srgbClr val="000000"/>
          </a:solidFill>
          <a:uFillTx/>
          <a:latin typeface="微软雅黑"/>
          <a:ea typeface="微软雅黑"/>
          <a:cs typeface="微软雅黑"/>
          <a:sym typeface="微软雅黑"/>
        </a:defRPr>
      </a:lvl3pPr>
      <a:lvl4pPr marL="0" marR="0" indent="0" algn="l" defTabSz="914400" rtl="0" latinLnBrk="0">
        <a:lnSpc>
          <a:spcPct val="100000"/>
        </a:lnSpc>
        <a:spcBef>
          <a:spcPts val="0"/>
        </a:spcBef>
        <a:spcAft>
          <a:spcPts val="0"/>
        </a:spcAft>
        <a:buClrTx/>
        <a:buSzTx/>
        <a:buFontTx/>
        <a:buNone/>
        <a:tabLst/>
        <a:defRPr b="1" baseline="0" cap="none" i="0" spc="0" strike="noStrike" sz="2900" u="none">
          <a:ln>
            <a:noFill/>
          </a:ln>
          <a:solidFill>
            <a:srgbClr val="000000"/>
          </a:solidFill>
          <a:uFillTx/>
          <a:latin typeface="微软雅黑"/>
          <a:ea typeface="微软雅黑"/>
          <a:cs typeface="微软雅黑"/>
          <a:sym typeface="微软雅黑"/>
        </a:defRPr>
      </a:lvl4pPr>
      <a:lvl5pPr marL="0" marR="0" indent="0" algn="l" defTabSz="914400" rtl="0" latinLnBrk="0">
        <a:lnSpc>
          <a:spcPct val="100000"/>
        </a:lnSpc>
        <a:spcBef>
          <a:spcPts val="0"/>
        </a:spcBef>
        <a:spcAft>
          <a:spcPts val="0"/>
        </a:spcAft>
        <a:buClrTx/>
        <a:buSzTx/>
        <a:buFontTx/>
        <a:buNone/>
        <a:tabLst/>
        <a:defRPr b="1" baseline="0" cap="none" i="0" spc="0" strike="noStrike" sz="2900" u="none">
          <a:ln>
            <a:noFill/>
          </a:ln>
          <a:solidFill>
            <a:srgbClr val="000000"/>
          </a:solidFill>
          <a:uFillTx/>
          <a:latin typeface="微软雅黑"/>
          <a:ea typeface="微软雅黑"/>
          <a:cs typeface="微软雅黑"/>
          <a:sym typeface="微软雅黑"/>
        </a:defRPr>
      </a:lvl5pPr>
      <a:lvl6pPr marL="0" marR="0" indent="544662" algn="l" defTabSz="914400" rtl="0" latinLnBrk="0">
        <a:lnSpc>
          <a:spcPct val="100000"/>
        </a:lnSpc>
        <a:spcBef>
          <a:spcPts val="0"/>
        </a:spcBef>
        <a:spcAft>
          <a:spcPts val="0"/>
        </a:spcAft>
        <a:buClrTx/>
        <a:buSzTx/>
        <a:buFontTx/>
        <a:buNone/>
        <a:tabLst/>
        <a:defRPr b="1" baseline="0" cap="none" i="0" spc="0" strike="noStrike" sz="2900" u="none">
          <a:ln>
            <a:noFill/>
          </a:ln>
          <a:solidFill>
            <a:srgbClr val="000000"/>
          </a:solidFill>
          <a:uFillTx/>
          <a:latin typeface="微软雅黑"/>
          <a:ea typeface="微软雅黑"/>
          <a:cs typeface="微软雅黑"/>
          <a:sym typeface="微软雅黑"/>
        </a:defRPr>
      </a:lvl6pPr>
      <a:lvl7pPr marL="0" marR="0" indent="1089324" algn="l" defTabSz="914400" rtl="0" latinLnBrk="0">
        <a:lnSpc>
          <a:spcPct val="100000"/>
        </a:lnSpc>
        <a:spcBef>
          <a:spcPts val="0"/>
        </a:spcBef>
        <a:spcAft>
          <a:spcPts val="0"/>
        </a:spcAft>
        <a:buClrTx/>
        <a:buSzTx/>
        <a:buFontTx/>
        <a:buNone/>
        <a:tabLst/>
        <a:defRPr b="1" baseline="0" cap="none" i="0" spc="0" strike="noStrike" sz="2900" u="none">
          <a:ln>
            <a:noFill/>
          </a:ln>
          <a:solidFill>
            <a:srgbClr val="000000"/>
          </a:solidFill>
          <a:uFillTx/>
          <a:latin typeface="微软雅黑"/>
          <a:ea typeface="微软雅黑"/>
          <a:cs typeface="微软雅黑"/>
          <a:sym typeface="微软雅黑"/>
        </a:defRPr>
      </a:lvl7pPr>
      <a:lvl8pPr marL="0" marR="0" indent="1633987" algn="l" defTabSz="914400" rtl="0" latinLnBrk="0">
        <a:lnSpc>
          <a:spcPct val="100000"/>
        </a:lnSpc>
        <a:spcBef>
          <a:spcPts val="0"/>
        </a:spcBef>
        <a:spcAft>
          <a:spcPts val="0"/>
        </a:spcAft>
        <a:buClrTx/>
        <a:buSzTx/>
        <a:buFontTx/>
        <a:buNone/>
        <a:tabLst/>
        <a:defRPr b="1" baseline="0" cap="none" i="0" spc="0" strike="noStrike" sz="2900" u="none">
          <a:ln>
            <a:noFill/>
          </a:ln>
          <a:solidFill>
            <a:srgbClr val="000000"/>
          </a:solidFill>
          <a:uFillTx/>
          <a:latin typeface="微软雅黑"/>
          <a:ea typeface="微软雅黑"/>
          <a:cs typeface="微软雅黑"/>
          <a:sym typeface="微软雅黑"/>
        </a:defRPr>
      </a:lvl8pPr>
      <a:lvl9pPr marL="0" marR="0" indent="2178648" algn="l" defTabSz="914400" rtl="0" latinLnBrk="0">
        <a:lnSpc>
          <a:spcPct val="100000"/>
        </a:lnSpc>
        <a:spcBef>
          <a:spcPts val="0"/>
        </a:spcBef>
        <a:spcAft>
          <a:spcPts val="0"/>
        </a:spcAft>
        <a:buClrTx/>
        <a:buSzTx/>
        <a:buFontTx/>
        <a:buNone/>
        <a:tabLst/>
        <a:defRPr b="1" baseline="0" cap="none" i="0" spc="0" strike="noStrike" sz="2900" u="none">
          <a:ln>
            <a:noFill/>
          </a:ln>
          <a:solidFill>
            <a:srgbClr val="000000"/>
          </a:solidFill>
          <a:uFillTx/>
          <a:latin typeface="微软雅黑"/>
          <a:ea typeface="微软雅黑"/>
          <a:cs typeface="微软雅黑"/>
          <a:sym typeface="微软雅黑"/>
        </a:defRPr>
      </a:lvl9pPr>
    </p:titleStyle>
    <p:bodyStyle>
      <a:lvl1pPr marL="408497" marR="0" indent="-408497" algn="l" defTabSz="914400" rtl="0" latinLnBrk="0">
        <a:lnSpc>
          <a:spcPct val="150000"/>
        </a:lnSpc>
        <a:spcBef>
          <a:spcPts val="400"/>
        </a:spcBef>
        <a:spcAft>
          <a:spcPts val="0"/>
        </a:spcAft>
        <a:buClr>
          <a:srgbClr val="00576E"/>
        </a:buClr>
        <a:buSzPct val="100000"/>
        <a:buFontTx/>
        <a:buChar char="◆"/>
        <a:tabLst/>
        <a:defRPr b="0" baseline="0" cap="none" i="0" spc="0" strike="noStrike" sz="1900" u="none">
          <a:ln>
            <a:noFill/>
          </a:ln>
          <a:solidFill>
            <a:srgbClr val="000000"/>
          </a:solidFill>
          <a:uFillTx/>
          <a:latin typeface="微软雅黑"/>
          <a:ea typeface="微软雅黑"/>
          <a:cs typeface="微软雅黑"/>
          <a:sym typeface="微软雅黑"/>
        </a:defRPr>
      </a:lvl1pPr>
      <a:lvl2pPr marL="925124" marR="0" indent="-380462" algn="l" defTabSz="914400" rtl="0" latinLnBrk="0">
        <a:lnSpc>
          <a:spcPct val="150000"/>
        </a:lnSpc>
        <a:spcBef>
          <a:spcPts val="400"/>
        </a:spcBef>
        <a:spcAft>
          <a:spcPts val="0"/>
        </a:spcAft>
        <a:buClr>
          <a:srgbClr val="00576E"/>
        </a:buClr>
        <a:buSzPct val="100000"/>
        <a:buFontTx/>
        <a:buChar char="–"/>
        <a:tabLst/>
        <a:defRPr b="0" baseline="0" cap="none" i="0" spc="0" strike="noStrike" sz="1900" u="none">
          <a:ln>
            <a:noFill/>
          </a:ln>
          <a:solidFill>
            <a:srgbClr val="000000"/>
          </a:solidFill>
          <a:uFillTx/>
          <a:latin typeface="微软雅黑"/>
          <a:ea typeface="微软雅黑"/>
          <a:cs typeface="微软雅黑"/>
          <a:sym typeface="微软雅黑"/>
        </a:defRPr>
      </a:lvl2pPr>
      <a:lvl3pPr marL="1458917" marR="0" indent="-369592" algn="l" defTabSz="914400" rtl="0" latinLnBrk="0">
        <a:lnSpc>
          <a:spcPct val="150000"/>
        </a:lnSpc>
        <a:spcBef>
          <a:spcPts val="400"/>
        </a:spcBef>
        <a:spcAft>
          <a:spcPts val="0"/>
        </a:spcAft>
        <a:buClr>
          <a:srgbClr val="00576E"/>
        </a:buClr>
        <a:buSzPct val="100000"/>
        <a:buFontTx/>
        <a:buChar char="•"/>
        <a:tabLst/>
        <a:defRPr b="0" baseline="0" cap="none" i="0" spc="0" strike="noStrike" sz="1900" u="none">
          <a:ln>
            <a:noFill/>
          </a:ln>
          <a:solidFill>
            <a:srgbClr val="000000"/>
          </a:solidFill>
          <a:uFillTx/>
          <a:latin typeface="微软雅黑"/>
          <a:ea typeface="微软雅黑"/>
          <a:cs typeface="微软雅黑"/>
          <a:sym typeface="微软雅黑"/>
        </a:defRPr>
      </a:lvl3pPr>
      <a:lvl4pPr marL="2032009" marR="0" indent="-398022" algn="l" defTabSz="914400" rtl="0" latinLnBrk="0">
        <a:lnSpc>
          <a:spcPct val="150000"/>
        </a:lnSpc>
        <a:spcBef>
          <a:spcPts val="400"/>
        </a:spcBef>
        <a:spcAft>
          <a:spcPts val="0"/>
        </a:spcAft>
        <a:buClr>
          <a:srgbClr val="00576E"/>
        </a:buClr>
        <a:buSzPct val="100000"/>
        <a:buFontTx/>
        <a:buChar char="–"/>
        <a:tabLst/>
        <a:defRPr b="0" baseline="0" cap="none" i="0" spc="0" strike="noStrike" sz="1900" u="none">
          <a:ln>
            <a:noFill/>
          </a:ln>
          <a:solidFill>
            <a:srgbClr val="000000"/>
          </a:solidFill>
          <a:uFillTx/>
          <a:latin typeface="微软雅黑"/>
          <a:ea typeface="微软雅黑"/>
          <a:cs typeface="微软雅黑"/>
          <a:sym typeface="微软雅黑"/>
        </a:defRPr>
      </a:lvl4pPr>
      <a:lvl5pPr marL="2576672" marR="0" indent="-398022" algn="l" defTabSz="914400" rtl="0" latinLnBrk="0">
        <a:lnSpc>
          <a:spcPct val="150000"/>
        </a:lnSpc>
        <a:spcBef>
          <a:spcPts val="400"/>
        </a:spcBef>
        <a:spcAft>
          <a:spcPts val="0"/>
        </a:spcAft>
        <a:buClr>
          <a:srgbClr val="00576E"/>
        </a:buClr>
        <a:buSzPct val="100000"/>
        <a:buFontTx/>
        <a:buChar char="»"/>
        <a:tabLst/>
        <a:defRPr b="0" baseline="0" cap="none" i="0" spc="0" strike="noStrike" sz="1900" u="none">
          <a:ln>
            <a:noFill/>
          </a:ln>
          <a:solidFill>
            <a:srgbClr val="000000"/>
          </a:solidFill>
          <a:uFillTx/>
          <a:latin typeface="微软雅黑"/>
          <a:ea typeface="微软雅黑"/>
          <a:cs typeface="微软雅黑"/>
          <a:sym typeface="微软雅黑"/>
        </a:defRPr>
      </a:lvl5pPr>
      <a:lvl6pPr marL="2938907" marR="0" indent="-215595" algn="l" defTabSz="914400" rtl="0" latinLnBrk="0">
        <a:lnSpc>
          <a:spcPct val="150000"/>
        </a:lnSpc>
        <a:spcBef>
          <a:spcPts val="400"/>
        </a:spcBef>
        <a:spcAft>
          <a:spcPts val="0"/>
        </a:spcAft>
        <a:buClr>
          <a:srgbClr val="00576E"/>
        </a:buClr>
        <a:buSzPct val="100000"/>
        <a:buFontTx/>
        <a:buChar char="•"/>
        <a:tabLst/>
        <a:defRPr b="0" baseline="0" cap="none" i="0" spc="0" strike="noStrike" sz="1900" u="none">
          <a:ln>
            <a:noFill/>
          </a:ln>
          <a:solidFill>
            <a:srgbClr val="000000"/>
          </a:solidFill>
          <a:uFillTx/>
          <a:latin typeface="微软雅黑"/>
          <a:ea typeface="微软雅黑"/>
          <a:cs typeface="微软雅黑"/>
          <a:sym typeface="微软雅黑"/>
        </a:defRPr>
      </a:lvl6pPr>
      <a:lvl7pPr marL="3483569" marR="0" indent="-215595" algn="l" defTabSz="914400" rtl="0" latinLnBrk="0">
        <a:lnSpc>
          <a:spcPct val="150000"/>
        </a:lnSpc>
        <a:spcBef>
          <a:spcPts val="400"/>
        </a:spcBef>
        <a:spcAft>
          <a:spcPts val="0"/>
        </a:spcAft>
        <a:buClr>
          <a:srgbClr val="00576E"/>
        </a:buClr>
        <a:buSzPct val="100000"/>
        <a:buFontTx/>
        <a:buChar char="•"/>
        <a:tabLst/>
        <a:defRPr b="0" baseline="0" cap="none" i="0" spc="0" strike="noStrike" sz="1900" u="none">
          <a:ln>
            <a:noFill/>
          </a:ln>
          <a:solidFill>
            <a:srgbClr val="000000"/>
          </a:solidFill>
          <a:uFillTx/>
          <a:latin typeface="微软雅黑"/>
          <a:ea typeface="微软雅黑"/>
          <a:cs typeface="微软雅黑"/>
          <a:sym typeface="微软雅黑"/>
        </a:defRPr>
      </a:lvl7pPr>
      <a:lvl8pPr marL="4028232" marR="0" indent="-215595" algn="l" defTabSz="914400" rtl="0" latinLnBrk="0">
        <a:lnSpc>
          <a:spcPct val="150000"/>
        </a:lnSpc>
        <a:spcBef>
          <a:spcPts val="400"/>
        </a:spcBef>
        <a:spcAft>
          <a:spcPts val="0"/>
        </a:spcAft>
        <a:buClr>
          <a:srgbClr val="00576E"/>
        </a:buClr>
        <a:buSzPct val="100000"/>
        <a:buFontTx/>
        <a:buChar char="•"/>
        <a:tabLst/>
        <a:defRPr b="0" baseline="0" cap="none" i="0" spc="0" strike="noStrike" sz="1900" u="none">
          <a:ln>
            <a:noFill/>
          </a:ln>
          <a:solidFill>
            <a:srgbClr val="000000"/>
          </a:solidFill>
          <a:uFillTx/>
          <a:latin typeface="微软雅黑"/>
          <a:ea typeface="微软雅黑"/>
          <a:cs typeface="微软雅黑"/>
          <a:sym typeface="微软雅黑"/>
        </a:defRPr>
      </a:lvl8pPr>
      <a:lvl9pPr marL="4572894" marR="0" indent="-215595" algn="l" defTabSz="914400" rtl="0" latinLnBrk="0">
        <a:lnSpc>
          <a:spcPct val="150000"/>
        </a:lnSpc>
        <a:spcBef>
          <a:spcPts val="400"/>
        </a:spcBef>
        <a:spcAft>
          <a:spcPts val="0"/>
        </a:spcAft>
        <a:buClr>
          <a:srgbClr val="00576E"/>
        </a:buClr>
        <a:buSzPct val="100000"/>
        <a:buFontTx/>
        <a:buChar char="•"/>
        <a:tabLst/>
        <a:defRPr b="0" baseline="0" cap="none" i="0" spc="0" strike="noStrike" sz="1900" u="none">
          <a:ln>
            <a:noFill/>
          </a:ln>
          <a:solidFill>
            <a:srgbClr val="000000"/>
          </a:solidFill>
          <a:uFillTx/>
          <a:latin typeface="微软雅黑"/>
          <a:ea typeface="微软雅黑"/>
          <a:cs typeface="微软雅黑"/>
          <a:sym typeface="微软雅黑"/>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Arial"/>
        </a:defRPr>
      </a:lvl1pPr>
      <a:lvl2pPr marL="0" marR="0" indent="544662"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Arial"/>
        </a:defRPr>
      </a:lvl2pPr>
      <a:lvl3pPr marL="0" marR="0" indent="1089324"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Arial"/>
        </a:defRPr>
      </a:lvl3pPr>
      <a:lvl4pPr marL="0" marR="0" indent="1633987"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Arial"/>
        </a:defRPr>
      </a:lvl4pPr>
      <a:lvl5pPr marL="0" marR="0" indent="2178648"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Arial"/>
        </a:defRPr>
      </a:lvl5pPr>
      <a:lvl6pPr marL="0" marR="0" indent="2723312"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Arial"/>
        </a:defRPr>
      </a:lvl6pPr>
      <a:lvl7pPr marL="0" marR="0" indent="3267974"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Arial"/>
        </a:defRPr>
      </a:lvl7pPr>
      <a:lvl8pPr marL="0" marR="0" indent="3812637"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Arial"/>
        </a:defRPr>
      </a:lvl8pPr>
      <a:lvl9pPr marL="0" marR="0" indent="4357299"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Arial"/>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edu.dataguru.cn/" TargetMode="External"/></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 Id="rId3" Type="http://schemas.openxmlformats.org/officeDocument/2006/relationships/image" Target="../media/image4.png"/></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3" name="GPU并行计算与CUDA编程 第11课"/>
          <p:cNvSpPr txBox="1"/>
          <p:nvPr>
            <p:ph type="ctrTitle"/>
          </p:nvPr>
        </p:nvSpPr>
        <p:spPr>
          <a:xfrm>
            <a:off x="768207" y="5302436"/>
            <a:ext cx="10668286" cy="844325"/>
          </a:xfrm>
          <a:prstGeom prst="rect">
            <a:avLst/>
          </a:prstGeom>
        </p:spPr>
        <p:txBody>
          <a:bodyPr/>
          <a:lstStyle/>
          <a:p>
            <a:pPr algn="ctr">
              <a:lnSpc>
                <a:spcPct val="150000"/>
              </a:lnSpc>
              <a:defRPr sz="3800"/>
            </a:pPr>
            <a:r>
              <a:t>GPU并行计算与CUDA编程</a:t>
            </a:r>
            <a:r>
              <a:t> 第</a:t>
            </a:r>
            <a:r>
              <a:t>11</a:t>
            </a:r>
            <a:r>
              <a:t>课</a:t>
            </a:r>
          </a:p>
        </p:txBody>
      </p:sp>
      <p:pic>
        <p:nvPicPr>
          <p:cNvPr id="84" name="pasted-image.jpeg" descr="pasted-image.jpeg"/>
          <p:cNvPicPr>
            <a:picLocks noChangeAspect="1"/>
          </p:cNvPicPr>
          <p:nvPr/>
        </p:nvPicPr>
        <p:blipFill>
          <a:blip r:embed="rId2">
            <a:extLst/>
          </a:blip>
          <a:stretch>
            <a:fillRect/>
          </a:stretch>
        </p:blipFill>
        <p:spPr>
          <a:xfrm>
            <a:off x="2683380" y="1367150"/>
            <a:ext cx="6837940" cy="3858280"/>
          </a:xfrm>
          <a:prstGeom prst="rect">
            <a:avLst/>
          </a:prstGeom>
          <a:ln w="12700">
            <a:miter lim="400000"/>
          </a:ln>
        </p:spPr>
      </p:pic>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5" name="本周作业"/>
          <p:cNvSpPr txBox="1"/>
          <p:nvPr>
            <p:ph type="title"/>
          </p:nvPr>
        </p:nvSpPr>
        <p:spPr>
          <a:prstGeom prst="rect">
            <a:avLst/>
          </a:prstGeom>
        </p:spPr>
        <p:txBody>
          <a:bodyPr/>
          <a:lstStyle/>
          <a:p>
            <a:pPr/>
            <a:r>
              <a:t>本周作业</a:t>
            </a:r>
          </a:p>
        </p:txBody>
      </p:sp>
      <p:sp>
        <p:nvSpPr>
          <p:cNvPr id="116" name="自行编译本周程序并运行。…"/>
          <p:cNvSpPr txBox="1"/>
          <p:nvPr>
            <p:ph type="body" idx="1"/>
          </p:nvPr>
        </p:nvSpPr>
        <p:spPr>
          <a:prstGeom prst="rect">
            <a:avLst/>
          </a:prstGeom>
        </p:spPr>
        <p:txBody>
          <a:bodyPr/>
          <a:lstStyle/>
          <a:p>
            <a:pPr/>
            <a:r>
              <a:t>自行编译本周程序并运行。</a:t>
            </a:r>
          </a:p>
          <a:p>
            <a:pPr/>
            <a:r>
              <a:t>仿照实例程序用CUDA实现用Gunnar Farneback 的算法计算稠密光流（即图像上所有像素点的光流都计算出来）,论文与算法原理在“资料”中有提供。</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8" name="法律声明"/>
          <p:cNvSpPr txBox="1"/>
          <p:nvPr>
            <p:ph type="title"/>
          </p:nvPr>
        </p:nvSpPr>
        <p:spPr>
          <a:xfrm>
            <a:off x="629742" y="405457"/>
            <a:ext cx="8279325" cy="576067"/>
          </a:xfrm>
          <a:prstGeom prst="rect">
            <a:avLst/>
          </a:prstGeom>
        </p:spPr>
        <p:txBody>
          <a:bodyPr>
            <a:normAutofit fontScale="100000" lnSpcReduction="0"/>
          </a:bodyPr>
          <a:lstStyle>
            <a:lvl1pPr defTabSz="813816">
              <a:defRPr sz="2581"/>
            </a:lvl1pPr>
          </a:lstStyle>
          <a:p>
            <a:pPr/>
            <a:r>
              <a:t>法律声明</a:t>
            </a:r>
          </a:p>
        </p:txBody>
      </p:sp>
      <p:sp>
        <p:nvSpPr>
          <p:cNvPr id="119" name="【声明】本视频和幻灯片为炼数成金网络课程的教学资料，所有资料只能在课程内使用，不得在课程以外范围散播，违者将可能被追究法律和经济责任。…"/>
          <p:cNvSpPr txBox="1"/>
          <p:nvPr>
            <p:ph type="body" idx="1"/>
          </p:nvPr>
        </p:nvSpPr>
        <p:spPr>
          <a:xfrm>
            <a:off x="610234" y="1429080"/>
            <a:ext cx="10970426" cy="4809654"/>
          </a:xfrm>
          <a:prstGeom prst="rect">
            <a:avLst/>
          </a:prstGeom>
        </p:spPr>
        <p:txBody>
          <a:bodyPr>
            <a:normAutofit fontScale="100000" lnSpcReduction="0"/>
          </a:bodyPr>
          <a:lstStyle/>
          <a:p>
            <a:pPr>
              <a:spcBef>
                <a:spcPts val="700"/>
              </a:spcBef>
              <a:buSzTx/>
              <a:buFont typeface="Wingdings"/>
              <a:buNone/>
            </a:pPr>
            <a:r>
              <a:rPr b="1" sz="3300">
                <a:solidFill>
                  <a:srgbClr val="FF0000"/>
                </a:solidFill>
              </a:rPr>
              <a:t>【</a:t>
            </a:r>
            <a:r>
              <a:rPr b="1" sz="3300">
                <a:solidFill>
                  <a:srgbClr val="FF0000"/>
                </a:solidFill>
              </a:rPr>
              <a:t>声明</a:t>
            </a:r>
            <a:r>
              <a:rPr b="1" sz="3300">
                <a:solidFill>
                  <a:srgbClr val="FF0000"/>
                </a:solidFill>
              </a:rPr>
              <a:t>】</a:t>
            </a:r>
            <a:r>
              <a:rPr b="1" sz="3300"/>
              <a:t>本视频和幻灯片为炼数成金网络课程的教学资料，所有资料只能在课程内使用，不得在课程以外范围散播，违者将可能被追究法律和经济责任。</a:t>
            </a:r>
            <a:endParaRPr b="1" sz="3300"/>
          </a:p>
          <a:p>
            <a:pPr>
              <a:spcBef>
                <a:spcPts val="700"/>
              </a:spcBef>
              <a:buSzTx/>
              <a:buFont typeface="Wingdings"/>
              <a:buNone/>
            </a:pPr>
            <a:r>
              <a:rPr b="1" sz="3300">
                <a:solidFill>
                  <a:srgbClr val="003399"/>
                </a:solidFill>
              </a:rPr>
              <a:t>课程详情访问炼数成金培训网站</a:t>
            </a:r>
            <a:endParaRPr b="1" sz="3300">
              <a:solidFill>
                <a:srgbClr val="003399"/>
              </a:solidFill>
            </a:endParaRPr>
          </a:p>
          <a:p>
            <a:pPr>
              <a:spcBef>
                <a:spcPts val="700"/>
              </a:spcBef>
              <a:buSzTx/>
              <a:buFont typeface="Wingdings"/>
              <a:buNone/>
            </a:pPr>
            <a:r>
              <a:rPr b="1" sz="3300" u="sng">
                <a:solidFill>
                  <a:srgbClr val="EB8803"/>
                </a:solidFill>
                <a:uFill>
                  <a:solidFill>
                    <a:srgbClr val="EB8803"/>
                  </a:solidFill>
                </a:uFill>
                <a:hlinkClick r:id="rId2" invalidUrl="" action="" tgtFrame="" tooltip="" history="1" highlightClick="0" endSnd="0"/>
              </a:rPr>
              <a:t>http://edu.dataguru.cn</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1" name="炼数成金逆向收费式网络课程"/>
          <p:cNvSpPr txBox="1"/>
          <p:nvPr>
            <p:ph type="title"/>
          </p:nvPr>
        </p:nvSpPr>
        <p:spPr>
          <a:xfrm>
            <a:off x="629742" y="405457"/>
            <a:ext cx="8279325" cy="576067"/>
          </a:xfrm>
          <a:prstGeom prst="rect">
            <a:avLst/>
          </a:prstGeom>
        </p:spPr>
        <p:txBody>
          <a:bodyPr>
            <a:normAutofit fontScale="100000" lnSpcReduction="0"/>
          </a:bodyPr>
          <a:lstStyle>
            <a:lvl1pPr defTabSz="813816">
              <a:defRPr sz="2581"/>
            </a:lvl1pPr>
          </a:lstStyle>
          <a:p>
            <a:pPr/>
            <a:r>
              <a:t>炼数成金逆向收费式网络课程</a:t>
            </a:r>
          </a:p>
        </p:txBody>
      </p:sp>
      <p:sp>
        <p:nvSpPr>
          <p:cNvPr id="122" name="Dataguru（炼数成金）是专业数据分析网站，提供教育，媒体，内容，社区，出版，数据分析业务等服务。我们的课程采用新兴的互联网教育形式，独创地发展了逆向收费式网络培训课程模式。既继承传统教育重学习氛围，重竞争压力的特点，同时又发挥互联网的威力打破时空限制，把天南地北志同道合的朋友组织在一起交流学习，使到原先孤立的学习个体组合成有组织的探索力量。并且把原先动辄成千上万的学习成本，直线下降至百元范围，造福大众。我们的目标是：低成本传播高价值知识，构架中国第一的网上知识流转阵地。…"/>
          <p:cNvSpPr txBox="1"/>
          <p:nvPr>
            <p:ph type="body" idx="1"/>
          </p:nvPr>
        </p:nvSpPr>
        <p:spPr>
          <a:xfrm>
            <a:off x="610234" y="1197545"/>
            <a:ext cx="10984232" cy="5041189"/>
          </a:xfrm>
          <a:prstGeom prst="rect">
            <a:avLst/>
          </a:prstGeom>
        </p:spPr>
        <p:txBody>
          <a:bodyPr>
            <a:normAutofit fontScale="100000" lnSpcReduction="0"/>
          </a:bodyPr>
          <a:lstStyle/>
          <a:p>
            <a:pPr/>
            <a:r>
              <a:rPr b="1">
                <a:solidFill>
                  <a:srgbClr val="003399"/>
                </a:solidFill>
              </a:rPr>
              <a:t>Dataguru</a:t>
            </a:r>
            <a:r>
              <a:rPr b="1">
                <a:solidFill>
                  <a:srgbClr val="003399"/>
                </a:solidFill>
              </a:rPr>
              <a:t>（炼数成金）是专业数据分析网站，提供教育，媒体，内容，社区，出版，数据分析业务等服务。我们的课程采用新兴的互联网教育形式，独创地发展了逆向收费式网络培训课程模式。既继承传统教育重学习氛围，重竞争压力的特点，同时又发挥互联网的威力打破时空限制，把天南地北志同道合的朋友组织在一起交流学习，使到原先孤立的学习个体组合成有组织的探索力量。并且把原先动辄成千上万的学习成本，直线下降至百元范围，造福大众。我们的目标是：低成本传播高价值知识，构架中国第一的网上知识流转阵地。</a:t>
            </a:r>
            <a:endParaRPr b="1">
              <a:solidFill>
                <a:srgbClr val="003399"/>
              </a:solidFill>
            </a:endParaRPr>
          </a:p>
          <a:p>
            <a:pPr/>
            <a:r>
              <a:rPr b="1">
                <a:solidFill>
                  <a:srgbClr val="003399"/>
                </a:solidFill>
              </a:rPr>
              <a:t>关于逆向收费式网络的详情，请看我们的培训网站 </a:t>
            </a:r>
            <a:r>
              <a:rPr b="1">
                <a:solidFill>
                  <a:srgbClr val="003399"/>
                </a:solidFill>
              </a:rPr>
              <a:t>http://edu.dataguru.cn</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4" name="Slide Number"/>
          <p:cNvSpPr txBox="1"/>
          <p:nvPr>
            <p:ph type="sldNum" sz="quarter" idx="4294967295"/>
          </p:nvPr>
        </p:nvSpPr>
        <p:spPr>
          <a:xfrm>
            <a:off x="8746701" y="6432453"/>
            <a:ext cx="2847764" cy="350662"/>
          </a:xfrm>
          <a:prstGeom prst="rect">
            <a:avLst/>
          </a:prstGeom>
          <a:extLst>
            <a:ext uri="{C572A759-6A51-4108-AA02-DFA0A04FC94B}">
              <ma14:wrappingTextBoxFlag xmlns:ma14="http://schemas.microsoft.com/office/mac/drawingml/2011/main" val="1"/>
            </a:ext>
          </a:extLst>
        </p:spPr>
        <p:txBody>
          <a:bodyPr anchor="t">
            <a:normAutofit fontScale="100000" lnSpcReduction="0"/>
          </a:bodyPr>
          <a:lstStyle>
            <a:lvl1pPr algn="l">
              <a:defRPr sz="1800"/>
            </a:lvl1pPr>
          </a:lstStyle>
          <a:p>
            <a:pPr/>
            <a:fld id="{86CB4B4D-7CA3-9044-876B-883B54F8677D}" type="slidenum"/>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6" name="本周介绍内容"/>
          <p:cNvSpPr txBox="1"/>
          <p:nvPr>
            <p:ph type="title"/>
          </p:nvPr>
        </p:nvSpPr>
        <p:spPr>
          <a:xfrm>
            <a:off x="629741" y="150937"/>
            <a:ext cx="8279326" cy="1008112"/>
          </a:xfrm>
          <a:prstGeom prst="rect">
            <a:avLst/>
          </a:prstGeom>
        </p:spPr>
        <p:txBody>
          <a:bodyPr/>
          <a:lstStyle/>
          <a:p>
            <a:pPr/>
            <a:r>
              <a:t>本周介绍内容</a:t>
            </a:r>
          </a:p>
        </p:txBody>
      </p:sp>
      <p:sp>
        <p:nvSpPr>
          <p:cNvPr id="87" name="Lucas-Kanade稀疏光流算法原理…"/>
          <p:cNvSpPr txBox="1"/>
          <p:nvPr>
            <p:ph type="body" idx="1"/>
          </p:nvPr>
        </p:nvSpPr>
        <p:spPr>
          <a:xfrm>
            <a:off x="610234" y="1197545"/>
            <a:ext cx="10984232" cy="5114257"/>
          </a:xfrm>
          <a:prstGeom prst="rect">
            <a:avLst/>
          </a:prstGeom>
        </p:spPr>
        <p:txBody>
          <a:bodyPr/>
          <a:lstStyle/>
          <a:p>
            <a:pPr marL="408496" indent="-408496">
              <a:defRPr b="1"/>
            </a:pPr>
            <a:r>
              <a:t>Lucas-Kanade稀疏光流算法原理</a:t>
            </a:r>
          </a:p>
          <a:p>
            <a:pPr marL="408496" indent="-408496">
              <a:defRPr b="1"/>
            </a:pPr>
            <a:r>
              <a:t>Lucas-Kanade稀疏光流法对应的CUDA实现案例</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9" name="Lucas-Kanade稀疏光流算法原理"/>
          <p:cNvSpPr txBox="1"/>
          <p:nvPr>
            <p:ph type="title"/>
          </p:nvPr>
        </p:nvSpPr>
        <p:spPr>
          <a:prstGeom prst="rect">
            <a:avLst/>
          </a:prstGeom>
        </p:spPr>
        <p:txBody>
          <a:bodyPr/>
          <a:lstStyle/>
          <a:p>
            <a:pPr/>
            <a:r>
              <a:t> Lucas-Kanade稀疏光流算法原理</a:t>
            </a:r>
          </a:p>
        </p:txBody>
      </p:sp>
      <p:sp>
        <p:nvSpPr>
          <p:cNvPr id="90" name="1. 光流的概念 •空间运动物体在观察成像平面上的像素运动的瞬时速度…"/>
          <p:cNvSpPr txBox="1"/>
          <p:nvPr>
            <p:ph type="body" idx="1"/>
          </p:nvPr>
        </p:nvSpPr>
        <p:spPr>
          <a:prstGeom prst="rect">
            <a:avLst/>
          </a:prstGeom>
        </p:spPr>
        <p:txBody>
          <a:bodyPr/>
          <a:lstStyle/>
          <a:p>
            <a:pPr/>
            <a:r>
              <a:t>1. 光流的概念</a:t>
            </a:r>
            <a:br/>
            <a:r>
              <a:t>•空间运动物体在观察成像平面上的像素运动的瞬时速度</a:t>
            </a:r>
            <a:endParaRPr sz="1500"/>
          </a:p>
          <a:p>
            <a:pPr/>
            <a:r>
              <a:t>2. 光流法的原理</a:t>
            </a:r>
            <a:br/>
            <a:r>
              <a:t>•利用图像序列中像素在时间域上的变化以及相邻帧之间的相关性来找到上一帧跟当前帧之间存在的对应关系，从而计算出相邻帧之间物体的运动信息，即光流</a:t>
            </a:r>
            <a:br/>
            <a:r>
              <a:t>光流的分类：稠密光流与稀疏光流（Lucus-Kanade</a:t>
            </a:r>
            <a:r>
              <a:rPr b="1"/>
              <a:t>算法</a:t>
            </a:r>
            <a:r>
              <a:t>）</a:t>
            </a:r>
            <a:endParaRPr sz="1500"/>
          </a:p>
          <a:p>
            <a:pPr/>
            <a:r>
              <a:t>3. L-K光流</a:t>
            </a:r>
            <a:br>
              <a:rPr sz="1500"/>
            </a:br>
            <a:r>
              <a:t>Lucas-Kanada最初于1981年提出，该算法假设在一个小的空间邻域内运动矢量保持恒定，使用加权最小二乘法估计光流。由于该算法应用于输入图像的一组点上时比较方便，因此被广泛应用于稀疏光流场。</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2" name="LK算法的三个假设：…"/>
          <p:cNvSpPr txBox="1"/>
          <p:nvPr>
            <p:ph type="body" idx="1"/>
          </p:nvPr>
        </p:nvSpPr>
        <p:spPr>
          <a:prstGeom prst="rect">
            <a:avLst/>
          </a:prstGeom>
        </p:spPr>
        <p:txBody>
          <a:bodyPr/>
          <a:lstStyle/>
          <a:p>
            <a:pPr/>
            <a:r>
              <a:t> LK算法的三个假设：</a:t>
            </a:r>
          </a:p>
          <a:p>
            <a:pPr/>
            <a:r>
              <a:t>1、亮度恒定，图像场景中的目标的像素在帧间运动时外观上保持不变。</a:t>
            </a:r>
          </a:p>
          <a:p>
            <a:pPr/>
            <a:r>
              <a:t>2、时间连续或者运动是小运动，图像随时间的运动比较缓慢，实际中指的是时间变化相对图像中的运动的比例要足够小。</a:t>
            </a:r>
          </a:p>
          <a:p>
            <a:pPr/>
            <a:r>
              <a:t>3、空间一致。一个场景中的同一表面上的邻近点具有相似的运动，在图像平面上的投影也在邻近区域。</a:t>
            </a:r>
          </a:p>
        </p:txBody>
      </p:sp>
      <p:sp>
        <p:nvSpPr>
          <p:cNvPr id="93" name="Lucas-Kanade稀疏光流算法原理"/>
          <p:cNvSpPr txBox="1"/>
          <p:nvPr>
            <p:ph type="title"/>
          </p:nvPr>
        </p:nvSpPr>
        <p:spPr>
          <a:prstGeom prst="rect">
            <a:avLst/>
          </a:prstGeom>
        </p:spPr>
        <p:txBody>
          <a:bodyPr/>
          <a:lstStyle/>
          <a:p>
            <a:pPr/>
            <a:r>
              <a:t> Lucas-Kanade稀疏光流算法原理</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95" name="Snip20170815_6.png" descr="Snip20170815_6.png"/>
          <p:cNvPicPr>
            <a:picLocks noChangeAspect="1"/>
          </p:cNvPicPr>
          <p:nvPr/>
        </p:nvPicPr>
        <p:blipFill>
          <a:blip r:embed="rId2">
            <a:extLst/>
          </a:blip>
          <a:stretch>
            <a:fillRect/>
          </a:stretch>
        </p:blipFill>
        <p:spPr>
          <a:xfrm>
            <a:off x="0" y="1526811"/>
            <a:ext cx="12204700" cy="3245181"/>
          </a:xfrm>
          <a:prstGeom prst="rect">
            <a:avLst/>
          </a:prstGeom>
          <a:ln w="12700">
            <a:miter lim="400000"/>
          </a:ln>
        </p:spPr>
      </p:pic>
      <p:sp>
        <p:nvSpPr>
          <p:cNvPr id="96" name="LK光流Paper"/>
          <p:cNvSpPr txBox="1"/>
          <p:nvPr>
            <p:ph type="title"/>
          </p:nvPr>
        </p:nvSpPr>
        <p:spPr>
          <a:prstGeom prst="rect">
            <a:avLst/>
          </a:prstGeom>
        </p:spPr>
        <p:txBody>
          <a:bodyPr/>
          <a:lstStyle/>
          <a:p>
            <a:pPr/>
            <a:r>
              <a:t>LK光流Paper</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98" name="Snip20170815_1.png" descr="Snip20170815_1.png"/>
          <p:cNvPicPr>
            <a:picLocks noChangeAspect="1"/>
          </p:cNvPicPr>
          <p:nvPr/>
        </p:nvPicPr>
        <p:blipFill>
          <a:blip r:embed="rId2">
            <a:extLst/>
          </a:blip>
          <a:stretch>
            <a:fillRect/>
          </a:stretch>
        </p:blipFill>
        <p:spPr>
          <a:xfrm>
            <a:off x="254493" y="1275287"/>
            <a:ext cx="7133433" cy="2960517"/>
          </a:xfrm>
          <a:prstGeom prst="rect">
            <a:avLst/>
          </a:prstGeom>
          <a:ln w="25400">
            <a:solidFill>
              <a:srgbClr val="DDDDDD"/>
            </a:solidFill>
            <a:miter lim="400000"/>
          </a:ln>
        </p:spPr>
      </p:pic>
      <p:pic>
        <p:nvPicPr>
          <p:cNvPr id="99" name="Snip20170815_2.png" descr="Snip20170815_2.png"/>
          <p:cNvPicPr>
            <a:picLocks noChangeAspect="1"/>
          </p:cNvPicPr>
          <p:nvPr/>
        </p:nvPicPr>
        <p:blipFill>
          <a:blip r:embed="rId3">
            <a:extLst/>
          </a:blip>
          <a:stretch>
            <a:fillRect/>
          </a:stretch>
        </p:blipFill>
        <p:spPr>
          <a:xfrm>
            <a:off x="239811" y="4462323"/>
            <a:ext cx="11599023" cy="1687868"/>
          </a:xfrm>
          <a:prstGeom prst="rect">
            <a:avLst/>
          </a:prstGeom>
          <a:ln w="25400">
            <a:solidFill>
              <a:srgbClr val="DDDDDD"/>
            </a:solidFill>
            <a:miter lim="400000"/>
          </a:ln>
        </p:spPr>
      </p:pic>
      <p:sp>
        <p:nvSpPr>
          <p:cNvPr id="100" name="1. Image pyramid representation"/>
          <p:cNvSpPr txBox="1"/>
          <p:nvPr>
            <p:ph type="title"/>
          </p:nvPr>
        </p:nvSpPr>
        <p:spPr>
          <a:prstGeom prst="rect">
            <a:avLst/>
          </a:prstGeom>
        </p:spPr>
        <p:txBody>
          <a:bodyPr/>
          <a:lstStyle/>
          <a:p>
            <a:pPr/>
            <a:r>
              <a:t>1. Image pyramid representation </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02" name="Snip20170815_3.png" descr="Snip20170815_3.png"/>
          <p:cNvPicPr>
            <a:picLocks noChangeAspect="1"/>
          </p:cNvPicPr>
          <p:nvPr/>
        </p:nvPicPr>
        <p:blipFill>
          <a:blip r:embed="rId2">
            <a:extLst/>
          </a:blip>
          <a:stretch>
            <a:fillRect/>
          </a:stretch>
        </p:blipFill>
        <p:spPr>
          <a:xfrm>
            <a:off x="667891" y="1487593"/>
            <a:ext cx="10868918" cy="4309068"/>
          </a:xfrm>
          <a:prstGeom prst="rect">
            <a:avLst/>
          </a:prstGeom>
          <a:ln w="12700">
            <a:miter lim="400000"/>
          </a:ln>
        </p:spPr>
      </p:pic>
      <p:sp>
        <p:nvSpPr>
          <p:cNvPr id="103" name="2. Pyramidal Feature Tracking"/>
          <p:cNvSpPr txBox="1"/>
          <p:nvPr>
            <p:ph type="title"/>
          </p:nvPr>
        </p:nvSpPr>
        <p:spPr>
          <a:prstGeom prst="rect">
            <a:avLst/>
          </a:prstGeom>
        </p:spPr>
        <p:txBody>
          <a:bodyPr/>
          <a:lstStyle/>
          <a:p>
            <a:pPr/>
            <a:r>
              <a:t>2. Pyramidal Feature Tracking</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05" name="Snip20170815_4.png" descr="Snip20170815_4.png"/>
          <p:cNvPicPr>
            <a:picLocks noChangeAspect="1"/>
          </p:cNvPicPr>
          <p:nvPr/>
        </p:nvPicPr>
        <p:blipFill>
          <a:blip r:embed="rId2">
            <a:extLst/>
          </a:blip>
          <a:stretch>
            <a:fillRect/>
          </a:stretch>
        </p:blipFill>
        <p:spPr>
          <a:xfrm>
            <a:off x="268176" y="1204118"/>
            <a:ext cx="8343735" cy="5535357"/>
          </a:xfrm>
          <a:prstGeom prst="rect">
            <a:avLst/>
          </a:prstGeom>
          <a:ln w="12700">
            <a:miter lim="400000"/>
          </a:ln>
        </p:spPr>
      </p:pic>
      <p:sp>
        <p:nvSpPr>
          <p:cNvPr id="106" name="3.Iterative Optical Flow Computation (Iterative Lucas-Kanade)"/>
          <p:cNvSpPr txBox="1"/>
          <p:nvPr>
            <p:ph type="title"/>
          </p:nvPr>
        </p:nvSpPr>
        <p:spPr>
          <a:prstGeom prst="rect">
            <a:avLst/>
          </a:prstGeom>
        </p:spPr>
        <p:txBody>
          <a:bodyPr/>
          <a:lstStyle/>
          <a:p>
            <a:pPr/>
            <a:r>
              <a:t>3.Iterative Optical Flow Computation (Iterative Lucas-Kanade) </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8" name="4.效果图"/>
          <p:cNvSpPr txBox="1"/>
          <p:nvPr>
            <p:ph type="title"/>
          </p:nvPr>
        </p:nvSpPr>
        <p:spPr>
          <a:prstGeom prst="rect">
            <a:avLst/>
          </a:prstGeom>
        </p:spPr>
        <p:txBody>
          <a:bodyPr/>
          <a:lstStyle/>
          <a:p>
            <a:pPr/>
            <a:r>
              <a:t>4.效果图</a:t>
            </a:r>
          </a:p>
        </p:txBody>
      </p:sp>
      <p:sp>
        <p:nvSpPr>
          <p:cNvPr id="109" name="原图：…"/>
          <p:cNvSpPr txBox="1"/>
          <p:nvPr>
            <p:ph type="body" idx="1"/>
          </p:nvPr>
        </p:nvSpPr>
        <p:spPr>
          <a:prstGeom prst="rect">
            <a:avLst/>
          </a:prstGeom>
        </p:spPr>
        <p:txBody>
          <a:bodyPr/>
          <a:lstStyle/>
          <a:p>
            <a:pPr/>
            <a:r>
              <a:t>原图：</a:t>
            </a:r>
          </a:p>
          <a:p>
            <a:pPr/>
          </a:p>
          <a:p>
            <a:pPr/>
          </a:p>
          <a:p>
            <a:pPr/>
          </a:p>
          <a:p>
            <a:pPr/>
          </a:p>
          <a:p>
            <a:pPr/>
            <a:r>
              <a:t>效果：OpenCV Vs CudaLK</a:t>
            </a:r>
          </a:p>
        </p:txBody>
      </p:sp>
      <p:pic>
        <p:nvPicPr>
          <p:cNvPr id="110" name="cudaLK.png" descr="cudaLK.png"/>
          <p:cNvPicPr>
            <a:picLocks noChangeAspect="1"/>
          </p:cNvPicPr>
          <p:nvPr/>
        </p:nvPicPr>
        <p:blipFill>
          <a:blip r:embed="rId2">
            <a:extLst/>
          </a:blip>
          <a:stretch>
            <a:fillRect/>
          </a:stretch>
        </p:blipFill>
        <p:spPr>
          <a:xfrm>
            <a:off x="4394150" y="4175134"/>
            <a:ext cx="1905001" cy="1905001"/>
          </a:xfrm>
          <a:prstGeom prst="rect">
            <a:avLst/>
          </a:prstGeom>
          <a:ln w="12700">
            <a:miter lim="400000"/>
          </a:ln>
        </p:spPr>
      </p:pic>
      <p:pic>
        <p:nvPicPr>
          <p:cNvPr id="111" name="opencv.png" descr="opencv.png"/>
          <p:cNvPicPr>
            <a:picLocks noChangeAspect="1"/>
          </p:cNvPicPr>
          <p:nvPr/>
        </p:nvPicPr>
        <p:blipFill>
          <a:blip r:embed="rId3">
            <a:extLst/>
          </a:blip>
          <a:stretch>
            <a:fillRect/>
          </a:stretch>
        </p:blipFill>
        <p:spPr>
          <a:xfrm>
            <a:off x="1884610" y="4175134"/>
            <a:ext cx="1905001" cy="1905001"/>
          </a:xfrm>
          <a:prstGeom prst="rect">
            <a:avLst/>
          </a:prstGeom>
          <a:ln w="12700">
            <a:miter lim="400000"/>
          </a:ln>
        </p:spPr>
      </p:pic>
      <p:pic>
        <p:nvPicPr>
          <p:cNvPr id="112" name="img1.png" descr="img1.png"/>
          <p:cNvPicPr>
            <a:picLocks noChangeAspect="1"/>
          </p:cNvPicPr>
          <p:nvPr/>
        </p:nvPicPr>
        <p:blipFill>
          <a:blip r:embed="rId4">
            <a:extLst/>
          </a:blip>
          <a:stretch>
            <a:fillRect/>
          </a:stretch>
        </p:blipFill>
        <p:spPr>
          <a:xfrm>
            <a:off x="1884610" y="1297273"/>
            <a:ext cx="1905001" cy="1905001"/>
          </a:xfrm>
          <a:prstGeom prst="rect">
            <a:avLst/>
          </a:prstGeom>
          <a:ln w="12700">
            <a:miter lim="400000"/>
          </a:ln>
        </p:spPr>
      </p:pic>
      <p:pic>
        <p:nvPicPr>
          <p:cNvPr id="113" name="img2.png" descr="img2.png"/>
          <p:cNvPicPr>
            <a:picLocks noChangeAspect="1"/>
          </p:cNvPicPr>
          <p:nvPr/>
        </p:nvPicPr>
        <p:blipFill>
          <a:blip r:embed="rId5">
            <a:extLst/>
          </a:blip>
          <a:stretch>
            <a:fillRect/>
          </a:stretch>
        </p:blipFill>
        <p:spPr>
          <a:xfrm>
            <a:off x="4394150" y="1297273"/>
            <a:ext cx="1905001" cy="1905001"/>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Default">
  <a:themeElements>
    <a:clrScheme name="Default">
      <a:dk1>
        <a:srgbClr val="000000"/>
      </a:dk1>
      <a:lt1>
        <a:srgbClr val="CCE8CF"/>
      </a:lt1>
      <a:dk2>
        <a:srgbClr val="A7A7A7"/>
      </a:dk2>
      <a:lt2>
        <a:srgbClr val="535353"/>
      </a:lt2>
      <a:accent1>
        <a:srgbClr val="7FD13B"/>
      </a:accent1>
      <a:accent2>
        <a:srgbClr val="EA157A"/>
      </a:accent2>
      <a:accent3>
        <a:srgbClr val="FEB80A"/>
      </a:accent3>
      <a:accent4>
        <a:srgbClr val="00ADDC"/>
      </a:accent4>
      <a:accent5>
        <a:srgbClr val="738AC8"/>
      </a:accent5>
      <a:accent6>
        <a:srgbClr val="1AB39F"/>
      </a:accent6>
      <a:hlink>
        <a:srgbClr val="0000FF"/>
      </a:hlink>
      <a:folHlink>
        <a:srgbClr val="FF00FF"/>
      </a:folHlink>
    </a:clrScheme>
    <a:fontScheme name="Default">
      <a:majorFont>
        <a:latin typeface="Helvetica"/>
        <a:ea typeface="Helvetica"/>
        <a:cs typeface="Helvetica"/>
      </a:majorFont>
      <a:minorFont>
        <a:latin typeface="Helvetica Neue"/>
        <a:ea typeface="Helvetica Neue"/>
        <a:cs typeface="Helvetica Neue"/>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50800" dist="20000" dir="5400000">
              <a:srgbClr val="000000">
                <a:alpha val="42000"/>
              </a:srgbClr>
            </a:outerShdw>
          </a:effectLst>
        </a:effectStyle>
        <a:effectStyle>
          <a:effectLst>
            <a:outerShdw sx="100000" sy="100000" kx="0" ky="0" algn="b" rotWithShape="0" blurRad="50800" dist="20000" dir="5400000">
              <a:srgbClr val="000000">
                <a:alpha val="42000"/>
              </a:srgbClr>
            </a:outerShdw>
          </a:effectLst>
        </a:effectStyle>
        <a:effectStyle>
          <a:effectLst>
            <a:outerShdw sx="100000" sy="100000" kx="0" ky="0" algn="b" rotWithShape="0" blurRad="50800" dist="25000" dir="5400000">
              <a:srgbClr val="000000">
                <a:alpha val="4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CCE8CF"/>
        </a:solidFill>
        <a:ln w="25400" cap="flat">
          <a:solidFill>
            <a:schemeClr val="accent1"/>
          </a:solidFill>
          <a:prstDash val="solid"/>
          <a:bevel/>
        </a:ln>
        <a:effectLst>
          <a:outerShdw sx="100000" sy="100000" kx="0" ky="0" algn="b" rotWithShape="0" blurRad="50800" dist="20000" dir="5400000">
            <a:srgbClr val="000000">
              <a:alpha val="42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微软雅黑"/>
            <a:ea typeface="微软雅黑"/>
            <a:cs typeface="微软雅黑"/>
            <a:sym typeface="微软雅黑"/>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bevel/>
        </a:ln>
        <a:effectLst>
          <a:outerShdw sx="100000" sy="100000" kx="0" ky="0" algn="b" rotWithShape="0" blurRad="50800" dist="25000" dir="5400000">
            <a:srgbClr val="000000">
              <a:alpha val="40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微软雅黑"/>
            <a:ea typeface="微软雅黑"/>
            <a:cs typeface="微软雅黑"/>
            <a:sym typeface="微软雅黑"/>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Default">
  <a:themeElements>
    <a:clrScheme name="Default">
      <a:dk1>
        <a:srgbClr val="000000"/>
      </a:dk1>
      <a:lt1>
        <a:srgbClr val="FFFFFF"/>
      </a:lt1>
      <a:dk2>
        <a:srgbClr val="A7A7A7"/>
      </a:dk2>
      <a:lt2>
        <a:srgbClr val="535353"/>
      </a:lt2>
      <a:accent1>
        <a:srgbClr val="7FD13B"/>
      </a:accent1>
      <a:accent2>
        <a:srgbClr val="EA157A"/>
      </a:accent2>
      <a:accent3>
        <a:srgbClr val="FEB80A"/>
      </a:accent3>
      <a:accent4>
        <a:srgbClr val="00ADDC"/>
      </a:accent4>
      <a:accent5>
        <a:srgbClr val="738AC8"/>
      </a:accent5>
      <a:accent6>
        <a:srgbClr val="1AB39F"/>
      </a:accent6>
      <a:hlink>
        <a:srgbClr val="0000FF"/>
      </a:hlink>
      <a:folHlink>
        <a:srgbClr val="FF00FF"/>
      </a:folHlink>
    </a:clrScheme>
    <a:fontScheme name="Default">
      <a:majorFont>
        <a:latin typeface="Helvetica"/>
        <a:ea typeface="Helvetica"/>
        <a:cs typeface="Helvetica"/>
      </a:majorFont>
      <a:minorFont>
        <a:latin typeface="Helvetica Neue"/>
        <a:ea typeface="Helvetica Neue"/>
        <a:cs typeface="Helvetica Neue"/>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50800" dist="20000" dir="5400000">
              <a:srgbClr val="000000">
                <a:alpha val="42000"/>
              </a:srgbClr>
            </a:outerShdw>
          </a:effectLst>
        </a:effectStyle>
        <a:effectStyle>
          <a:effectLst>
            <a:outerShdw sx="100000" sy="100000" kx="0" ky="0" algn="b" rotWithShape="0" blurRad="50800" dist="20000" dir="5400000">
              <a:srgbClr val="000000">
                <a:alpha val="42000"/>
              </a:srgbClr>
            </a:outerShdw>
          </a:effectLst>
        </a:effectStyle>
        <a:effectStyle>
          <a:effectLst>
            <a:outerShdw sx="100000" sy="100000" kx="0" ky="0" algn="b" rotWithShape="0" blurRad="50800" dist="25000" dir="5400000">
              <a:srgbClr val="000000">
                <a:alpha val="4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CCE8CF"/>
        </a:solidFill>
        <a:ln w="25400" cap="flat">
          <a:solidFill>
            <a:schemeClr val="accent1"/>
          </a:solidFill>
          <a:prstDash val="solid"/>
          <a:bevel/>
        </a:ln>
        <a:effectLst>
          <a:outerShdw sx="100000" sy="100000" kx="0" ky="0" algn="b" rotWithShape="0" blurRad="50800" dist="20000" dir="5400000">
            <a:srgbClr val="000000">
              <a:alpha val="42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微软雅黑"/>
            <a:ea typeface="微软雅黑"/>
            <a:cs typeface="微软雅黑"/>
            <a:sym typeface="微软雅黑"/>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bevel/>
        </a:ln>
        <a:effectLst>
          <a:outerShdw sx="100000" sy="100000" kx="0" ky="0" algn="b" rotWithShape="0" blurRad="50800" dist="25000" dir="5400000">
            <a:srgbClr val="000000">
              <a:alpha val="40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微软雅黑"/>
            <a:ea typeface="微软雅黑"/>
            <a:cs typeface="微软雅黑"/>
            <a:sym typeface="微软雅黑"/>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