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1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6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1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3237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98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93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920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46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93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8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1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4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81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57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5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3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5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52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547" y="189311"/>
            <a:ext cx="8534400" cy="1598534"/>
          </a:xfrm>
        </p:spPr>
        <p:txBody>
          <a:bodyPr>
            <a:normAutofit/>
          </a:bodyPr>
          <a:lstStyle/>
          <a:p>
            <a:pPr algn="ctr"/>
            <a:r>
              <a:rPr lang="en-AU" sz="88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M</a:t>
            </a:r>
            <a:r>
              <a:rPr lang="en-AU" sz="8800" dirty="0" smtClean="0">
                <a:latin typeface="Arial Black" panose="020B0A04020102020204" pitchFamily="34" charset="0"/>
              </a:rPr>
              <a:t>i</a:t>
            </a:r>
            <a:r>
              <a:rPr lang="en-AU" sz="8800" dirty="0" smtClean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latin typeface="Arial Black" panose="020B0A04020102020204" pitchFamily="34" charset="0"/>
              </a:rPr>
              <a:t>r</a:t>
            </a:r>
            <a:r>
              <a:rPr lang="en-AU" sz="8800" dirty="0" smtClean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a</a:t>
            </a:r>
            <a:r>
              <a:rPr lang="en-AU" sz="8800" dirty="0" smtClean="0">
                <a:latin typeface="Arial Black" panose="020B0A04020102020204" pitchFamily="34" charset="0"/>
              </a:rPr>
              <a:t>-</a:t>
            </a:r>
            <a:r>
              <a:rPr lang="en-AU" sz="8800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m</a:t>
            </a:r>
            <a:r>
              <a:rPr lang="en-AU" sz="8800" dirty="0" err="1" smtClean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  <a:latin typeface="Arial Black" panose="020B0A04020102020204" pitchFamily="34" charset="0"/>
              </a:rPr>
              <a:t>i</a:t>
            </a:r>
            <a:r>
              <a:rPr lang="en-AU" sz="8800" dirty="0" err="1" smtClean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latin typeface="Arial Black" panose="020B0A04020102020204" pitchFamily="34" charset="0"/>
              </a:rPr>
              <a:t>r</a:t>
            </a:r>
            <a:r>
              <a:rPr lang="en-AU" sz="8800" dirty="0" err="1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Black" panose="020B0A04020102020204" pitchFamily="34" charset="0"/>
              </a:rPr>
              <a:t>a</a:t>
            </a:r>
            <a:endParaRPr lang="en-AU" sz="8800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78494" y="1787845"/>
            <a:ext cx="4277632" cy="674820"/>
          </a:xfrm>
        </p:spPr>
        <p:txBody>
          <a:bodyPr>
            <a:noAutofit/>
          </a:bodyPr>
          <a:lstStyle/>
          <a:p>
            <a:r>
              <a:rPr lang="en-AU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Topic: Game</a:t>
            </a:r>
          </a:p>
          <a:p>
            <a:r>
              <a:rPr lang="en-AU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ICS</a:t>
            </a:r>
            <a:endParaRPr lang="en-AU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2370"/>
            <a:ext cx="5682343" cy="52256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5926309" y="4535799"/>
            <a:ext cx="397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BY: Dikshya </a:t>
            </a:r>
            <a:r>
              <a:rPr lang="en-AU" dirty="0" err="1" smtClean="0"/>
              <a:t>Kafle</a:t>
            </a:r>
            <a:r>
              <a:rPr lang="en-AU" dirty="0" smtClean="0"/>
              <a:t>, Elyse </a:t>
            </a:r>
            <a:r>
              <a:rPr lang="en-AU" dirty="0" err="1" smtClean="0"/>
              <a:t>Isimbi</a:t>
            </a:r>
            <a:r>
              <a:rPr lang="en-AU" dirty="0" smtClean="0"/>
              <a:t> and Christine </a:t>
            </a:r>
            <a:r>
              <a:rPr lang="en-AU" dirty="0" err="1" smtClean="0"/>
              <a:t>Giwar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640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1555" y="423036"/>
            <a:ext cx="6831874" cy="884757"/>
          </a:xfrm>
        </p:spPr>
        <p:txBody>
          <a:bodyPr>
            <a:noAutofit/>
          </a:bodyPr>
          <a:lstStyle/>
          <a:p>
            <a:r>
              <a:rPr lang="en-AU" sz="6600" u="sng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M</a:t>
            </a:r>
            <a:r>
              <a:rPr lang="en-AU" sz="6600" u="sng" dirty="0">
                <a:latin typeface="Arial Black" panose="020B0A04020102020204" pitchFamily="34" charset="0"/>
              </a:rPr>
              <a:t>i</a:t>
            </a:r>
            <a:r>
              <a:rPr lang="en-AU" sz="6600" u="sng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latin typeface="Arial Black" panose="020B0A04020102020204" pitchFamily="34" charset="0"/>
              </a:rPr>
              <a:t>r</a:t>
            </a:r>
            <a:r>
              <a:rPr lang="en-AU" sz="6600" u="sng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a</a:t>
            </a:r>
            <a:r>
              <a:rPr lang="en-AU" sz="6600" u="sng" dirty="0">
                <a:latin typeface="Arial Black" panose="020B0A04020102020204" pitchFamily="34" charset="0"/>
              </a:rPr>
              <a:t>-</a:t>
            </a:r>
            <a:r>
              <a:rPr lang="en-AU" sz="6600" u="sng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m</a:t>
            </a:r>
            <a:r>
              <a:rPr lang="en-AU" sz="6600" u="sng" dirty="0" err="1">
                <a:ln>
                  <a:solidFill>
                    <a:schemeClr val="tx1"/>
                  </a:solidFill>
                </a:ln>
                <a:solidFill>
                  <a:srgbClr val="00B050"/>
                </a:solidFill>
                <a:latin typeface="Arial Black" panose="020B0A04020102020204" pitchFamily="34" charset="0"/>
              </a:rPr>
              <a:t>i</a:t>
            </a:r>
            <a:r>
              <a:rPr lang="en-AU" sz="6600" u="sng" dirty="0" err="1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latin typeface="Arial Black" panose="020B0A04020102020204" pitchFamily="34" charset="0"/>
              </a:rPr>
              <a:t>r</a:t>
            </a:r>
            <a:r>
              <a:rPr lang="en-AU" sz="6600" u="sng" dirty="0" err="1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Black" panose="020B0A04020102020204" pitchFamily="34" charset="0"/>
              </a:rPr>
              <a:t>a</a:t>
            </a:r>
            <a:endParaRPr lang="en-AU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1417320"/>
            <a:ext cx="8261590" cy="523494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Introduce game</a:t>
            </a:r>
          </a:p>
          <a:p>
            <a:r>
              <a:rPr lang="en-AU" sz="4000" b="1" dirty="0" smtClean="0"/>
              <a:t>What message we aim to convey</a:t>
            </a:r>
          </a:p>
          <a:p>
            <a:r>
              <a:rPr lang="en-AU" sz="4000" b="1" dirty="0" smtClean="0"/>
              <a:t>List main features ( Home  screen, Procedure Screen, Game screen, exit screen)</a:t>
            </a:r>
          </a:p>
          <a:p>
            <a:r>
              <a:rPr lang="en-AU" sz="4000" b="1" dirty="0" smtClean="0"/>
              <a:t>Objective: eliminate all matching flags</a:t>
            </a:r>
          </a:p>
          <a:p>
            <a:endParaRPr lang="en-AU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164" y="2521131"/>
            <a:ext cx="4492184" cy="413112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9061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440" y="3941913"/>
            <a:ext cx="7018020" cy="995847"/>
          </a:xfrm>
        </p:spPr>
        <p:txBody>
          <a:bodyPr>
            <a:normAutofit fontScale="90000"/>
          </a:bodyPr>
          <a:lstStyle/>
          <a:p>
            <a:pPr algn="ctr"/>
            <a:r>
              <a:rPr lang="en-AU" sz="153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demo</a:t>
            </a:r>
            <a:endParaRPr lang="en-AU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98270" y="1649543"/>
            <a:ext cx="964311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1500" cap="all" dirty="0">
                <a:ln>
                  <a:solidFill>
                    <a:prstClr val="white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  <a:ea typeface="+mj-ea"/>
                <a:cs typeface="+mj-cs"/>
              </a:rPr>
              <a:t>M</a:t>
            </a:r>
            <a:r>
              <a:rPr lang="en-AU" sz="11500" cap="all" dirty="0">
                <a:solidFill>
                  <a:prstClr val="white"/>
                </a:solidFill>
                <a:latin typeface="Arial Black" panose="020B0A04020102020204" pitchFamily="34" charset="0"/>
                <a:ea typeface="+mj-ea"/>
                <a:cs typeface="+mj-cs"/>
              </a:rPr>
              <a:t>i</a:t>
            </a:r>
            <a:r>
              <a:rPr lang="en-AU" sz="11500" cap="all" dirty="0">
                <a:ln>
                  <a:solidFill>
                    <a:prstClr val="white"/>
                  </a:solidFill>
                </a:ln>
                <a:solidFill>
                  <a:srgbClr val="0070C0"/>
                </a:solidFill>
                <a:latin typeface="Arial Black" panose="020B0A04020102020204" pitchFamily="34" charset="0"/>
                <a:ea typeface="+mj-ea"/>
                <a:cs typeface="+mj-cs"/>
              </a:rPr>
              <a:t>r</a:t>
            </a:r>
            <a:r>
              <a:rPr lang="en-AU" sz="11500" cap="all" dirty="0">
                <a:ln>
                  <a:solidFill>
                    <a:prstClr val="white"/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  <a:ea typeface="+mj-ea"/>
                <a:cs typeface="+mj-cs"/>
              </a:rPr>
              <a:t>a</a:t>
            </a:r>
            <a:r>
              <a:rPr lang="en-AU" sz="11500" cap="all" dirty="0">
                <a:solidFill>
                  <a:prstClr val="white"/>
                </a:solidFill>
                <a:latin typeface="Arial Black" panose="020B0A04020102020204" pitchFamily="34" charset="0"/>
                <a:ea typeface="+mj-ea"/>
                <a:cs typeface="+mj-cs"/>
              </a:rPr>
              <a:t>-</a:t>
            </a:r>
            <a:r>
              <a:rPr lang="en-AU" sz="11500" cap="all" dirty="0" err="1">
                <a:ln>
                  <a:solidFill>
                    <a:prstClr val="white"/>
                  </a:solidFill>
                </a:ln>
                <a:solidFill>
                  <a:prstClr val="black"/>
                </a:solidFill>
                <a:latin typeface="Arial Black" panose="020B0A04020102020204" pitchFamily="34" charset="0"/>
                <a:ea typeface="+mj-ea"/>
                <a:cs typeface="+mj-cs"/>
              </a:rPr>
              <a:t>m</a:t>
            </a:r>
            <a:r>
              <a:rPr lang="en-AU" sz="11500" cap="all" dirty="0" err="1">
                <a:ln>
                  <a:solidFill>
                    <a:prstClr val="white"/>
                  </a:solidFill>
                </a:ln>
                <a:solidFill>
                  <a:srgbClr val="00B050"/>
                </a:solidFill>
                <a:latin typeface="Arial Black" panose="020B0A04020102020204" pitchFamily="34" charset="0"/>
                <a:ea typeface="+mj-ea"/>
                <a:cs typeface="+mj-cs"/>
              </a:rPr>
              <a:t>i</a:t>
            </a:r>
            <a:r>
              <a:rPr lang="en-AU" sz="11500" cap="all" dirty="0" err="1">
                <a:ln>
                  <a:solidFill>
                    <a:prstClr val="white"/>
                  </a:solidFill>
                </a:ln>
                <a:solidFill>
                  <a:srgbClr val="7030A0"/>
                </a:solidFill>
                <a:latin typeface="Arial Black" panose="020B0A04020102020204" pitchFamily="34" charset="0"/>
                <a:ea typeface="+mj-ea"/>
                <a:cs typeface="+mj-cs"/>
              </a:rPr>
              <a:t>r</a:t>
            </a:r>
            <a:r>
              <a:rPr lang="en-AU" sz="11500" cap="all" dirty="0" err="1">
                <a:ln>
                  <a:solidFill>
                    <a:prstClr val="white"/>
                  </a:solidFill>
                </a:ln>
                <a:solidFill>
                  <a:srgbClr val="FFFF00"/>
                </a:solidFill>
                <a:latin typeface="Arial Black" panose="020B0A04020102020204" pitchFamily="34" charset="0"/>
                <a:ea typeface="+mj-ea"/>
                <a:cs typeface="+mj-cs"/>
              </a:rPr>
              <a:t>a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36098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940" y="352893"/>
            <a:ext cx="8557260" cy="767247"/>
          </a:xfrm>
        </p:spPr>
        <p:txBody>
          <a:bodyPr>
            <a:normAutofit/>
          </a:bodyPr>
          <a:lstStyle/>
          <a:p>
            <a:pPr algn="ctr"/>
            <a:r>
              <a:rPr lang="en-AU" sz="4800" b="1" i="1" u="sng" dirty="0" smtClean="0">
                <a:solidFill>
                  <a:srgbClr val="FFFF00"/>
                </a:solidFill>
              </a:rPr>
              <a:t>Solutions</a:t>
            </a:r>
            <a:endParaRPr lang="en-AU" b="1" i="1" u="sng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31620"/>
            <a:ext cx="5234940" cy="4687065"/>
          </a:xfrm>
        </p:spPr>
        <p:txBody>
          <a:bodyPr/>
          <a:lstStyle/>
          <a:p>
            <a:pPr marL="0" indent="0">
              <a:buNone/>
            </a:pPr>
            <a:r>
              <a:rPr lang="en-AU" sz="4000" b="1" dirty="0" smtClean="0"/>
              <a:t>Design and Implementation:</a:t>
            </a:r>
          </a:p>
          <a:p>
            <a:pPr>
              <a:buFontTx/>
              <a:buChar char="-"/>
            </a:pPr>
            <a:r>
              <a:rPr lang="en-AU" sz="4000" dirty="0" smtClean="0"/>
              <a:t>Dimensions </a:t>
            </a:r>
            <a:r>
              <a:rPr lang="en-AU" sz="4000" dirty="0" smtClean="0"/>
              <a:t>(300x300)</a:t>
            </a:r>
            <a:endParaRPr lang="en-AU" sz="4000" dirty="0" smtClean="0"/>
          </a:p>
          <a:p>
            <a:pPr>
              <a:buFontTx/>
              <a:buChar char="-"/>
            </a:pPr>
            <a:r>
              <a:rPr lang="en-AU" sz="4000" dirty="0" smtClean="0"/>
              <a:t>Images (50x50)</a:t>
            </a:r>
            <a:endParaRPr lang="en-AU" sz="4000" dirty="0" smtClean="0"/>
          </a:p>
          <a:p>
            <a:pPr>
              <a:buFontTx/>
              <a:buChar char="-"/>
            </a:pPr>
            <a:r>
              <a:rPr lang="en-AU" sz="4000" dirty="0" smtClean="0"/>
              <a:t>Title </a:t>
            </a:r>
          </a:p>
          <a:p>
            <a:pPr marL="0" indent="0">
              <a:buNone/>
            </a:pPr>
            <a:endParaRPr lang="en-AU" sz="2800" dirty="0" smtClean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600700" y="1531620"/>
            <a:ext cx="610362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1" dirty="0"/>
              <a:t>Main problems &amp; solutions:</a:t>
            </a:r>
          </a:p>
          <a:p>
            <a:pPr>
              <a:buFontTx/>
              <a:buChar char="-"/>
            </a:pPr>
            <a:r>
              <a:rPr lang="en-AU" sz="3600" dirty="0"/>
              <a:t>Determining logic behind the game – number of conditions </a:t>
            </a:r>
            <a:r>
              <a:rPr lang="en-AU" sz="3600" dirty="0" smtClean="0"/>
              <a:t>18/36?</a:t>
            </a:r>
            <a:endParaRPr lang="en-AU" sz="3600" dirty="0"/>
          </a:p>
          <a:p>
            <a:pPr>
              <a:buFontTx/>
              <a:buChar char="-"/>
            </a:pPr>
            <a:r>
              <a:rPr lang="en-AU" sz="3600" dirty="0"/>
              <a:t>The elimination process behind the images</a:t>
            </a:r>
          </a:p>
        </p:txBody>
      </p:sp>
    </p:spTree>
    <p:extLst>
      <p:ext uri="{BB962C8B-B14F-4D97-AF65-F5344CB8AC3E}">
        <p14:creationId xmlns:p14="http://schemas.microsoft.com/office/powerpoint/2010/main" val="101438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060" y="307172"/>
            <a:ext cx="8610600" cy="927268"/>
          </a:xfrm>
        </p:spPr>
        <p:txBody>
          <a:bodyPr>
            <a:normAutofit/>
          </a:bodyPr>
          <a:lstStyle/>
          <a:p>
            <a:r>
              <a:rPr lang="en-AU" sz="4400" b="1" i="1" u="sng" dirty="0" smtClean="0">
                <a:ln>
                  <a:solidFill>
                    <a:srgbClr val="FFC000"/>
                  </a:solidFill>
                </a:ln>
                <a:solidFill>
                  <a:schemeClr val="accent1"/>
                </a:solidFill>
              </a:rPr>
              <a:t>Division of labour</a:t>
            </a:r>
            <a:endParaRPr lang="en-AU" sz="4400" b="1" i="1" u="sng" dirty="0">
              <a:ln>
                <a:solidFill>
                  <a:srgbClr val="FFC000"/>
                </a:solidFill>
              </a:ln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0891" y="1234440"/>
            <a:ext cx="10775769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i="1" u="sng" dirty="0" smtClean="0"/>
              <a:t>Group effort:</a:t>
            </a:r>
          </a:p>
          <a:p>
            <a:endParaRPr lang="en-AU" sz="3200" b="1" i="1" u="sng" dirty="0" smtClean="0"/>
          </a:p>
          <a:p>
            <a:pPr marL="285750" indent="-285750">
              <a:buFontTx/>
              <a:buChar char="-"/>
            </a:pPr>
            <a:r>
              <a:rPr lang="en-AU" sz="3200" b="1" dirty="0" smtClean="0"/>
              <a:t>Brainstorming the idea of a game</a:t>
            </a:r>
          </a:p>
          <a:p>
            <a:pPr marL="285750" indent="-285750">
              <a:buFontTx/>
              <a:buChar char="-"/>
            </a:pPr>
            <a:r>
              <a:rPr lang="en-AU" sz="3200" b="1" dirty="0" smtClean="0"/>
              <a:t>Dimensions</a:t>
            </a:r>
          </a:p>
          <a:p>
            <a:pPr marL="285750" indent="-285750">
              <a:buFontTx/>
              <a:buChar char="-"/>
            </a:pPr>
            <a:r>
              <a:rPr lang="en-AU" sz="3200" b="1" dirty="0" smtClean="0"/>
              <a:t>Images</a:t>
            </a:r>
          </a:p>
          <a:p>
            <a:pPr marL="285750" indent="-285750">
              <a:buFontTx/>
              <a:buChar char="-"/>
            </a:pPr>
            <a:r>
              <a:rPr lang="en-AU" sz="3200" b="1" dirty="0" smtClean="0"/>
              <a:t>Logic</a:t>
            </a:r>
          </a:p>
          <a:p>
            <a:pPr marL="285750" indent="-285750">
              <a:buFontTx/>
              <a:buChar char="-"/>
            </a:pPr>
            <a:r>
              <a:rPr lang="en-AU" sz="3200" b="1" dirty="0"/>
              <a:t>Project Report and User </a:t>
            </a:r>
            <a:r>
              <a:rPr lang="en-AU" sz="3200" b="1" dirty="0" smtClean="0"/>
              <a:t>Manual</a:t>
            </a:r>
          </a:p>
          <a:p>
            <a:pPr marL="285750" indent="-285750">
              <a:buFontTx/>
              <a:buChar char="-"/>
            </a:pPr>
            <a:r>
              <a:rPr lang="en-AU" sz="3200" b="1" dirty="0" smtClean="0"/>
              <a:t>Background Music</a:t>
            </a:r>
          </a:p>
          <a:p>
            <a:pPr marL="285750" indent="-285750">
              <a:buFontTx/>
              <a:buChar char="-"/>
            </a:pPr>
            <a:r>
              <a:rPr lang="en-AU" sz="3200" b="1" dirty="0" err="1" smtClean="0"/>
              <a:t>Subcharts</a:t>
            </a:r>
            <a:endParaRPr lang="en-AU" sz="3200" b="1" dirty="0" smtClean="0"/>
          </a:p>
          <a:p>
            <a:endParaRPr lang="en-AU" sz="3200" b="1" dirty="0" smtClean="0"/>
          </a:p>
          <a:p>
            <a:pPr marL="285750" indent="-285750">
              <a:buFontTx/>
              <a:buChar char="-"/>
            </a:pPr>
            <a:endParaRPr lang="en-AU" sz="3200" b="1" dirty="0"/>
          </a:p>
          <a:p>
            <a:pPr marL="285750" indent="-285750">
              <a:buFontTx/>
              <a:buChar char="-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326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823" y="94901"/>
            <a:ext cx="8610600" cy="1293028"/>
          </a:xfrm>
        </p:spPr>
        <p:txBody>
          <a:bodyPr/>
          <a:lstStyle/>
          <a:p>
            <a:r>
              <a:rPr lang="en-AU" b="1" i="1" u="sng" dirty="0" smtClean="0">
                <a:solidFill>
                  <a:srgbClr val="FFFF00"/>
                </a:solidFill>
              </a:rPr>
              <a:t>Project analysis</a:t>
            </a:r>
            <a:endParaRPr lang="en-AU" b="1" i="1" u="sng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714500"/>
            <a:ext cx="5920740" cy="45041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3200" b="1" u="sng" dirty="0" smtClean="0">
                <a:solidFill>
                  <a:schemeClr val="accent3"/>
                </a:solidFill>
              </a:rPr>
              <a:t>Advantages </a:t>
            </a:r>
          </a:p>
          <a:p>
            <a:pPr>
              <a:buFontTx/>
              <a:buChar char="-"/>
            </a:pPr>
            <a:r>
              <a:rPr lang="en-AU" sz="3200" b="1" dirty="0" smtClean="0"/>
              <a:t>It is an executable program</a:t>
            </a:r>
          </a:p>
          <a:p>
            <a:pPr>
              <a:buFontTx/>
              <a:buChar char="-"/>
            </a:pPr>
            <a:r>
              <a:rPr lang="en-AU" sz="3200" b="1" dirty="0" smtClean="0"/>
              <a:t>Background Music</a:t>
            </a:r>
          </a:p>
          <a:p>
            <a:pPr>
              <a:buFontTx/>
              <a:buChar char="-"/>
            </a:pPr>
            <a:r>
              <a:rPr lang="en-AU" sz="3200" b="1" dirty="0" smtClean="0"/>
              <a:t>Conveys message of openness </a:t>
            </a:r>
          </a:p>
          <a:p>
            <a:pPr>
              <a:buFontTx/>
              <a:buChar char="-"/>
            </a:pPr>
            <a:r>
              <a:rPr lang="en-AU" sz="3200" b="1" dirty="0" smtClean="0"/>
              <a:t>Contains a straightforward procedure and user manual </a:t>
            </a:r>
          </a:p>
          <a:p>
            <a:pPr>
              <a:buFontTx/>
              <a:buChar char="-"/>
            </a:pPr>
            <a:r>
              <a:rPr lang="en-AU" sz="3200" b="1" dirty="0" smtClean="0"/>
              <a:t>Uses familiar flags</a:t>
            </a:r>
          </a:p>
          <a:p>
            <a:pPr>
              <a:buFontTx/>
              <a:buChar char="-"/>
            </a:pPr>
            <a:endParaRPr lang="en-A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018020" y="1714500"/>
            <a:ext cx="413766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u="sng" dirty="0" smtClean="0">
                <a:solidFill>
                  <a:schemeClr val="accent3"/>
                </a:solidFill>
              </a:rPr>
              <a:t>Disadvantages:</a:t>
            </a:r>
          </a:p>
          <a:p>
            <a:pPr marL="285750" indent="-285750">
              <a:buFontTx/>
              <a:buChar char="-"/>
            </a:pPr>
            <a:r>
              <a:rPr lang="en-AU" sz="3200" b="1" dirty="0" smtClean="0"/>
              <a:t>Final Project was time consuming</a:t>
            </a:r>
          </a:p>
          <a:p>
            <a:pPr marL="285750" indent="-285750">
              <a:buFontTx/>
              <a:buChar char="-"/>
            </a:pPr>
            <a:endParaRPr lang="en-AU" sz="3200" b="1" dirty="0" smtClean="0"/>
          </a:p>
          <a:p>
            <a:pPr marL="285750" indent="-285750">
              <a:buFontTx/>
              <a:buChar char="-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273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060" y="192872"/>
            <a:ext cx="8610600" cy="1293028"/>
          </a:xfrm>
        </p:spPr>
        <p:txBody>
          <a:bodyPr/>
          <a:lstStyle/>
          <a:p>
            <a:r>
              <a:rPr lang="en-AU" b="1" i="1" u="sng" dirty="0" smtClean="0">
                <a:solidFill>
                  <a:srgbClr val="FFFF00"/>
                </a:solidFill>
              </a:rPr>
              <a:t>Overall experience</a:t>
            </a:r>
            <a:endParaRPr lang="en-AU" b="1" i="1" u="sng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714500"/>
            <a:ext cx="11544300" cy="450418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AU" sz="3200" b="1" dirty="0" smtClean="0"/>
              <a:t>Gained deeper knowledge of Raptor</a:t>
            </a:r>
          </a:p>
          <a:p>
            <a:pPr>
              <a:buFontTx/>
              <a:buChar char="-"/>
            </a:pPr>
            <a:r>
              <a:rPr lang="en-AU" sz="3200" b="1" dirty="0" smtClean="0"/>
              <a:t>Enhanced our algorithmic thinking capabilities</a:t>
            </a:r>
          </a:p>
          <a:p>
            <a:pPr>
              <a:buFontTx/>
              <a:buChar char="-"/>
            </a:pPr>
            <a:r>
              <a:rPr lang="en-AU" sz="3200" b="1" dirty="0" smtClean="0"/>
              <a:t>Content with the effort</a:t>
            </a:r>
          </a:p>
          <a:p>
            <a:pPr>
              <a:buFontTx/>
              <a:buChar char="-"/>
            </a:pPr>
            <a:r>
              <a:rPr lang="en-AU" sz="3200" b="1" dirty="0" smtClean="0"/>
              <a:t>Passion allows one to do a job well</a:t>
            </a:r>
          </a:p>
          <a:p>
            <a:pPr>
              <a:buFontTx/>
              <a:buChar char="-"/>
            </a:pPr>
            <a:r>
              <a:rPr lang="en-AU" sz="3200" b="1" dirty="0" smtClean="0"/>
              <a:t>There are countless ways to approach a problem and hence reach the solution</a:t>
            </a:r>
          </a:p>
          <a:p>
            <a:pPr>
              <a:buFontTx/>
              <a:buChar char="-"/>
            </a:pPr>
            <a:r>
              <a:rPr lang="en-AU" sz="3200" b="1" dirty="0" smtClean="0"/>
              <a:t>Think more outside the box.  </a:t>
            </a:r>
            <a:endParaRPr lang="en-AU" sz="3200" b="1" dirty="0" smtClean="0"/>
          </a:p>
          <a:p>
            <a:pPr>
              <a:buFontTx/>
              <a:buChar char="-"/>
            </a:pPr>
            <a:r>
              <a:rPr lang="en-AU" sz="3200" b="1" dirty="0" smtClean="0"/>
              <a:t>Patience is key to everything</a:t>
            </a:r>
            <a:endParaRPr lang="en-AU" sz="3200" b="1" dirty="0" smtClean="0"/>
          </a:p>
          <a:p>
            <a:pPr>
              <a:buFontTx/>
              <a:buChar char="-"/>
            </a:pPr>
            <a:endParaRPr lang="en-AU" sz="3200" dirty="0" smtClean="0"/>
          </a:p>
          <a:p>
            <a:pPr>
              <a:buFontTx/>
              <a:buChar char="-"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29189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83620"/>
          </a:xfrm>
        </p:spPr>
      </p:pic>
    </p:spTree>
    <p:extLst>
      <p:ext uri="{BB962C8B-B14F-4D97-AF65-F5344CB8AC3E}">
        <p14:creationId xmlns:p14="http://schemas.microsoft.com/office/powerpoint/2010/main" val="188076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1220</TotalTime>
  <Words>186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Century Gothic</vt:lpstr>
      <vt:lpstr>Vapor Trail</vt:lpstr>
      <vt:lpstr>Mira-mira</vt:lpstr>
      <vt:lpstr>Mira-mira</vt:lpstr>
      <vt:lpstr>demo</vt:lpstr>
      <vt:lpstr>Solutions</vt:lpstr>
      <vt:lpstr>Division of labour</vt:lpstr>
      <vt:lpstr>Project analysis</vt:lpstr>
      <vt:lpstr>Overall experience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Mira-mira</dc:title>
  <dc:creator>HP</dc:creator>
  <cp:lastModifiedBy>HP</cp:lastModifiedBy>
  <cp:revision>22</cp:revision>
  <dcterms:created xsi:type="dcterms:W3CDTF">2018-12-25T17:25:18Z</dcterms:created>
  <dcterms:modified xsi:type="dcterms:W3CDTF">2019-01-02T05:38:07Z</dcterms:modified>
</cp:coreProperties>
</file>