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us Zhang" initials="KFZ" lastIdx="1" clrIdx="0">
    <p:extLst>
      <p:ext uri="{19B8F6BF-5375-455C-9EA6-DF929625EA0E}">
        <p15:presenceInfo xmlns:p15="http://schemas.microsoft.com/office/powerpoint/2012/main" userId="Linus 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1847A-CF7B-4661-9908-D77AF1C2B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看谁排得快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2A69A9-20D0-4C06-91B0-1028E154B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Hongkong Journalist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30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15795-53DB-4696-9DD0-FCC95497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3C2282-81D4-4E66-A550-6B738E667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489" y="765651"/>
            <a:ext cx="5948039" cy="5289023"/>
          </a:xfrm>
        </p:spPr>
      </p:pic>
    </p:spTree>
    <p:extLst>
      <p:ext uri="{BB962C8B-B14F-4D97-AF65-F5344CB8AC3E}">
        <p14:creationId xmlns:p14="http://schemas.microsoft.com/office/powerpoint/2010/main" val="3663661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D7D1-4970-4D5D-B025-0D869AA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960D6F-EC80-4EA0-A066-B7B4F6D3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223" y="726931"/>
            <a:ext cx="6019060" cy="5335076"/>
          </a:xfrm>
        </p:spPr>
      </p:pic>
    </p:spTree>
    <p:extLst>
      <p:ext uri="{BB962C8B-B14F-4D97-AF65-F5344CB8AC3E}">
        <p14:creationId xmlns:p14="http://schemas.microsoft.com/office/powerpoint/2010/main" val="6303185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A67F-AB73-4168-A663-B07953F5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绘制图表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3BA54E-E723-40AC-9B8C-D644EC78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7" y="2293962"/>
            <a:ext cx="7486703" cy="2313549"/>
          </a:xfrm>
        </p:spPr>
      </p:pic>
    </p:spTree>
    <p:extLst>
      <p:ext uri="{BB962C8B-B14F-4D97-AF65-F5344CB8AC3E}">
        <p14:creationId xmlns:p14="http://schemas.microsoft.com/office/powerpoint/2010/main" val="149362447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C9074-B358-44AC-B325-65EFC464A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测试数据及其结果分析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9A92AD1-03A5-4188-82AB-8C0E495B7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0608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2370E-E714-4699-B644-57EDA283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EC7463-1C6E-4246-A5E2-A9722E4C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7996" y="863600"/>
            <a:ext cx="391668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07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711E-1DCF-46A0-B203-826FAE4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绘制图表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24AF3D-0297-4799-8F2A-1D677850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28082"/>
            <a:ext cx="7315200" cy="33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116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34196-1D11-488D-A628-DB458B28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BDFBD-C293-499E-A707-254EE7E7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张承扬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杨楚瀛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张琪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063B03-C3DD-4134-BFD2-26238C16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39" y="4406176"/>
            <a:ext cx="1425237" cy="142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2B51F7-FB00-42A4-BFEF-A417D9E5A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221" y="2711809"/>
            <a:ext cx="1425238" cy="142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FD67C4-7E36-424D-80A2-5919F0565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221" y="1026587"/>
            <a:ext cx="1425238" cy="142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5324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2962A-0B9D-473D-8FD7-A560F430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课题内容和要求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531B8-7E42-4903-ADD0-E5ABFAE86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看谁排的快是一个与排序相关的课题，无论是考试成绩、工资收入、房价、股票涨幅等各种数据都需要进行排序的工作。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对于不同的原始数据集，用不同的方法得到有序序列的速度是不一样的。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要求对于用户提供的原始数据，或由系统产生的随机数据集进行排序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用尽可能多的方法实现，分析排序所需要的时间与初始序列之间的关系，从而得出一个结论性的建议，怎样的序列用怎样的方法可以排得最快。</a:t>
            </a:r>
          </a:p>
        </p:txBody>
      </p:sp>
    </p:spTree>
    <p:extLst>
      <p:ext uri="{BB962C8B-B14F-4D97-AF65-F5344CB8AC3E}">
        <p14:creationId xmlns:p14="http://schemas.microsoft.com/office/powerpoint/2010/main" val="21418083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8D372-5166-491D-B76A-1F7908AD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4E22A5-A8C1-4AA2-8DB0-A79108BD0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336" y="1225118"/>
            <a:ext cx="7368475" cy="4499902"/>
          </a:xfrm>
        </p:spPr>
      </p:pic>
    </p:spTree>
    <p:extLst>
      <p:ext uri="{BB962C8B-B14F-4D97-AF65-F5344CB8AC3E}">
        <p14:creationId xmlns:p14="http://schemas.microsoft.com/office/powerpoint/2010/main" val="11942407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99BCA-06A9-45BB-809B-14B8515F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C47C6-2126-4216-857A-2BC463C6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TimeData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_way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成员变量 储存排序方法名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_time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成员变量 储存排序用时间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tangShu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成员变量 储存排序次数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Get/Set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 获取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设置成员变量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详细代码实现见报告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7071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152691-0679-476F-A17E-E584C73E2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主要函数流程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2EB600-EA3F-4737-B0F8-206A18C0F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857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34683-E817-46AC-9244-6C922E93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输出程序主标题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BA7533-CAB1-4592-B4D1-9ACB30554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038" y="2447925"/>
            <a:ext cx="6324600" cy="1952625"/>
          </a:xfrm>
        </p:spPr>
      </p:pic>
    </p:spTree>
    <p:extLst>
      <p:ext uri="{BB962C8B-B14F-4D97-AF65-F5344CB8AC3E}">
        <p14:creationId xmlns:p14="http://schemas.microsoft.com/office/powerpoint/2010/main" val="34312815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896AC-ABD6-4C91-85FE-CF29116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程序运行选择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A2E58A5-3EA5-4E3F-A8E7-1F0A218B2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411" y="2831977"/>
            <a:ext cx="7532298" cy="1216240"/>
          </a:xfrm>
        </p:spPr>
      </p:pic>
    </p:spTree>
    <p:extLst>
      <p:ext uri="{BB962C8B-B14F-4D97-AF65-F5344CB8AC3E}">
        <p14:creationId xmlns:p14="http://schemas.microsoft.com/office/powerpoint/2010/main" val="21358620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B08EF-F277-47B9-AAAF-D0F166A8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读入方法选择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A6ABE2-AFE8-4C4C-8CEA-430F1C096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478761"/>
            <a:ext cx="7548252" cy="1951196"/>
          </a:xfrm>
        </p:spPr>
      </p:pic>
    </p:spTree>
    <p:extLst>
      <p:ext uri="{BB962C8B-B14F-4D97-AF65-F5344CB8AC3E}">
        <p14:creationId xmlns:p14="http://schemas.microsoft.com/office/powerpoint/2010/main" val="7076060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95</TotalTime>
  <Words>200</Words>
  <Application>Microsoft Office PowerPoint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黑体</vt:lpstr>
      <vt:lpstr>Consolas</vt:lpstr>
      <vt:lpstr>Corbel</vt:lpstr>
      <vt:lpstr>Wingdings 2</vt:lpstr>
      <vt:lpstr>框架</vt:lpstr>
      <vt:lpstr>看谁排得快</vt:lpstr>
      <vt:lpstr>作者</vt:lpstr>
      <vt:lpstr>课题内容和要求</vt:lpstr>
      <vt:lpstr>需求分析</vt:lpstr>
      <vt:lpstr>主要存储结构</vt:lpstr>
      <vt:lpstr>主要函数流程</vt:lpstr>
      <vt:lpstr>输出程序主标题</vt:lpstr>
      <vt:lpstr>程序运行选择</vt:lpstr>
      <vt:lpstr>读入方法选择</vt:lpstr>
      <vt:lpstr>进行排序</vt:lpstr>
      <vt:lpstr>输出文件</vt:lpstr>
      <vt:lpstr>绘制图表</vt:lpstr>
      <vt:lpstr>测试数据及其结果分析</vt:lpstr>
      <vt:lpstr>结果图表</vt:lpstr>
      <vt:lpstr>绘制图表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看谁排得快</dc:title>
  <dc:creator>Linus Zhang</dc:creator>
  <cp:lastModifiedBy>Linus Zhang</cp:lastModifiedBy>
  <cp:revision>5</cp:revision>
  <dcterms:created xsi:type="dcterms:W3CDTF">2019-03-27T13:14:33Z</dcterms:created>
  <dcterms:modified xsi:type="dcterms:W3CDTF">2019-03-28T03:04:49Z</dcterms:modified>
</cp:coreProperties>
</file>