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1"/>
    </p:embeddedFont>
    <p:embeddedFont>
      <p:font typeface="DM Sans" pitchFamily="2" charset="0"/>
      <p:regular r:id="rId32"/>
      <p:bold r:id="rId33"/>
      <p:italic r:id="rId34"/>
      <p:boldItalic r:id="rId35"/>
    </p:embeddedFont>
    <p:embeddedFont>
      <p:font typeface="DM Sans ExtraBold" panose="020B0604020202020204" charset="0"/>
      <p:bold r:id="rId36"/>
      <p:boldItalic r:id="rId37"/>
    </p:embeddedFont>
    <p:embeddedFont>
      <p:font typeface="Nunito Light" pitchFamily="2" charset="0"/>
      <p:regular r:id="rId38"/>
      <p:italic r:id="rId39"/>
    </p:embeddedFont>
    <p:embeddedFont>
      <p:font typeface="Poppins" panose="00000500000000000000" pitchFamily="2" charset="0"/>
      <p:regular r:id="rId40"/>
      <p:bold r:id="rId41"/>
      <p:italic r:id="rId42"/>
      <p:boldItalic r:id="rId43"/>
    </p:embeddedFont>
    <p:embeddedFont>
      <p:font typeface="Poppins ExtraBold" panose="00000900000000000000" pitchFamily="2" charset="0"/>
      <p:bold r:id="rId44"/>
      <p:boldItalic r:id="rId45"/>
    </p:embeddedFont>
    <p:embeddedFont>
      <p:font typeface="PT Sans" panose="020B0503020203020204" pitchFamily="34" charset="0"/>
      <p:regular r:id="rId46"/>
      <p:bold r:id="rId47"/>
      <p:italic r:id="rId48"/>
      <p:boldItalic r:id="rId49"/>
    </p:embeddedFont>
    <p:embeddedFont>
      <p:font typeface="Roboto" panose="02000000000000000000" pitchFamily="2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53" d="100"/>
          <a:sy n="253" d="100"/>
        </p:scale>
        <p:origin x="987" y="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font" Target="fonts/font23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2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g1d12486708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" name="Google Shape;1978;g1d12486708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Google Shape;2679;g25e29d58c9e_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0" name="Google Shape;2680;g25e29d58c9e_3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" name="Google Shape;2693;g2942bfa1b77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4" name="Google Shape;2694;g2942bfa1b77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7" name="Google Shape;2817;g2942bfa1b77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8" name="Google Shape;2818;g2942bfa1b77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0" name="Google Shape;2860;g2942bfa1b77_0_2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1" name="Google Shape;2861;g2942bfa1b77_0_2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5" name="Google Shape;2885;g2942bfa1b77_0_2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6" name="Google Shape;2886;g2942bfa1b77_0_2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Google Shape;2946;g2942bfa1b77_0_2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7" name="Google Shape;2947;g2942bfa1b77_0_2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0" name="Google Shape;2960;g25e29d58c9e_4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1" name="Google Shape;2961;g25e29d58c9e_4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7" name="Google Shape;3017;g2942bfa1b77_0_2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8" name="Google Shape;3018;g2942bfa1b77_0_2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" name="Google Shape;3046;g25e29d58c9e_4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7" name="Google Shape;3047;g25e29d58c9e_4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0" name="Google Shape;3170;g25e29d58c9e_4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1" name="Google Shape;3171;g25e29d58c9e_4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g21746167059_0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7" name="Google Shape;2167;g21746167059_0_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2" name="Google Shape;3272;g25e29d58c9e_4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3" name="Google Shape;3273;g25e29d58c9e_4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" name="Google Shape;3280;g25e29d58c9e_4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1" name="Google Shape;3281;g25e29d58c9e_4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4" name="Google Shape;3404;g25e29d58c9e_4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5" name="Google Shape;3405;g25e29d58c9e_4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2" name="Google Shape;3412;g25e29d58c9e_4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3" name="Google Shape;3413;g25e29d58c9e_4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6" name="Google Shape;3536;g25e29d58c9e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7" name="Google Shape;3537;g25e29d58c9e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" name="Google Shape;3543;g25e29d58c9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4" name="Google Shape;3544;g25e29d58c9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9" name="Google Shape;3549;g25e29d58c9e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0" name="Google Shape;3550;g25e29d58c9e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3" name="Google Shape;3673;g25e29d58c9e_4_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4" name="Google Shape;3674;g25e29d58c9e_4_9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" name="Google Shape;3696;g25e29d58c9e_4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7" name="Google Shape;3697;g25e29d58c9e_4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5" name="Google Shape;223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9" name="Google Shape;235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g25e29d58c9e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8" name="Google Shape;2378;g25e29d58c9e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g2942bfa1b7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6" name="Google Shape;2396;g2942bfa1b7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g2942bfa1b77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2" name="Google Shape;2542;g2942bfa1b77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" name="Google Shape;2665;g2942bfa1b77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6" name="Google Shape;2666;g2942bfa1b77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781775"/>
            <a:ext cx="4783500" cy="24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064025"/>
            <a:ext cx="4783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441277" y="4211105"/>
            <a:ext cx="1109095" cy="932250"/>
            <a:chOff x="1507450" y="3919292"/>
            <a:chExt cx="953486" cy="801453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1"/>
          <p:cNvSpPr txBox="1">
            <a:spLocks noGrp="1"/>
          </p:cNvSpPr>
          <p:nvPr>
            <p:ph type="title" hasCustomPrompt="1"/>
          </p:nvPr>
        </p:nvSpPr>
        <p:spPr>
          <a:xfrm>
            <a:off x="2980075" y="1560925"/>
            <a:ext cx="5450700" cy="964500"/>
          </a:xfrm>
          <a:prstGeom prst="rect">
            <a:avLst/>
          </a:prstGeom>
          <a:solidFill>
            <a:schemeClr val="accent5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51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48" name="Google Shape;548;p11"/>
          <p:cNvSpPr txBox="1">
            <a:spLocks noGrp="1"/>
          </p:cNvSpPr>
          <p:nvPr>
            <p:ph type="subTitle" idx="1"/>
          </p:nvPr>
        </p:nvSpPr>
        <p:spPr>
          <a:xfrm>
            <a:off x="2980075" y="2593225"/>
            <a:ext cx="54507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3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13"/>
          <p:cNvSpPr txBox="1">
            <a:spLocks noGrp="1"/>
          </p:cNvSpPr>
          <p:nvPr>
            <p:ph type="title" idx="2" hasCustomPrompt="1"/>
          </p:nvPr>
        </p:nvSpPr>
        <p:spPr>
          <a:xfrm>
            <a:off x="1692288" y="1402575"/>
            <a:ext cx="1055400" cy="447600"/>
          </a:xfrm>
          <a:prstGeom prst="rect">
            <a:avLst/>
          </a:prstGeom>
          <a:solidFill>
            <a:schemeClr val="accent5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3" name="Google Shape;553;p13"/>
          <p:cNvSpPr txBox="1">
            <a:spLocks noGrp="1"/>
          </p:cNvSpPr>
          <p:nvPr>
            <p:ph type="title" idx="3" hasCustomPrompt="1"/>
          </p:nvPr>
        </p:nvSpPr>
        <p:spPr>
          <a:xfrm>
            <a:off x="1692288" y="2905100"/>
            <a:ext cx="1055400" cy="447600"/>
          </a:xfrm>
          <a:prstGeom prst="rect">
            <a:avLst/>
          </a:prstGeom>
          <a:solidFill>
            <a:schemeClr val="accent5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4" name="Google Shape;554;p13"/>
          <p:cNvSpPr txBox="1">
            <a:spLocks noGrp="1"/>
          </p:cNvSpPr>
          <p:nvPr>
            <p:ph type="title" idx="4" hasCustomPrompt="1"/>
          </p:nvPr>
        </p:nvSpPr>
        <p:spPr>
          <a:xfrm>
            <a:off x="4044300" y="1402575"/>
            <a:ext cx="1055400" cy="447600"/>
          </a:xfrm>
          <a:prstGeom prst="rect">
            <a:avLst/>
          </a:prstGeom>
          <a:solidFill>
            <a:schemeClr val="accent5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5" name="Google Shape;555;p13"/>
          <p:cNvSpPr txBox="1">
            <a:spLocks noGrp="1"/>
          </p:cNvSpPr>
          <p:nvPr>
            <p:ph type="title" idx="5" hasCustomPrompt="1"/>
          </p:nvPr>
        </p:nvSpPr>
        <p:spPr>
          <a:xfrm>
            <a:off x="4044300" y="2905100"/>
            <a:ext cx="1055400" cy="447600"/>
          </a:xfrm>
          <a:prstGeom prst="rect">
            <a:avLst/>
          </a:prstGeom>
          <a:solidFill>
            <a:schemeClr val="accent5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6" name="Google Shape;556;p13"/>
          <p:cNvSpPr txBox="1">
            <a:spLocks noGrp="1"/>
          </p:cNvSpPr>
          <p:nvPr>
            <p:ph type="title" idx="6" hasCustomPrompt="1"/>
          </p:nvPr>
        </p:nvSpPr>
        <p:spPr>
          <a:xfrm>
            <a:off x="6394512" y="1402575"/>
            <a:ext cx="1055400" cy="447600"/>
          </a:xfrm>
          <a:prstGeom prst="rect">
            <a:avLst/>
          </a:prstGeom>
          <a:solidFill>
            <a:schemeClr val="accent5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7" name="Google Shape;557;p13"/>
          <p:cNvSpPr txBox="1">
            <a:spLocks noGrp="1"/>
          </p:cNvSpPr>
          <p:nvPr>
            <p:ph type="title" idx="7" hasCustomPrompt="1"/>
          </p:nvPr>
        </p:nvSpPr>
        <p:spPr>
          <a:xfrm>
            <a:off x="6394512" y="2905100"/>
            <a:ext cx="1055400" cy="447600"/>
          </a:xfrm>
          <a:prstGeom prst="rect">
            <a:avLst/>
          </a:prstGeom>
          <a:solidFill>
            <a:schemeClr val="accent5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8" name="Google Shape;558;p13"/>
          <p:cNvSpPr txBox="1">
            <a:spLocks noGrp="1"/>
          </p:cNvSpPr>
          <p:nvPr>
            <p:ph type="subTitle" idx="1"/>
          </p:nvPr>
        </p:nvSpPr>
        <p:spPr>
          <a:xfrm>
            <a:off x="1346688" y="2002563"/>
            <a:ext cx="1746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9" name="Google Shape;559;p13"/>
          <p:cNvSpPr txBox="1">
            <a:spLocks noGrp="1"/>
          </p:cNvSpPr>
          <p:nvPr>
            <p:ph type="subTitle" idx="8"/>
          </p:nvPr>
        </p:nvSpPr>
        <p:spPr>
          <a:xfrm>
            <a:off x="3698700" y="2002563"/>
            <a:ext cx="1746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0" name="Google Shape;560;p13"/>
          <p:cNvSpPr txBox="1">
            <a:spLocks noGrp="1"/>
          </p:cNvSpPr>
          <p:nvPr>
            <p:ph type="subTitle" idx="9"/>
          </p:nvPr>
        </p:nvSpPr>
        <p:spPr>
          <a:xfrm>
            <a:off x="6047112" y="2002575"/>
            <a:ext cx="1750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1" name="Google Shape;561;p13"/>
          <p:cNvSpPr txBox="1">
            <a:spLocks noGrp="1"/>
          </p:cNvSpPr>
          <p:nvPr>
            <p:ph type="subTitle" idx="13"/>
          </p:nvPr>
        </p:nvSpPr>
        <p:spPr>
          <a:xfrm>
            <a:off x="1346688" y="3505100"/>
            <a:ext cx="1746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2" name="Google Shape;562;p13"/>
          <p:cNvSpPr txBox="1">
            <a:spLocks noGrp="1"/>
          </p:cNvSpPr>
          <p:nvPr>
            <p:ph type="subTitle" idx="14"/>
          </p:nvPr>
        </p:nvSpPr>
        <p:spPr>
          <a:xfrm>
            <a:off x="3698700" y="3505100"/>
            <a:ext cx="1746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3" name="Google Shape;563;p13"/>
          <p:cNvSpPr txBox="1">
            <a:spLocks noGrp="1"/>
          </p:cNvSpPr>
          <p:nvPr>
            <p:ph type="subTitle" idx="15"/>
          </p:nvPr>
        </p:nvSpPr>
        <p:spPr>
          <a:xfrm>
            <a:off x="6047112" y="3505103"/>
            <a:ext cx="1750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4" name="Google Shape;564;p13"/>
          <p:cNvSpPr/>
          <p:nvPr/>
        </p:nvSpPr>
        <p:spPr>
          <a:xfrm>
            <a:off x="-1874837" y="399568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5" name="Google Shape;565;p13"/>
          <p:cNvGrpSpPr/>
          <p:nvPr/>
        </p:nvGrpSpPr>
        <p:grpSpPr>
          <a:xfrm flipH="1">
            <a:off x="5481470" y="1514187"/>
            <a:ext cx="4143889" cy="6604850"/>
            <a:chOff x="1336575" y="1389950"/>
            <a:chExt cx="1583450" cy="2523825"/>
          </a:xfrm>
        </p:grpSpPr>
        <p:sp>
          <p:nvSpPr>
            <p:cNvPr id="566" name="Google Shape;566;p13"/>
            <p:cNvSpPr/>
            <p:nvPr/>
          </p:nvSpPr>
          <p:spPr>
            <a:xfrm>
              <a:off x="1336575" y="1389950"/>
              <a:ext cx="1583450" cy="2523825"/>
            </a:xfrm>
            <a:custGeom>
              <a:avLst/>
              <a:gdLst/>
              <a:ahLst/>
              <a:cxnLst/>
              <a:rect l="l" t="t" r="r" b="b"/>
              <a:pathLst>
                <a:path w="63338" h="100953" extrusionOk="0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57150" dir="63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2510150" y="2649325"/>
              <a:ext cx="11700" cy="5775"/>
            </a:xfrm>
            <a:custGeom>
              <a:avLst/>
              <a:gdLst/>
              <a:ahLst/>
              <a:cxnLst/>
              <a:rect l="l" t="t" r="r" b="b"/>
              <a:pathLst>
                <a:path w="468" h="231" extrusionOk="0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1406350" y="1423450"/>
              <a:ext cx="1080625" cy="1231650"/>
            </a:xfrm>
            <a:custGeom>
              <a:avLst/>
              <a:gdLst/>
              <a:ahLst/>
              <a:cxnLst/>
              <a:rect l="l" t="t" r="r" b="b"/>
              <a:pathLst>
                <a:path w="43225" h="49266" extrusionOk="0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3"/>
            <p:cNvSpPr/>
            <p:nvPr/>
          </p:nvSpPr>
          <p:spPr>
            <a:xfrm>
              <a:off x="1406350" y="1389950"/>
              <a:ext cx="5950" cy="11725"/>
            </a:xfrm>
            <a:custGeom>
              <a:avLst/>
              <a:gdLst/>
              <a:ahLst/>
              <a:cxnLst/>
              <a:rect l="l" t="t" r="r" b="b"/>
              <a:pathLst>
                <a:path w="238" h="469" extrusionOk="0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3"/>
            <p:cNvSpPr/>
            <p:nvPr/>
          </p:nvSpPr>
          <p:spPr>
            <a:xfrm>
              <a:off x="2841525" y="3857075"/>
              <a:ext cx="5950" cy="24100"/>
            </a:xfrm>
            <a:custGeom>
              <a:avLst/>
              <a:gdLst/>
              <a:ahLst/>
              <a:cxnLst/>
              <a:rect l="l" t="t" r="r" b="b"/>
              <a:pathLst>
                <a:path w="238" h="964" extrusionOk="0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3"/>
            <p:cNvSpPr/>
            <p:nvPr/>
          </p:nvSpPr>
          <p:spPr>
            <a:xfrm>
              <a:off x="2841525" y="381050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2836450" y="2740900"/>
              <a:ext cx="10325" cy="24075"/>
            </a:xfrm>
            <a:custGeom>
              <a:avLst/>
              <a:gdLst/>
              <a:ahLst/>
              <a:cxnLst/>
              <a:rect l="l" t="t" r="r" b="b"/>
              <a:pathLst>
                <a:path w="413" h="963" extrusionOk="0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2841525" y="371755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3"/>
            <p:cNvSpPr/>
            <p:nvPr/>
          </p:nvSpPr>
          <p:spPr>
            <a:xfrm>
              <a:off x="2841525" y="362460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2841525" y="357802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2841525" y="3764125"/>
              <a:ext cx="5950" cy="23200"/>
            </a:xfrm>
            <a:custGeom>
              <a:avLst/>
              <a:gdLst/>
              <a:ahLst/>
              <a:cxnLst/>
              <a:rect l="l" t="t" r="r" b="b"/>
              <a:pathLst>
                <a:path w="238" h="928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2817625" y="2697975"/>
              <a:ext cx="16775" cy="23400"/>
            </a:xfrm>
            <a:custGeom>
              <a:avLst/>
              <a:gdLst/>
              <a:ahLst/>
              <a:cxnLst/>
              <a:rect l="l" t="t" r="r" b="b"/>
              <a:pathLst>
                <a:path w="671" h="936" extrusionOk="0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2841525" y="3670975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2510150" y="2649325"/>
              <a:ext cx="23400" cy="5775"/>
            </a:xfrm>
            <a:custGeom>
              <a:avLst/>
              <a:gdLst/>
              <a:ahLst/>
              <a:cxnLst/>
              <a:rect l="l" t="t" r="r" b="b"/>
              <a:pathLst>
                <a:path w="936" h="231" extrusionOk="0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2556725" y="2649325"/>
              <a:ext cx="22500" cy="5775"/>
            </a:xfrm>
            <a:custGeom>
              <a:avLst/>
              <a:gdLst/>
              <a:ahLst/>
              <a:cxnLst/>
              <a:rect l="l" t="t" r="r" b="b"/>
              <a:pathLst>
                <a:path w="900" h="231" extrusionOk="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2648975" y="2649325"/>
              <a:ext cx="23400" cy="5775"/>
            </a:xfrm>
            <a:custGeom>
              <a:avLst/>
              <a:gdLst/>
              <a:ahLst/>
              <a:cxnLst/>
              <a:rect l="l" t="t" r="r" b="b"/>
              <a:pathLst>
                <a:path w="936" h="231" extrusionOk="0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2602575" y="26493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2695550" y="2648625"/>
              <a:ext cx="23200" cy="6475"/>
            </a:xfrm>
            <a:custGeom>
              <a:avLst/>
              <a:gdLst/>
              <a:ahLst/>
              <a:cxnLst/>
              <a:rect l="l" t="t" r="r" b="b"/>
              <a:pathLst>
                <a:path w="928" h="259" extrusionOk="0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2741225" y="2651600"/>
              <a:ext cx="24100" cy="11525"/>
            </a:xfrm>
            <a:custGeom>
              <a:avLst/>
              <a:gdLst/>
              <a:ahLst/>
              <a:cxnLst/>
              <a:rect l="l" t="t" r="r" b="b"/>
              <a:pathLst>
                <a:path w="964" h="461" extrusionOk="0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2784125" y="2667475"/>
              <a:ext cx="22525" cy="17450"/>
            </a:xfrm>
            <a:custGeom>
              <a:avLst/>
              <a:gdLst/>
              <a:ahLst/>
              <a:cxnLst/>
              <a:rect l="l" t="t" r="r" b="b"/>
              <a:pathLst>
                <a:path w="901" h="698" extrusionOk="0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2841525" y="292767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2841525" y="297425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2841525" y="3020625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2841525" y="3113775"/>
              <a:ext cx="5950" cy="23200"/>
            </a:xfrm>
            <a:custGeom>
              <a:avLst/>
              <a:gdLst/>
              <a:ahLst/>
              <a:cxnLst/>
              <a:rect l="l" t="t" r="r" b="b"/>
              <a:pathLst>
                <a:path w="238" h="928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2841525" y="306720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2841525" y="278815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2841525" y="283472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2841525" y="353145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2841525" y="288110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2841525" y="334625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2841525" y="339280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2841525" y="343920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2841525" y="316015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2841525" y="348507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2841525" y="320672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2841525" y="3253300"/>
              <a:ext cx="5950" cy="23200"/>
            </a:xfrm>
            <a:custGeom>
              <a:avLst/>
              <a:gdLst/>
              <a:ahLst/>
              <a:cxnLst/>
              <a:rect l="l" t="t" r="r" b="b"/>
              <a:pathLst>
                <a:path w="238" h="928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2841525" y="3299675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2841525" y="3902075"/>
              <a:ext cx="5950" cy="11700"/>
            </a:xfrm>
            <a:custGeom>
              <a:avLst/>
              <a:gdLst/>
              <a:ahLst/>
              <a:cxnLst/>
              <a:rect l="l" t="t" r="r" b="b"/>
              <a:pathLst>
                <a:path w="238" h="468" extrusionOk="0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oogle Shape;604;p13"/>
          <p:cNvGrpSpPr/>
          <p:nvPr/>
        </p:nvGrpSpPr>
        <p:grpSpPr>
          <a:xfrm rot="5400000">
            <a:off x="-1426438" y="-1013658"/>
            <a:ext cx="1103228" cy="3337661"/>
            <a:chOff x="1825573" y="1896181"/>
            <a:chExt cx="964529" cy="2918046"/>
          </a:xfrm>
        </p:grpSpPr>
        <p:sp>
          <p:nvSpPr>
            <p:cNvPr id="605" name="Google Shape;605;p13"/>
            <p:cNvSpPr/>
            <p:nvPr/>
          </p:nvSpPr>
          <p:spPr>
            <a:xfrm>
              <a:off x="1825573" y="1896181"/>
              <a:ext cx="964529" cy="2918046"/>
            </a:xfrm>
            <a:custGeom>
              <a:avLst/>
              <a:gdLst/>
              <a:ahLst/>
              <a:cxnLst/>
              <a:rect l="l" t="t" r="r" b="b"/>
              <a:pathLst>
                <a:path w="7532" h="22787" extrusionOk="0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76200" dir="2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6" name="Google Shape;606;p13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607" name="Google Shape;607;p13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3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13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65" extrusionOk="0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3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3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13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13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3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13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3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3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13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13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3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3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13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3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33" extrusionOk="0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13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13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13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13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39" extrusionOk="0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13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13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70" extrusionOk="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13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52" extrusionOk="0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3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13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13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13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13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13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13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13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39" extrusionOk="0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13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52" extrusionOk="0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272" h="436" extrusionOk="0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96" extrusionOk="0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85" extrusionOk="0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3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3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3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3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13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3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3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65" extrusionOk="0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3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58" name="Google Shape;658;p13"/>
          <p:cNvGrpSpPr/>
          <p:nvPr/>
        </p:nvGrpSpPr>
        <p:grpSpPr>
          <a:xfrm>
            <a:off x="556796" y="4513090"/>
            <a:ext cx="711583" cy="630414"/>
            <a:chOff x="460371" y="2406765"/>
            <a:chExt cx="711583" cy="630414"/>
          </a:xfrm>
        </p:grpSpPr>
        <p:grpSp>
          <p:nvGrpSpPr>
            <p:cNvPr id="659" name="Google Shape;659;p13"/>
            <p:cNvGrpSpPr/>
            <p:nvPr/>
          </p:nvGrpSpPr>
          <p:grpSpPr>
            <a:xfrm>
              <a:off x="666102" y="2406765"/>
              <a:ext cx="505852" cy="630414"/>
              <a:chOff x="666102" y="2406765"/>
              <a:chExt cx="505852" cy="630414"/>
            </a:xfrm>
          </p:grpSpPr>
          <p:grpSp>
            <p:nvGrpSpPr>
              <p:cNvPr id="660" name="Google Shape;660;p13"/>
              <p:cNvGrpSpPr/>
              <p:nvPr/>
            </p:nvGrpSpPr>
            <p:grpSpPr>
              <a:xfrm>
                <a:off x="1005172" y="2632603"/>
                <a:ext cx="166782" cy="404575"/>
                <a:chOff x="3816313" y="1611982"/>
                <a:chExt cx="1212958" cy="2940225"/>
              </a:xfrm>
            </p:grpSpPr>
            <p:sp>
              <p:nvSpPr>
                <p:cNvPr id="661" name="Google Shape;661;p13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2" h="6836" extrusionOk="0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13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4" h="9712" extrusionOk="0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13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9" h="6841" extrusionOk="0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4" name="Google Shape;664;p13"/>
              <p:cNvGrpSpPr/>
              <p:nvPr/>
            </p:nvGrpSpPr>
            <p:grpSpPr>
              <a:xfrm>
                <a:off x="666102" y="2406765"/>
                <a:ext cx="259816" cy="630384"/>
                <a:chOff x="3816313" y="1611982"/>
                <a:chExt cx="1212958" cy="2940225"/>
              </a:xfrm>
            </p:grpSpPr>
            <p:sp>
              <p:nvSpPr>
                <p:cNvPr id="665" name="Google Shape;665;p13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2" h="6836" extrusionOk="0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13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4" h="9712" extrusionOk="0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13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9" h="6841" extrusionOk="0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68" name="Google Shape;668;p13"/>
            <p:cNvGrpSpPr/>
            <p:nvPr/>
          </p:nvGrpSpPr>
          <p:grpSpPr>
            <a:xfrm>
              <a:off x="460371" y="2728161"/>
              <a:ext cx="166791" cy="302717"/>
              <a:chOff x="3816307" y="2352225"/>
              <a:chExt cx="1213027" cy="2199981"/>
            </a:xfrm>
          </p:grpSpPr>
          <p:sp>
            <p:nvSpPr>
              <p:cNvPr id="669" name="Google Shape;669;p13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3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3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0"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4"/>
          <p:cNvSpPr/>
          <p:nvPr/>
        </p:nvSpPr>
        <p:spPr>
          <a:xfrm>
            <a:off x="-840651" y="5031825"/>
            <a:ext cx="2989500" cy="29895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4" name="Google Shape;674;p14"/>
          <p:cNvGrpSpPr/>
          <p:nvPr/>
        </p:nvGrpSpPr>
        <p:grpSpPr>
          <a:xfrm rot="10800000">
            <a:off x="161612" y="-2694820"/>
            <a:ext cx="1103228" cy="3337661"/>
            <a:chOff x="1825573" y="1896181"/>
            <a:chExt cx="964529" cy="2918046"/>
          </a:xfrm>
        </p:grpSpPr>
        <p:sp>
          <p:nvSpPr>
            <p:cNvPr id="675" name="Google Shape;675;p14"/>
            <p:cNvSpPr/>
            <p:nvPr/>
          </p:nvSpPr>
          <p:spPr>
            <a:xfrm>
              <a:off x="1825573" y="1896181"/>
              <a:ext cx="964529" cy="2918046"/>
            </a:xfrm>
            <a:custGeom>
              <a:avLst/>
              <a:gdLst/>
              <a:ahLst/>
              <a:cxnLst/>
              <a:rect l="l" t="t" r="r" b="b"/>
              <a:pathLst>
                <a:path w="7532" h="22787" extrusionOk="0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76200" dir="2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6" name="Google Shape;676;p14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677" name="Google Shape;677;p14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4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4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65" extrusionOk="0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4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4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4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4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4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4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4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4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4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4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4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4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4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4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33" extrusionOk="0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4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4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4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4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39" extrusionOk="0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4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4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70" extrusionOk="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4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52" extrusionOk="0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4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4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4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4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4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4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4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14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4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4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4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39" extrusionOk="0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4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52" extrusionOk="0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4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272" h="436" extrusionOk="0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4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96" extrusionOk="0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4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85" extrusionOk="0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14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14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14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4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14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14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14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4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65" extrusionOk="0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14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8" name="Google Shape;728;p14"/>
          <p:cNvGrpSpPr/>
          <p:nvPr/>
        </p:nvGrpSpPr>
        <p:grpSpPr>
          <a:xfrm flipH="1">
            <a:off x="6950195" y="1503462"/>
            <a:ext cx="4143889" cy="6604850"/>
            <a:chOff x="1336575" y="1389950"/>
            <a:chExt cx="1583450" cy="2523825"/>
          </a:xfrm>
        </p:grpSpPr>
        <p:sp>
          <p:nvSpPr>
            <p:cNvPr id="729" name="Google Shape;729;p14"/>
            <p:cNvSpPr/>
            <p:nvPr/>
          </p:nvSpPr>
          <p:spPr>
            <a:xfrm>
              <a:off x="1336575" y="1389950"/>
              <a:ext cx="1583450" cy="2523825"/>
            </a:xfrm>
            <a:custGeom>
              <a:avLst/>
              <a:gdLst/>
              <a:ahLst/>
              <a:cxnLst/>
              <a:rect l="l" t="t" r="r" b="b"/>
              <a:pathLst>
                <a:path w="63338" h="100953" extrusionOk="0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57150" dir="63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4"/>
            <p:cNvSpPr/>
            <p:nvPr/>
          </p:nvSpPr>
          <p:spPr>
            <a:xfrm>
              <a:off x="2510150" y="2649325"/>
              <a:ext cx="11700" cy="5775"/>
            </a:xfrm>
            <a:custGeom>
              <a:avLst/>
              <a:gdLst/>
              <a:ahLst/>
              <a:cxnLst/>
              <a:rect l="l" t="t" r="r" b="b"/>
              <a:pathLst>
                <a:path w="468" h="231" extrusionOk="0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4"/>
            <p:cNvSpPr/>
            <p:nvPr/>
          </p:nvSpPr>
          <p:spPr>
            <a:xfrm>
              <a:off x="1406350" y="1423450"/>
              <a:ext cx="1080625" cy="1231650"/>
            </a:xfrm>
            <a:custGeom>
              <a:avLst/>
              <a:gdLst/>
              <a:ahLst/>
              <a:cxnLst/>
              <a:rect l="l" t="t" r="r" b="b"/>
              <a:pathLst>
                <a:path w="43225" h="49266" extrusionOk="0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4"/>
            <p:cNvSpPr/>
            <p:nvPr/>
          </p:nvSpPr>
          <p:spPr>
            <a:xfrm>
              <a:off x="1406350" y="1389950"/>
              <a:ext cx="5950" cy="11725"/>
            </a:xfrm>
            <a:custGeom>
              <a:avLst/>
              <a:gdLst/>
              <a:ahLst/>
              <a:cxnLst/>
              <a:rect l="l" t="t" r="r" b="b"/>
              <a:pathLst>
                <a:path w="238" h="469" extrusionOk="0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4"/>
            <p:cNvSpPr/>
            <p:nvPr/>
          </p:nvSpPr>
          <p:spPr>
            <a:xfrm>
              <a:off x="2841525" y="3857075"/>
              <a:ext cx="5950" cy="24100"/>
            </a:xfrm>
            <a:custGeom>
              <a:avLst/>
              <a:gdLst/>
              <a:ahLst/>
              <a:cxnLst/>
              <a:rect l="l" t="t" r="r" b="b"/>
              <a:pathLst>
                <a:path w="238" h="964" extrusionOk="0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4"/>
            <p:cNvSpPr/>
            <p:nvPr/>
          </p:nvSpPr>
          <p:spPr>
            <a:xfrm>
              <a:off x="2841525" y="381050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4"/>
            <p:cNvSpPr/>
            <p:nvPr/>
          </p:nvSpPr>
          <p:spPr>
            <a:xfrm>
              <a:off x="2836450" y="2740900"/>
              <a:ext cx="10325" cy="24075"/>
            </a:xfrm>
            <a:custGeom>
              <a:avLst/>
              <a:gdLst/>
              <a:ahLst/>
              <a:cxnLst/>
              <a:rect l="l" t="t" r="r" b="b"/>
              <a:pathLst>
                <a:path w="413" h="963" extrusionOk="0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4"/>
            <p:cNvSpPr/>
            <p:nvPr/>
          </p:nvSpPr>
          <p:spPr>
            <a:xfrm>
              <a:off x="2841525" y="371755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4"/>
            <p:cNvSpPr/>
            <p:nvPr/>
          </p:nvSpPr>
          <p:spPr>
            <a:xfrm>
              <a:off x="2841525" y="362460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4"/>
            <p:cNvSpPr/>
            <p:nvPr/>
          </p:nvSpPr>
          <p:spPr>
            <a:xfrm>
              <a:off x="2841525" y="357802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4"/>
            <p:cNvSpPr/>
            <p:nvPr/>
          </p:nvSpPr>
          <p:spPr>
            <a:xfrm>
              <a:off x="2841525" y="3764125"/>
              <a:ext cx="5950" cy="23200"/>
            </a:xfrm>
            <a:custGeom>
              <a:avLst/>
              <a:gdLst/>
              <a:ahLst/>
              <a:cxnLst/>
              <a:rect l="l" t="t" r="r" b="b"/>
              <a:pathLst>
                <a:path w="238" h="928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4"/>
            <p:cNvSpPr/>
            <p:nvPr/>
          </p:nvSpPr>
          <p:spPr>
            <a:xfrm>
              <a:off x="2817625" y="2697975"/>
              <a:ext cx="16775" cy="23400"/>
            </a:xfrm>
            <a:custGeom>
              <a:avLst/>
              <a:gdLst/>
              <a:ahLst/>
              <a:cxnLst/>
              <a:rect l="l" t="t" r="r" b="b"/>
              <a:pathLst>
                <a:path w="671" h="936" extrusionOk="0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4"/>
            <p:cNvSpPr/>
            <p:nvPr/>
          </p:nvSpPr>
          <p:spPr>
            <a:xfrm>
              <a:off x="2841525" y="3670975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4"/>
            <p:cNvSpPr/>
            <p:nvPr/>
          </p:nvSpPr>
          <p:spPr>
            <a:xfrm>
              <a:off x="2510150" y="2649325"/>
              <a:ext cx="23400" cy="5775"/>
            </a:xfrm>
            <a:custGeom>
              <a:avLst/>
              <a:gdLst/>
              <a:ahLst/>
              <a:cxnLst/>
              <a:rect l="l" t="t" r="r" b="b"/>
              <a:pathLst>
                <a:path w="936" h="231" extrusionOk="0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4"/>
            <p:cNvSpPr/>
            <p:nvPr/>
          </p:nvSpPr>
          <p:spPr>
            <a:xfrm>
              <a:off x="2556725" y="2649325"/>
              <a:ext cx="22500" cy="5775"/>
            </a:xfrm>
            <a:custGeom>
              <a:avLst/>
              <a:gdLst/>
              <a:ahLst/>
              <a:cxnLst/>
              <a:rect l="l" t="t" r="r" b="b"/>
              <a:pathLst>
                <a:path w="900" h="231" extrusionOk="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4"/>
            <p:cNvSpPr/>
            <p:nvPr/>
          </p:nvSpPr>
          <p:spPr>
            <a:xfrm>
              <a:off x="2648975" y="2649325"/>
              <a:ext cx="23400" cy="5775"/>
            </a:xfrm>
            <a:custGeom>
              <a:avLst/>
              <a:gdLst/>
              <a:ahLst/>
              <a:cxnLst/>
              <a:rect l="l" t="t" r="r" b="b"/>
              <a:pathLst>
                <a:path w="936" h="231" extrusionOk="0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4"/>
            <p:cNvSpPr/>
            <p:nvPr/>
          </p:nvSpPr>
          <p:spPr>
            <a:xfrm>
              <a:off x="2602575" y="26493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4"/>
            <p:cNvSpPr/>
            <p:nvPr/>
          </p:nvSpPr>
          <p:spPr>
            <a:xfrm>
              <a:off x="2695550" y="2648625"/>
              <a:ext cx="23200" cy="6475"/>
            </a:xfrm>
            <a:custGeom>
              <a:avLst/>
              <a:gdLst/>
              <a:ahLst/>
              <a:cxnLst/>
              <a:rect l="l" t="t" r="r" b="b"/>
              <a:pathLst>
                <a:path w="928" h="259" extrusionOk="0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4"/>
            <p:cNvSpPr/>
            <p:nvPr/>
          </p:nvSpPr>
          <p:spPr>
            <a:xfrm>
              <a:off x="2741225" y="2651600"/>
              <a:ext cx="24100" cy="11525"/>
            </a:xfrm>
            <a:custGeom>
              <a:avLst/>
              <a:gdLst/>
              <a:ahLst/>
              <a:cxnLst/>
              <a:rect l="l" t="t" r="r" b="b"/>
              <a:pathLst>
                <a:path w="964" h="461" extrusionOk="0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4"/>
            <p:cNvSpPr/>
            <p:nvPr/>
          </p:nvSpPr>
          <p:spPr>
            <a:xfrm>
              <a:off x="2784125" y="2667475"/>
              <a:ext cx="22525" cy="17450"/>
            </a:xfrm>
            <a:custGeom>
              <a:avLst/>
              <a:gdLst/>
              <a:ahLst/>
              <a:cxnLst/>
              <a:rect l="l" t="t" r="r" b="b"/>
              <a:pathLst>
                <a:path w="901" h="698" extrusionOk="0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4"/>
            <p:cNvSpPr/>
            <p:nvPr/>
          </p:nvSpPr>
          <p:spPr>
            <a:xfrm>
              <a:off x="2841525" y="292767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4"/>
            <p:cNvSpPr/>
            <p:nvPr/>
          </p:nvSpPr>
          <p:spPr>
            <a:xfrm>
              <a:off x="2841525" y="297425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4"/>
            <p:cNvSpPr/>
            <p:nvPr/>
          </p:nvSpPr>
          <p:spPr>
            <a:xfrm>
              <a:off x="2841525" y="3020625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2841525" y="3113775"/>
              <a:ext cx="5950" cy="23200"/>
            </a:xfrm>
            <a:custGeom>
              <a:avLst/>
              <a:gdLst/>
              <a:ahLst/>
              <a:cxnLst/>
              <a:rect l="l" t="t" r="r" b="b"/>
              <a:pathLst>
                <a:path w="238" h="928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2841525" y="306720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2841525" y="278815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2841525" y="283472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2841525" y="353145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2841525" y="288110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2841525" y="334625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2841525" y="339280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2841525" y="343920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2841525" y="316015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2841525" y="348507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2841525" y="320672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2841525" y="3253300"/>
              <a:ext cx="5950" cy="23200"/>
            </a:xfrm>
            <a:custGeom>
              <a:avLst/>
              <a:gdLst/>
              <a:ahLst/>
              <a:cxnLst/>
              <a:rect l="l" t="t" r="r" b="b"/>
              <a:pathLst>
                <a:path w="238" h="928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2841525" y="3299675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4"/>
            <p:cNvSpPr/>
            <p:nvPr/>
          </p:nvSpPr>
          <p:spPr>
            <a:xfrm>
              <a:off x="2841525" y="3902075"/>
              <a:ext cx="5950" cy="11700"/>
            </a:xfrm>
            <a:custGeom>
              <a:avLst/>
              <a:gdLst/>
              <a:ahLst/>
              <a:cxnLst/>
              <a:rect l="l" t="t" r="r" b="b"/>
              <a:pathLst>
                <a:path w="238" h="468" extrusionOk="0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14"/>
          <p:cNvGrpSpPr/>
          <p:nvPr/>
        </p:nvGrpSpPr>
        <p:grpSpPr>
          <a:xfrm>
            <a:off x="460302" y="4513090"/>
            <a:ext cx="505852" cy="630414"/>
            <a:chOff x="666102" y="2406765"/>
            <a:chExt cx="505852" cy="630414"/>
          </a:xfrm>
        </p:grpSpPr>
        <p:grpSp>
          <p:nvGrpSpPr>
            <p:cNvPr id="768" name="Google Shape;768;p14"/>
            <p:cNvGrpSpPr/>
            <p:nvPr/>
          </p:nvGrpSpPr>
          <p:grpSpPr>
            <a:xfrm>
              <a:off x="1005172" y="2632603"/>
              <a:ext cx="166782" cy="404575"/>
              <a:chOff x="3816313" y="1611982"/>
              <a:chExt cx="1212958" cy="2940225"/>
            </a:xfrm>
          </p:grpSpPr>
          <p:sp>
            <p:nvSpPr>
              <p:cNvPr id="769" name="Google Shape;769;p14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4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14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2" name="Google Shape;772;p14"/>
            <p:cNvGrpSpPr/>
            <p:nvPr/>
          </p:nvGrpSpPr>
          <p:grpSpPr>
            <a:xfrm>
              <a:off x="666102" y="2406765"/>
              <a:ext cx="259816" cy="630384"/>
              <a:chOff x="3816313" y="1611982"/>
              <a:chExt cx="1212958" cy="2940225"/>
            </a:xfrm>
          </p:grpSpPr>
          <p:sp>
            <p:nvSpPr>
              <p:cNvPr id="773" name="Google Shape;773;p14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4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4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76" name="Google Shape;776;p14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7" name="Google Shape;777;p14"/>
          <p:cNvSpPr txBox="1">
            <a:spLocks noGrp="1"/>
          </p:cNvSpPr>
          <p:nvPr>
            <p:ph type="subTitle" idx="1"/>
          </p:nvPr>
        </p:nvSpPr>
        <p:spPr>
          <a:xfrm>
            <a:off x="713225" y="930738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778" name="Google Shape;778;p14"/>
          <p:cNvGrpSpPr/>
          <p:nvPr/>
        </p:nvGrpSpPr>
        <p:grpSpPr>
          <a:xfrm>
            <a:off x="8243439" y="4325320"/>
            <a:ext cx="374657" cy="463150"/>
            <a:chOff x="8243489" y="4050570"/>
            <a:chExt cx="374657" cy="463150"/>
          </a:xfrm>
        </p:grpSpPr>
        <p:sp>
          <p:nvSpPr>
            <p:cNvPr id="779" name="Google Shape;779;p14"/>
            <p:cNvSpPr/>
            <p:nvPr/>
          </p:nvSpPr>
          <p:spPr>
            <a:xfrm>
              <a:off x="8243489" y="4051225"/>
              <a:ext cx="374657" cy="461828"/>
            </a:xfrm>
            <a:custGeom>
              <a:avLst/>
              <a:gdLst/>
              <a:ahLst/>
              <a:cxnLst/>
              <a:rect l="l" t="t" r="r" b="b"/>
              <a:pathLst>
                <a:path w="107815" h="132900" extrusionOk="0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8244307" y="4050570"/>
              <a:ext cx="257600" cy="463150"/>
            </a:xfrm>
            <a:custGeom>
              <a:avLst/>
              <a:gdLst/>
              <a:ahLst/>
              <a:cxnLst/>
              <a:rect l="l" t="t" r="r" b="b"/>
              <a:pathLst>
                <a:path w="10304" h="18526" extrusionOk="0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_1"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5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15"/>
          <p:cNvSpPr txBox="1">
            <a:spLocks noGrp="1"/>
          </p:cNvSpPr>
          <p:nvPr>
            <p:ph type="subTitle" idx="1"/>
          </p:nvPr>
        </p:nvSpPr>
        <p:spPr>
          <a:xfrm>
            <a:off x="713225" y="1342550"/>
            <a:ext cx="3825300" cy="2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784" name="Google Shape;784;p15"/>
          <p:cNvGrpSpPr/>
          <p:nvPr/>
        </p:nvGrpSpPr>
        <p:grpSpPr>
          <a:xfrm>
            <a:off x="-1359250" y="-412400"/>
            <a:ext cx="2079250" cy="1802500"/>
            <a:chOff x="349725" y="59275"/>
            <a:chExt cx="2079250" cy="1802500"/>
          </a:xfrm>
        </p:grpSpPr>
        <p:sp>
          <p:nvSpPr>
            <p:cNvPr id="785" name="Google Shape;785;p15"/>
            <p:cNvSpPr/>
            <p:nvPr/>
          </p:nvSpPr>
          <p:spPr>
            <a:xfrm>
              <a:off x="349725" y="59275"/>
              <a:ext cx="2079250" cy="1802500"/>
            </a:xfrm>
            <a:custGeom>
              <a:avLst/>
              <a:gdLst/>
              <a:ahLst/>
              <a:cxnLst/>
              <a:rect l="l" t="t" r="r" b="b"/>
              <a:pathLst>
                <a:path w="83170" h="72100" extrusionOk="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57150" dir="63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5"/>
            <p:cNvSpPr/>
            <p:nvPr/>
          </p:nvSpPr>
          <p:spPr>
            <a:xfrm>
              <a:off x="443400" y="166800"/>
              <a:ext cx="1782450" cy="1503775"/>
            </a:xfrm>
            <a:custGeom>
              <a:avLst/>
              <a:gdLst/>
              <a:ahLst/>
              <a:cxnLst/>
              <a:rect l="l" t="t" r="r" b="b"/>
              <a:pathLst>
                <a:path w="71298" h="60151" extrusionOk="0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15"/>
          <p:cNvGrpSpPr/>
          <p:nvPr/>
        </p:nvGrpSpPr>
        <p:grpSpPr>
          <a:xfrm>
            <a:off x="338213" y="4513064"/>
            <a:ext cx="750012" cy="630423"/>
            <a:chOff x="1507450" y="3919292"/>
            <a:chExt cx="953486" cy="801453"/>
          </a:xfrm>
        </p:grpSpPr>
        <p:grpSp>
          <p:nvGrpSpPr>
            <p:cNvPr id="788" name="Google Shape;788;p15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789" name="Google Shape;789;p15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5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2" name="Google Shape;792;p15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793" name="Google Shape;793;p15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5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5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6"/>
          <p:cNvSpPr/>
          <p:nvPr/>
        </p:nvSpPr>
        <p:spPr>
          <a:xfrm>
            <a:off x="-1441737" y="3639663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2" name="Google Shape;802;p16"/>
          <p:cNvGrpSpPr/>
          <p:nvPr/>
        </p:nvGrpSpPr>
        <p:grpSpPr>
          <a:xfrm rot="-5400000">
            <a:off x="-1101175" y="4427675"/>
            <a:ext cx="2079250" cy="1802500"/>
            <a:chOff x="349725" y="59275"/>
            <a:chExt cx="2079250" cy="1802500"/>
          </a:xfrm>
        </p:grpSpPr>
        <p:sp>
          <p:nvSpPr>
            <p:cNvPr id="803" name="Google Shape;803;p16"/>
            <p:cNvSpPr/>
            <p:nvPr/>
          </p:nvSpPr>
          <p:spPr>
            <a:xfrm>
              <a:off x="349725" y="59275"/>
              <a:ext cx="2079250" cy="1802500"/>
            </a:xfrm>
            <a:custGeom>
              <a:avLst/>
              <a:gdLst/>
              <a:ahLst/>
              <a:cxnLst/>
              <a:rect l="l" t="t" r="r" b="b"/>
              <a:pathLst>
                <a:path w="83170" h="72100" extrusionOk="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57150" dir="2154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443400" y="166800"/>
              <a:ext cx="1782450" cy="1503775"/>
            </a:xfrm>
            <a:custGeom>
              <a:avLst/>
              <a:gdLst/>
              <a:ahLst/>
              <a:cxnLst/>
              <a:rect l="l" t="t" r="r" b="b"/>
              <a:pathLst>
                <a:path w="71298" h="60151" extrusionOk="0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16"/>
          <p:cNvGrpSpPr/>
          <p:nvPr/>
        </p:nvGrpSpPr>
        <p:grpSpPr>
          <a:xfrm rot="-5400000">
            <a:off x="5770006" y="-1428521"/>
            <a:ext cx="6382937" cy="1623549"/>
            <a:chOff x="713181" y="3935229"/>
            <a:chExt cx="6382937" cy="1623549"/>
          </a:xfrm>
        </p:grpSpPr>
        <p:sp>
          <p:nvSpPr>
            <p:cNvPr id="806" name="Google Shape;806;p16"/>
            <p:cNvSpPr/>
            <p:nvPr/>
          </p:nvSpPr>
          <p:spPr>
            <a:xfrm rot="5400000" flipH="1">
              <a:off x="3092875" y="1555535"/>
              <a:ext cx="1623549" cy="6382937"/>
            </a:xfrm>
            <a:custGeom>
              <a:avLst/>
              <a:gdLst/>
              <a:ahLst/>
              <a:cxnLst/>
              <a:rect l="l" t="t" r="r" b="b"/>
              <a:pathLst>
                <a:path w="12220" h="44059" extrusionOk="0">
                  <a:moveTo>
                    <a:pt x="9359" y="0"/>
                  </a:moveTo>
                  <a:lnTo>
                    <a:pt x="9359" y="18593"/>
                  </a:lnTo>
                  <a:lnTo>
                    <a:pt x="9359" y="27156"/>
                  </a:lnTo>
                  <a:cubicBezTo>
                    <a:pt x="9359" y="27621"/>
                    <a:pt x="9003" y="28003"/>
                    <a:pt x="8568" y="28055"/>
                  </a:cubicBezTo>
                  <a:lnTo>
                    <a:pt x="8444" y="28055"/>
                  </a:lnTo>
                  <a:cubicBezTo>
                    <a:pt x="7940" y="28055"/>
                    <a:pt x="7532" y="27647"/>
                    <a:pt x="7532" y="27156"/>
                  </a:cubicBezTo>
                  <a:lnTo>
                    <a:pt x="7532" y="18168"/>
                  </a:lnTo>
                  <a:cubicBezTo>
                    <a:pt x="7532" y="16099"/>
                    <a:pt x="5845" y="14409"/>
                    <a:pt x="3773" y="14409"/>
                  </a:cubicBezTo>
                  <a:cubicBezTo>
                    <a:pt x="1704" y="14409"/>
                    <a:pt x="1" y="16099"/>
                    <a:pt x="1" y="18168"/>
                  </a:cubicBezTo>
                  <a:lnTo>
                    <a:pt x="1" y="30141"/>
                  </a:lnTo>
                  <a:lnTo>
                    <a:pt x="1" y="44059"/>
                  </a:lnTo>
                  <a:lnTo>
                    <a:pt x="2861" y="44059"/>
                  </a:lnTo>
                  <a:lnTo>
                    <a:pt x="2861" y="29065"/>
                  </a:lnTo>
                  <a:lnTo>
                    <a:pt x="2861" y="18168"/>
                  </a:lnTo>
                  <a:cubicBezTo>
                    <a:pt x="2861" y="17677"/>
                    <a:pt x="3270" y="17269"/>
                    <a:pt x="3773" y="17269"/>
                  </a:cubicBezTo>
                  <a:cubicBezTo>
                    <a:pt x="4276" y="17269"/>
                    <a:pt x="4685" y="17677"/>
                    <a:pt x="4685" y="18168"/>
                  </a:cubicBezTo>
                  <a:lnTo>
                    <a:pt x="4685" y="27156"/>
                  </a:lnTo>
                  <a:cubicBezTo>
                    <a:pt x="4685" y="29186"/>
                    <a:pt x="6306" y="30863"/>
                    <a:pt x="8336" y="30915"/>
                  </a:cubicBezTo>
                  <a:cubicBezTo>
                    <a:pt x="8378" y="30915"/>
                    <a:pt x="8405" y="30932"/>
                    <a:pt x="8444" y="30932"/>
                  </a:cubicBezTo>
                  <a:cubicBezTo>
                    <a:pt x="10529" y="30932"/>
                    <a:pt x="12219" y="29229"/>
                    <a:pt x="12219" y="27156"/>
                  </a:cubicBezTo>
                  <a:lnTo>
                    <a:pt x="12219" y="18619"/>
                  </a:lnTo>
                  <a:lnTo>
                    <a:pt x="122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57150" dir="63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7" name="Google Shape;807;p16"/>
            <p:cNvGrpSpPr/>
            <p:nvPr/>
          </p:nvGrpSpPr>
          <p:grpSpPr>
            <a:xfrm rot="5400000" flipH="1">
              <a:off x="3392071" y="1847512"/>
              <a:ext cx="1257637" cy="5799004"/>
              <a:chOff x="3563222" y="101822"/>
              <a:chExt cx="1212180" cy="5125965"/>
            </a:xfrm>
          </p:grpSpPr>
          <p:sp>
            <p:nvSpPr>
              <p:cNvPr id="808" name="Google Shape;808;p16"/>
              <p:cNvSpPr/>
              <p:nvPr/>
            </p:nvSpPr>
            <p:spPr>
              <a:xfrm>
                <a:off x="3563222" y="4946702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6"/>
              <p:cNvSpPr/>
              <p:nvPr/>
            </p:nvSpPr>
            <p:spPr>
              <a:xfrm>
                <a:off x="3563222" y="5060160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6"/>
              <p:cNvSpPr/>
              <p:nvPr/>
            </p:nvSpPr>
            <p:spPr>
              <a:xfrm>
                <a:off x="3563222" y="4833244"/>
                <a:ext cx="13830" cy="5801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53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6"/>
              <p:cNvSpPr/>
              <p:nvPr/>
            </p:nvSpPr>
            <p:spPr>
              <a:xfrm>
                <a:off x="3563222" y="5171569"/>
                <a:ext cx="13830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6"/>
              <p:cNvSpPr/>
              <p:nvPr/>
            </p:nvSpPr>
            <p:spPr>
              <a:xfrm>
                <a:off x="3563222" y="4043522"/>
                <a:ext cx="13830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6"/>
              <p:cNvSpPr/>
              <p:nvPr/>
            </p:nvSpPr>
            <p:spPr>
              <a:xfrm>
                <a:off x="3563222" y="4154802"/>
                <a:ext cx="13830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52" extrusionOk="0">
                    <a:moveTo>
                      <a:pt x="0" y="0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6"/>
              <p:cNvSpPr/>
              <p:nvPr/>
            </p:nvSpPr>
            <p:spPr>
              <a:xfrm>
                <a:off x="3563222" y="3818271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6"/>
              <p:cNvSpPr/>
              <p:nvPr/>
            </p:nvSpPr>
            <p:spPr>
              <a:xfrm>
                <a:off x="3563222" y="3930064"/>
                <a:ext cx="13830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6"/>
              <p:cNvSpPr/>
              <p:nvPr/>
            </p:nvSpPr>
            <p:spPr>
              <a:xfrm>
                <a:off x="3563222" y="4268260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6"/>
              <p:cNvSpPr/>
              <p:nvPr/>
            </p:nvSpPr>
            <p:spPr>
              <a:xfrm>
                <a:off x="3563222" y="4380053"/>
                <a:ext cx="13830" cy="5737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48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6"/>
              <p:cNvSpPr/>
              <p:nvPr/>
            </p:nvSpPr>
            <p:spPr>
              <a:xfrm>
                <a:off x="3563222" y="4493383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6"/>
              <p:cNvSpPr/>
              <p:nvPr/>
            </p:nvSpPr>
            <p:spPr>
              <a:xfrm>
                <a:off x="3563222" y="4718250"/>
                <a:ext cx="13830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65" extrusionOk="0">
                    <a:moveTo>
                      <a:pt x="0" y="0"/>
                    </a:moveTo>
                    <a:lnTo>
                      <a:pt x="0" y="26"/>
                    </a:lnTo>
                    <a:lnTo>
                      <a:pt x="0" y="435"/>
                    </a:lnTo>
                    <a:lnTo>
                      <a:pt x="0" y="464"/>
                    </a:lnTo>
                    <a:lnTo>
                      <a:pt x="108" y="464"/>
                    </a:lnTo>
                    <a:lnTo>
                      <a:pt x="108" y="435"/>
                    </a:lnTo>
                    <a:lnTo>
                      <a:pt x="108" y="2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6"/>
              <p:cNvSpPr/>
              <p:nvPr/>
            </p:nvSpPr>
            <p:spPr>
              <a:xfrm>
                <a:off x="3563222" y="4606457"/>
                <a:ext cx="13830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6"/>
              <p:cNvSpPr/>
              <p:nvPr/>
            </p:nvSpPr>
            <p:spPr>
              <a:xfrm>
                <a:off x="3746086" y="1978230"/>
                <a:ext cx="57882" cy="31502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46" extrusionOk="0">
                    <a:moveTo>
                      <a:pt x="438" y="0"/>
                    </a:moveTo>
                    <a:cubicBezTo>
                      <a:pt x="288" y="43"/>
                      <a:pt x="138" y="82"/>
                      <a:pt x="0" y="151"/>
                    </a:cubicBezTo>
                    <a:lnTo>
                      <a:pt x="43" y="246"/>
                    </a:lnTo>
                    <a:cubicBezTo>
                      <a:pt x="180" y="193"/>
                      <a:pt x="314" y="151"/>
                      <a:pt x="451" y="112"/>
                    </a:cubicBez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6"/>
              <p:cNvSpPr/>
              <p:nvPr/>
            </p:nvSpPr>
            <p:spPr>
              <a:xfrm>
                <a:off x="3563222" y="2663843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6"/>
              <p:cNvSpPr/>
              <p:nvPr/>
            </p:nvSpPr>
            <p:spPr>
              <a:xfrm>
                <a:off x="3563222" y="2777301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16"/>
              <p:cNvSpPr/>
              <p:nvPr/>
            </p:nvSpPr>
            <p:spPr>
              <a:xfrm>
                <a:off x="3563222" y="2438721"/>
                <a:ext cx="13830" cy="56089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8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6"/>
              <p:cNvSpPr/>
              <p:nvPr/>
            </p:nvSpPr>
            <p:spPr>
              <a:xfrm>
                <a:off x="3587424" y="2107567"/>
                <a:ext cx="4033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36" extrusionOk="0">
                    <a:moveTo>
                      <a:pt x="220" y="1"/>
                    </a:moveTo>
                    <a:cubicBezTo>
                      <a:pt x="138" y="121"/>
                      <a:pt x="69" y="259"/>
                      <a:pt x="1" y="393"/>
                    </a:cubicBezTo>
                    <a:lnTo>
                      <a:pt x="112" y="435"/>
                    </a:lnTo>
                    <a:cubicBezTo>
                      <a:pt x="164" y="298"/>
                      <a:pt x="233" y="177"/>
                      <a:pt x="314" y="53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6"/>
              <p:cNvSpPr/>
              <p:nvPr/>
            </p:nvSpPr>
            <p:spPr>
              <a:xfrm>
                <a:off x="3563222" y="2325263"/>
                <a:ext cx="13830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52" extrusionOk="0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6"/>
              <p:cNvSpPr/>
              <p:nvPr/>
            </p:nvSpPr>
            <p:spPr>
              <a:xfrm>
                <a:off x="3651837" y="2025483"/>
                <a:ext cx="52504" cy="46997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7" extrusionOk="0">
                    <a:moveTo>
                      <a:pt x="344" y="1"/>
                    </a:moveTo>
                    <a:cubicBezTo>
                      <a:pt x="220" y="83"/>
                      <a:pt x="112" y="177"/>
                      <a:pt x="1" y="285"/>
                    </a:cubicBezTo>
                    <a:lnTo>
                      <a:pt x="83" y="367"/>
                    </a:lnTo>
                    <a:cubicBezTo>
                      <a:pt x="181" y="259"/>
                      <a:pt x="289" y="177"/>
                      <a:pt x="410" y="96"/>
                    </a:cubicBez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6"/>
              <p:cNvSpPr/>
              <p:nvPr/>
            </p:nvSpPr>
            <p:spPr>
              <a:xfrm>
                <a:off x="3563222" y="2212189"/>
                <a:ext cx="21001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64" h="449" extrusionOk="0">
                    <a:moveTo>
                      <a:pt x="56" y="1"/>
                    </a:moveTo>
                    <a:cubicBezTo>
                      <a:pt x="26" y="148"/>
                      <a:pt x="13" y="298"/>
                      <a:pt x="0" y="448"/>
                    </a:cubicBezTo>
                    <a:lnTo>
                      <a:pt x="121" y="448"/>
                    </a:lnTo>
                    <a:cubicBezTo>
                      <a:pt x="121" y="311"/>
                      <a:pt x="137" y="164"/>
                      <a:pt x="163" y="27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6"/>
              <p:cNvSpPr/>
              <p:nvPr/>
            </p:nvSpPr>
            <p:spPr>
              <a:xfrm>
                <a:off x="3563222" y="2550386"/>
                <a:ext cx="13830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49" extrusionOk="0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6"/>
              <p:cNvSpPr/>
              <p:nvPr/>
            </p:nvSpPr>
            <p:spPr>
              <a:xfrm>
                <a:off x="3563222" y="3452030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6"/>
              <p:cNvSpPr/>
              <p:nvPr/>
            </p:nvSpPr>
            <p:spPr>
              <a:xfrm>
                <a:off x="3563222" y="3565488"/>
                <a:ext cx="13830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6"/>
              <p:cNvSpPr/>
              <p:nvPr/>
            </p:nvSpPr>
            <p:spPr>
              <a:xfrm>
                <a:off x="3563222" y="2888582"/>
                <a:ext cx="13830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6"/>
              <p:cNvSpPr/>
              <p:nvPr/>
            </p:nvSpPr>
            <p:spPr>
              <a:xfrm>
                <a:off x="3563222" y="3790226"/>
                <a:ext cx="13830" cy="1933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51" extrusionOk="0">
                    <a:moveTo>
                      <a:pt x="0" y="0"/>
                    </a:moveTo>
                    <a:lnTo>
                      <a:pt x="0" y="151"/>
                    </a:lnTo>
                    <a:lnTo>
                      <a:pt x="108" y="1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6"/>
              <p:cNvSpPr/>
              <p:nvPr/>
            </p:nvSpPr>
            <p:spPr>
              <a:xfrm>
                <a:off x="3563222" y="3677153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16"/>
              <p:cNvSpPr/>
              <p:nvPr/>
            </p:nvSpPr>
            <p:spPr>
              <a:xfrm>
                <a:off x="3563222" y="3002040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6"/>
              <p:cNvSpPr/>
              <p:nvPr/>
            </p:nvSpPr>
            <p:spPr>
              <a:xfrm>
                <a:off x="3563222" y="3113833"/>
                <a:ext cx="13830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6"/>
              <p:cNvSpPr/>
              <p:nvPr/>
            </p:nvSpPr>
            <p:spPr>
              <a:xfrm>
                <a:off x="3563222" y="3338572"/>
                <a:ext cx="13830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6"/>
              <p:cNvSpPr/>
              <p:nvPr/>
            </p:nvSpPr>
            <p:spPr>
              <a:xfrm>
                <a:off x="3563222" y="3227291"/>
                <a:ext cx="13830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6"/>
              <p:cNvSpPr/>
              <p:nvPr/>
            </p:nvSpPr>
            <p:spPr>
              <a:xfrm>
                <a:off x="4161244" y="2921749"/>
                <a:ext cx="16135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6"/>
              <p:cNvSpPr/>
              <p:nvPr/>
            </p:nvSpPr>
            <p:spPr>
              <a:xfrm>
                <a:off x="4161244" y="2358685"/>
                <a:ext cx="16135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49" extrusionOk="0">
                    <a:moveTo>
                      <a:pt x="1" y="1"/>
                    </a:move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6"/>
              <p:cNvSpPr/>
              <p:nvPr/>
            </p:nvSpPr>
            <p:spPr>
              <a:xfrm>
                <a:off x="4161244" y="2471759"/>
                <a:ext cx="16135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6"/>
              <p:cNvSpPr/>
              <p:nvPr/>
            </p:nvSpPr>
            <p:spPr>
              <a:xfrm>
                <a:off x="4161244" y="2583424"/>
                <a:ext cx="16135" cy="5801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53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25" y="452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6"/>
              <p:cNvSpPr/>
              <p:nvPr/>
            </p:nvSpPr>
            <p:spPr>
              <a:xfrm>
                <a:off x="4161244" y="3373787"/>
                <a:ext cx="16135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35" extrusionOk="0">
                    <a:moveTo>
                      <a:pt x="1" y="0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422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6"/>
              <p:cNvSpPr/>
              <p:nvPr/>
            </p:nvSpPr>
            <p:spPr>
              <a:xfrm>
                <a:off x="4393154" y="3710319"/>
                <a:ext cx="57882" cy="22666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77" extrusionOk="0">
                    <a:moveTo>
                      <a:pt x="30" y="0"/>
                    </a:moveTo>
                    <a:lnTo>
                      <a:pt x="1" y="108"/>
                    </a:lnTo>
                    <a:cubicBezTo>
                      <a:pt x="138" y="151"/>
                      <a:pt x="288" y="177"/>
                      <a:pt x="439" y="177"/>
                    </a:cubicBezTo>
                    <a:lnTo>
                      <a:pt x="452" y="69"/>
                    </a:lnTo>
                    <a:cubicBezTo>
                      <a:pt x="301" y="52"/>
                      <a:pt x="164" y="39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16"/>
              <p:cNvSpPr/>
              <p:nvPr/>
            </p:nvSpPr>
            <p:spPr>
              <a:xfrm>
                <a:off x="4161244" y="2696882"/>
                <a:ext cx="16135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16"/>
              <p:cNvSpPr/>
              <p:nvPr/>
            </p:nvSpPr>
            <p:spPr>
              <a:xfrm>
                <a:off x="4168415" y="3483403"/>
                <a:ext cx="29837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52" extrusionOk="0">
                    <a:moveTo>
                      <a:pt x="108" y="1"/>
                    </a:moveTo>
                    <a:lnTo>
                      <a:pt x="0" y="27"/>
                    </a:lnTo>
                    <a:cubicBezTo>
                      <a:pt x="27" y="164"/>
                      <a:pt x="69" y="314"/>
                      <a:pt x="121" y="452"/>
                    </a:cubicBezTo>
                    <a:lnTo>
                      <a:pt x="233" y="409"/>
                    </a:lnTo>
                    <a:cubicBezTo>
                      <a:pt x="177" y="288"/>
                      <a:pt x="134" y="138"/>
                      <a:pt x="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6"/>
              <p:cNvSpPr/>
              <p:nvPr/>
            </p:nvSpPr>
            <p:spPr>
              <a:xfrm>
                <a:off x="4288532" y="3664603"/>
                <a:ext cx="56217" cy="4033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315" extrusionOk="0">
                    <a:moveTo>
                      <a:pt x="69" y="1"/>
                    </a:moveTo>
                    <a:lnTo>
                      <a:pt x="1" y="83"/>
                    </a:lnTo>
                    <a:cubicBezTo>
                      <a:pt x="125" y="181"/>
                      <a:pt x="259" y="246"/>
                      <a:pt x="396" y="315"/>
                    </a:cubicBezTo>
                    <a:lnTo>
                      <a:pt x="439" y="220"/>
                    </a:lnTo>
                    <a:cubicBezTo>
                      <a:pt x="314" y="151"/>
                      <a:pt x="193" y="83"/>
                      <a:pt x="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16"/>
              <p:cNvSpPr/>
              <p:nvPr/>
            </p:nvSpPr>
            <p:spPr>
              <a:xfrm>
                <a:off x="4210290" y="3584696"/>
                <a:ext cx="45332" cy="54168"/>
              </a:xfrm>
              <a:custGeom>
                <a:avLst/>
                <a:gdLst/>
                <a:ahLst/>
                <a:cxnLst/>
                <a:rect l="l" t="t" r="r" b="b"/>
                <a:pathLst>
                  <a:path w="354" h="423" extrusionOk="0">
                    <a:moveTo>
                      <a:pt x="95" y="1"/>
                    </a:moveTo>
                    <a:lnTo>
                      <a:pt x="0" y="69"/>
                    </a:lnTo>
                    <a:cubicBezTo>
                      <a:pt x="82" y="190"/>
                      <a:pt x="177" y="314"/>
                      <a:pt x="285" y="422"/>
                    </a:cubicBezTo>
                    <a:lnTo>
                      <a:pt x="353" y="341"/>
                    </a:lnTo>
                    <a:cubicBezTo>
                      <a:pt x="259" y="233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16"/>
              <p:cNvSpPr/>
              <p:nvPr/>
            </p:nvSpPr>
            <p:spPr>
              <a:xfrm>
                <a:off x="3857879" y="1971571"/>
                <a:ext cx="57882" cy="17288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35" extrusionOk="0">
                    <a:moveTo>
                      <a:pt x="0" y="0"/>
                    </a:moveTo>
                    <a:lnTo>
                      <a:pt x="13" y="108"/>
                    </a:lnTo>
                    <a:lnTo>
                      <a:pt x="95" y="108"/>
                    </a:lnTo>
                    <a:cubicBezTo>
                      <a:pt x="206" y="108"/>
                      <a:pt x="327" y="121"/>
                      <a:pt x="435" y="134"/>
                    </a:cubicBezTo>
                    <a:lnTo>
                      <a:pt x="451" y="26"/>
                    </a:lnTo>
                    <a:cubicBezTo>
                      <a:pt x="340" y="13"/>
                      <a:pt x="219" y="0"/>
                      <a:pt x="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16"/>
              <p:cNvSpPr/>
              <p:nvPr/>
            </p:nvSpPr>
            <p:spPr>
              <a:xfrm>
                <a:off x="4161244" y="2245228"/>
                <a:ext cx="16135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49" extrusionOk="0">
                    <a:moveTo>
                      <a:pt x="109" y="1"/>
                    </a:moveTo>
                    <a:lnTo>
                      <a:pt x="1" y="14"/>
                    </a:lnTo>
                    <a:lnTo>
                      <a:pt x="1" y="259"/>
                    </a:ln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259"/>
                    </a:lnTo>
                    <a:cubicBezTo>
                      <a:pt x="125" y="164"/>
                      <a:pt x="109" y="83"/>
                      <a:pt x="1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>
                <a:off x="4129870" y="2135227"/>
                <a:ext cx="33167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259" h="452" extrusionOk="0">
                    <a:moveTo>
                      <a:pt x="96" y="0"/>
                    </a:moveTo>
                    <a:lnTo>
                      <a:pt x="1" y="56"/>
                    </a:lnTo>
                    <a:cubicBezTo>
                      <a:pt x="56" y="177"/>
                      <a:pt x="109" y="314"/>
                      <a:pt x="151" y="451"/>
                    </a:cubicBezTo>
                    <a:lnTo>
                      <a:pt x="259" y="422"/>
                    </a:lnTo>
                    <a:cubicBezTo>
                      <a:pt x="220" y="275"/>
                      <a:pt x="164" y="138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16"/>
              <p:cNvSpPr/>
              <p:nvPr/>
            </p:nvSpPr>
            <p:spPr>
              <a:xfrm>
                <a:off x="4062129" y="2046484"/>
                <a:ext cx="48662" cy="50711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96" extrusionOk="0">
                    <a:moveTo>
                      <a:pt x="66" y="0"/>
                    </a:moveTo>
                    <a:lnTo>
                      <a:pt x="0" y="82"/>
                    </a:lnTo>
                    <a:cubicBezTo>
                      <a:pt x="108" y="177"/>
                      <a:pt x="203" y="285"/>
                      <a:pt x="285" y="396"/>
                    </a:cubicBezTo>
                    <a:lnTo>
                      <a:pt x="379" y="327"/>
                    </a:lnTo>
                    <a:cubicBezTo>
                      <a:pt x="285" y="203"/>
                      <a:pt x="177" y="95"/>
                      <a:pt x="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6"/>
              <p:cNvSpPr/>
              <p:nvPr/>
            </p:nvSpPr>
            <p:spPr>
              <a:xfrm>
                <a:off x="3965830" y="1988731"/>
                <a:ext cx="57882" cy="36881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88" extrusionOk="0">
                    <a:moveTo>
                      <a:pt x="43" y="0"/>
                    </a:moveTo>
                    <a:lnTo>
                      <a:pt x="0" y="95"/>
                    </a:lnTo>
                    <a:cubicBezTo>
                      <a:pt x="138" y="151"/>
                      <a:pt x="275" y="206"/>
                      <a:pt x="396" y="288"/>
                    </a:cubicBezTo>
                    <a:lnTo>
                      <a:pt x="452" y="193"/>
                    </a:lnTo>
                    <a:cubicBezTo>
                      <a:pt x="327" y="111"/>
                      <a:pt x="193" y="56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6"/>
              <p:cNvSpPr/>
              <p:nvPr/>
            </p:nvSpPr>
            <p:spPr>
              <a:xfrm>
                <a:off x="4161244" y="3260329"/>
                <a:ext cx="16135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6"/>
              <p:cNvSpPr/>
              <p:nvPr/>
            </p:nvSpPr>
            <p:spPr>
              <a:xfrm>
                <a:off x="4161244" y="3035079"/>
                <a:ext cx="16135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25" y="43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6"/>
              <p:cNvSpPr/>
              <p:nvPr/>
            </p:nvSpPr>
            <p:spPr>
              <a:xfrm>
                <a:off x="4161244" y="2810340"/>
                <a:ext cx="16135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6"/>
              <p:cNvSpPr/>
              <p:nvPr/>
            </p:nvSpPr>
            <p:spPr>
              <a:xfrm>
                <a:off x="4161244" y="3146872"/>
                <a:ext cx="16135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49" extrusionOk="0">
                    <a:moveTo>
                      <a:pt x="1" y="1"/>
                    </a:moveTo>
                    <a:lnTo>
                      <a:pt x="1" y="448"/>
                    </a:lnTo>
                    <a:lnTo>
                      <a:pt x="125" y="448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6"/>
              <p:cNvSpPr/>
              <p:nvPr/>
            </p:nvSpPr>
            <p:spPr>
              <a:xfrm>
                <a:off x="4761060" y="1231918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>
                <a:off x="4761060" y="1343711"/>
                <a:ext cx="14342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9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>
                <a:off x="4761060" y="1003338"/>
                <a:ext cx="14342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65" extrusionOk="0">
                    <a:moveTo>
                      <a:pt x="1" y="1"/>
                    </a:moveTo>
                    <a:lnTo>
                      <a:pt x="1" y="27"/>
                    </a:lnTo>
                    <a:lnTo>
                      <a:pt x="1" y="436"/>
                    </a:lnTo>
                    <a:lnTo>
                      <a:pt x="1" y="465"/>
                    </a:lnTo>
                    <a:lnTo>
                      <a:pt x="112" y="465"/>
                    </a:lnTo>
                    <a:lnTo>
                      <a:pt x="112" y="436"/>
                    </a:lnTo>
                    <a:lnTo>
                      <a:pt x="112" y="27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>
                <a:off x="4761060" y="1118460"/>
                <a:ext cx="14342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>
                <a:off x="4761060" y="2020105"/>
                <a:ext cx="14342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6"/>
              <p:cNvSpPr/>
              <p:nvPr/>
            </p:nvSpPr>
            <p:spPr>
              <a:xfrm>
                <a:off x="4761060" y="2131898"/>
                <a:ext cx="14342" cy="5737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>
                <a:off x="4761060" y="1456657"/>
                <a:ext cx="14342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>
                <a:off x="4761060" y="2245228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6"/>
              <p:cNvSpPr/>
              <p:nvPr/>
            </p:nvSpPr>
            <p:spPr>
              <a:xfrm>
                <a:off x="4761060" y="1570115"/>
                <a:ext cx="14342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6"/>
              <p:cNvSpPr/>
              <p:nvPr/>
            </p:nvSpPr>
            <p:spPr>
              <a:xfrm>
                <a:off x="4761060" y="1681908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6"/>
              <p:cNvSpPr/>
              <p:nvPr/>
            </p:nvSpPr>
            <p:spPr>
              <a:xfrm>
                <a:off x="4761060" y="1906647"/>
                <a:ext cx="14342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6"/>
              <p:cNvSpPr/>
              <p:nvPr/>
            </p:nvSpPr>
            <p:spPr>
              <a:xfrm>
                <a:off x="4761060" y="1795366"/>
                <a:ext cx="14342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6"/>
              <p:cNvSpPr/>
              <p:nvPr/>
            </p:nvSpPr>
            <p:spPr>
              <a:xfrm>
                <a:off x="4761060" y="328609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6"/>
              <p:cNvSpPr/>
              <p:nvPr/>
            </p:nvSpPr>
            <p:spPr>
              <a:xfrm>
                <a:off x="4761060" y="440018"/>
                <a:ext cx="14342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6"/>
              <p:cNvSpPr/>
              <p:nvPr/>
            </p:nvSpPr>
            <p:spPr>
              <a:xfrm>
                <a:off x="4761060" y="101822"/>
                <a:ext cx="14342" cy="5737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6"/>
              <p:cNvSpPr/>
              <p:nvPr/>
            </p:nvSpPr>
            <p:spPr>
              <a:xfrm>
                <a:off x="4761060" y="215152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6"/>
              <p:cNvSpPr/>
              <p:nvPr/>
            </p:nvSpPr>
            <p:spPr>
              <a:xfrm>
                <a:off x="4761060" y="553476"/>
                <a:ext cx="14342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6"/>
              <p:cNvSpPr/>
              <p:nvPr/>
            </p:nvSpPr>
            <p:spPr>
              <a:xfrm>
                <a:off x="4761060" y="665141"/>
                <a:ext cx="14342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9" extrusionOk="0">
                    <a:moveTo>
                      <a:pt x="1" y="1"/>
                    </a:moveTo>
                    <a:lnTo>
                      <a:pt x="1" y="449"/>
                    </a:lnTo>
                    <a:lnTo>
                      <a:pt x="112" y="44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6"/>
              <p:cNvSpPr/>
              <p:nvPr/>
            </p:nvSpPr>
            <p:spPr>
              <a:xfrm>
                <a:off x="4761060" y="778599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6"/>
              <p:cNvSpPr/>
              <p:nvPr/>
            </p:nvSpPr>
            <p:spPr>
              <a:xfrm>
                <a:off x="4761060" y="889880"/>
                <a:ext cx="14342" cy="5801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3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6"/>
              <p:cNvSpPr/>
              <p:nvPr/>
            </p:nvSpPr>
            <p:spPr>
              <a:xfrm>
                <a:off x="4761060" y="2921749"/>
                <a:ext cx="14342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6"/>
              <p:cNvSpPr/>
              <p:nvPr/>
            </p:nvSpPr>
            <p:spPr>
              <a:xfrm>
                <a:off x="4761060" y="2358685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6"/>
              <p:cNvSpPr/>
              <p:nvPr/>
            </p:nvSpPr>
            <p:spPr>
              <a:xfrm>
                <a:off x="4761060" y="2470094"/>
                <a:ext cx="14342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12" y="45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6"/>
              <p:cNvSpPr/>
              <p:nvPr/>
            </p:nvSpPr>
            <p:spPr>
              <a:xfrm>
                <a:off x="4761060" y="2583424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6"/>
              <p:cNvSpPr/>
              <p:nvPr/>
            </p:nvSpPr>
            <p:spPr>
              <a:xfrm>
                <a:off x="4761060" y="3368281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42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6"/>
              <p:cNvSpPr/>
              <p:nvPr/>
            </p:nvSpPr>
            <p:spPr>
              <a:xfrm>
                <a:off x="4485739" y="3710319"/>
                <a:ext cx="59547" cy="22666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77" extrusionOk="0">
                    <a:moveTo>
                      <a:pt x="435" y="0"/>
                    </a:moveTo>
                    <a:cubicBezTo>
                      <a:pt x="288" y="26"/>
                      <a:pt x="150" y="52"/>
                      <a:pt x="0" y="69"/>
                    </a:cubicBezTo>
                    <a:lnTo>
                      <a:pt x="13" y="177"/>
                    </a:lnTo>
                    <a:cubicBezTo>
                      <a:pt x="163" y="164"/>
                      <a:pt x="314" y="134"/>
                      <a:pt x="464" y="108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6"/>
              <p:cNvSpPr/>
              <p:nvPr/>
            </p:nvSpPr>
            <p:spPr>
              <a:xfrm>
                <a:off x="4761060" y="2696882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6"/>
              <p:cNvSpPr/>
              <p:nvPr/>
            </p:nvSpPr>
            <p:spPr>
              <a:xfrm>
                <a:off x="4740187" y="3480074"/>
                <a:ext cx="29837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49" extrusionOk="0">
                    <a:moveTo>
                      <a:pt x="125" y="0"/>
                    </a:moveTo>
                    <a:cubicBezTo>
                      <a:pt x="98" y="134"/>
                      <a:pt x="56" y="272"/>
                      <a:pt x="0" y="409"/>
                    </a:cubicBezTo>
                    <a:lnTo>
                      <a:pt x="98" y="448"/>
                    </a:lnTo>
                    <a:cubicBezTo>
                      <a:pt x="151" y="314"/>
                      <a:pt x="206" y="164"/>
                      <a:pt x="232" y="13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6"/>
              <p:cNvSpPr/>
              <p:nvPr/>
            </p:nvSpPr>
            <p:spPr>
              <a:xfrm>
                <a:off x="4592025" y="3662938"/>
                <a:ext cx="56217" cy="42003"/>
              </a:xfrm>
              <a:custGeom>
                <a:avLst/>
                <a:gdLst/>
                <a:ahLst/>
                <a:cxnLst/>
                <a:rect l="l" t="t" r="r" b="b"/>
                <a:pathLst>
                  <a:path w="439" h="328" extrusionOk="0">
                    <a:moveTo>
                      <a:pt x="370" y="1"/>
                    </a:moveTo>
                    <a:cubicBezTo>
                      <a:pt x="259" y="83"/>
                      <a:pt x="138" y="164"/>
                      <a:pt x="0" y="220"/>
                    </a:cubicBezTo>
                    <a:lnTo>
                      <a:pt x="56" y="328"/>
                    </a:lnTo>
                    <a:cubicBezTo>
                      <a:pt x="193" y="259"/>
                      <a:pt x="314" y="177"/>
                      <a:pt x="438" y="96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6"/>
              <p:cNvSpPr/>
              <p:nvPr/>
            </p:nvSpPr>
            <p:spPr>
              <a:xfrm>
                <a:off x="4681153" y="3580982"/>
                <a:ext cx="45332" cy="52376"/>
              </a:xfrm>
              <a:custGeom>
                <a:avLst/>
                <a:gdLst/>
                <a:ahLst/>
                <a:cxnLst/>
                <a:rect l="l" t="t" r="r" b="b"/>
                <a:pathLst>
                  <a:path w="354" h="409" extrusionOk="0">
                    <a:moveTo>
                      <a:pt x="259" y="0"/>
                    </a:moveTo>
                    <a:cubicBezTo>
                      <a:pt x="190" y="124"/>
                      <a:pt x="95" y="232"/>
                      <a:pt x="1" y="343"/>
                    </a:cubicBezTo>
                    <a:lnTo>
                      <a:pt x="82" y="409"/>
                    </a:lnTo>
                    <a:cubicBezTo>
                      <a:pt x="177" y="301"/>
                      <a:pt x="272" y="180"/>
                      <a:pt x="354" y="5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6"/>
              <p:cNvSpPr/>
              <p:nvPr/>
            </p:nvSpPr>
            <p:spPr>
              <a:xfrm>
                <a:off x="4761060" y="3260329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6"/>
              <p:cNvSpPr/>
              <p:nvPr/>
            </p:nvSpPr>
            <p:spPr>
              <a:xfrm>
                <a:off x="4761060" y="3035079"/>
                <a:ext cx="14342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6"/>
              <p:cNvSpPr/>
              <p:nvPr/>
            </p:nvSpPr>
            <p:spPr>
              <a:xfrm>
                <a:off x="4761060" y="2808675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6"/>
              <p:cNvSpPr/>
              <p:nvPr/>
            </p:nvSpPr>
            <p:spPr>
              <a:xfrm>
                <a:off x="4761060" y="3146872"/>
                <a:ext cx="14342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9" extrusionOk="0">
                    <a:moveTo>
                      <a:pt x="1" y="1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2" name="Google Shape;892;p16"/>
          <p:cNvGrpSpPr/>
          <p:nvPr/>
        </p:nvGrpSpPr>
        <p:grpSpPr>
          <a:xfrm>
            <a:off x="7768463" y="4513064"/>
            <a:ext cx="750012" cy="630423"/>
            <a:chOff x="1507450" y="3919292"/>
            <a:chExt cx="953486" cy="801453"/>
          </a:xfrm>
        </p:grpSpPr>
        <p:grpSp>
          <p:nvGrpSpPr>
            <p:cNvPr id="893" name="Google Shape;893;p16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894" name="Google Shape;894;p16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6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6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7" name="Google Shape;897;p16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898" name="Google Shape;898;p16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6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6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1" name="Google Shape;901;p16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902" name="Google Shape;902;p16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6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6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5" name="Google Shape;905;p16"/>
          <p:cNvGrpSpPr/>
          <p:nvPr/>
        </p:nvGrpSpPr>
        <p:grpSpPr>
          <a:xfrm>
            <a:off x="301289" y="4002345"/>
            <a:ext cx="374657" cy="463150"/>
            <a:chOff x="8243489" y="4050570"/>
            <a:chExt cx="374657" cy="463150"/>
          </a:xfrm>
        </p:grpSpPr>
        <p:sp>
          <p:nvSpPr>
            <p:cNvPr id="906" name="Google Shape;906;p16"/>
            <p:cNvSpPr/>
            <p:nvPr/>
          </p:nvSpPr>
          <p:spPr>
            <a:xfrm>
              <a:off x="8243489" y="4051225"/>
              <a:ext cx="374657" cy="461828"/>
            </a:xfrm>
            <a:custGeom>
              <a:avLst/>
              <a:gdLst/>
              <a:ahLst/>
              <a:cxnLst/>
              <a:rect l="l" t="t" r="r" b="b"/>
              <a:pathLst>
                <a:path w="107815" h="132900" extrusionOk="0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6"/>
            <p:cNvSpPr/>
            <p:nvPr/>
          </p:nvSpPr>
          <p:spPr>
            <a:xfrm>
              <a:off x="8244307" y="4050570"/>
              <a:ext cx="257600" cy="463150"/>
            </a:xfrm>
            <a:custGeom>
              <a:avLst/>
              <a:gdLst/>
              <a:ahLst/>
              <a:cxnLst/>
              <a:rect l="l" t="t" r="r" b="b"/>
              <a:pathLst>
                <a:path w="10304" h="18526" extrusionOk="0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  <p:sp>
        <p:nvSpPr>
          <p:cNvPr id="908" name="Google Shape;908;p1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9" name="Google Shape;909;p16"/>
          <p:cNvSpPr txBox="1">
            <a:spLocks noGrp="1"/>
          </p:cNvSpPr>
          <p:nvPr>
            <p:ph type="subTitle" idx="1"/>
          </p:nvPr>
        </p:nvSpPr>
        <p:spPr>
          <a:xfrm>
            <a:off x="1090025" y="2621198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0" name="Google Shape;910;p16"/>
          <p:cNvSpPr txBox="1">
            <a:spLocks noGrp="1"/>
          </p:cNvSpPr>
          <p:nvPr>
            <p:ph type="subTitle" idx="2"/>
          </p:nvPr>
        </p:nvSpPr>
        <p:spPr>
          <a:xfrm>
            <a:off x="3484350" y="2621198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1" name="Google Shape;911;p16"/>
          <p:cNvSpPr txBox="1">
            <a:spLocks noGrp="1"/>
          </p:cNvSpPr>
          <p:nvPr>
            <p:ph type="subTitle" idx="3"/>
          </p:nvPr>
        </p:nvSpPr>
        <p:spPr>
          <a:xfrm>
            <a:off x="5878675" y="2621198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2" name="Google Shape;912;p16"/>
          <p:cNvSpPr txBox="1">
            <a:spLocks noGrp="1"/>
          </p:cNvSpPr>
          <p:nvPr>
            <p:ph type="subTitle" idx="4"/>
          </p:nvPr>
        </p:nvSpPr>
        <p:spPr>
          <a:xfrm>
            <a:off x="1090025" y="219122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13" name="Google Shape;913;p16"/>
          <p:cNvSpPr txBox="1">
            <a:spLocks noGrp="1"/>
          </p:cNvSpPr>
          <p:nvPr>
            <p:ph type="subTitle" idx="5"/>
          </p:nvPr>
        </p:nvSpPr>
        <p:spPr>
          <a:xfrm>
            <a:off x="3484350" y="219122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14" name="Google Shape;914;p16"/>
          <p:cNvSpPr txBox="1">
            <a:spLocks noGrp="1"/>
          </p:cNvSpPr>
          <p:nvPr>
            <p:ph type="subTitle" idx="6"/>
          </p:nvPr>
        </p:nvSpPr>
        <p:spPr>
          <a:xfrm>
            <a:off x="5878675" y="219122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7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17" name="Google Shape;917;p17"/>
          <p:cNvSpPr txBox="1">
            <a:spLocks noGrp="1"/>
          </p:cNvSpPr>
          <p:nvPr>
            <p:ph type="subTitle" idx="1"/>
          </p:nvPr>
        </p:nvSpPr>
        <p:spPr>
          <a:xfrm>
            <a:off x="1823546" y="162377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8" name="Google Shape;918;p17"/>
          <p:cNvSpPr txBox="1">
            <a:spLocks noGrp="1"/>
          </p:cNvSpPr>
          <p:nvPr>
            <p:ph type="subTitle" idx="2"/>
          </p:nvPr>
        </p:nvSpPr>
        <p:spPr>
          <a:xfrm>
            <a:off x="5517024" y="162377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9" name="Google Shape;919;p17"/>
          <p:cNvSpPr txBox="1">
            <a:spLocks noGrp="1"/>
          </p:cNvSpPr>
          <p:nvPr>
            <p:ph type="subTitle" idx="3"/>
          </p:nvPr>
        </p:nvSpPr>
        <p:spPr>
          <a:xfrm>
            <a:off x="1823546" y="313195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0" name="Google Shape;920;p17"/>
          <p:cNvSpPr txBox="1">
            <a:spLocks noGrp="1"/>
          </p:cNvSpPr>
          <p:nvPr>
            <p:ph type="subTitle" idx="4"/>
          </p:nvPr>
        </p:nvSpPr>
        <p:spPr>
          <a:xfrm>
            <a:off x="5517024" y="313195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1" name="Google Shape;921;p17"/>
          <p:cNvSpPr txBox="1">
            <a:spLocks noGrp="1"/>
          </p:cNvSpPr>
          <p:nvPr>
            <p:ph type="subTitle" idx="5"/>
          </p:nvPr>
        </p:nvSpPr>
        <p:spPr>
          <a:xfrm>
            <a:off x="1823546" y="13260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22" name="Google Shape;922;p17"/>
          <p:cNvSpPr txBox="1">
            <a:spLocks noGrp="1"/>
          </p:cNvSpPr>
          <p:nvPr>
            <p:ph type="subTitle" idx="6"/>
          </p:nvPr>
        </p:nvSpPr>
        <p:spPr>
          <a:xfrm>
            <a:off x="1823546" y="283430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23" name="Google Shape;923;p17"/>
          <p:cNvSpPr txBox="1">
            <a:spLocks noGrp="1"/>
          </p:cNvSpPr>
          <p:nvPr>
            <p:ph type="subTitle" idx="7"/>
          </p:nvPr>
        </p:nvSpPr>
        <p:spPr>
          <a:xfrm>
            <a:off x="5517024" y="13260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24" name="Google Shape;924;p17"/>
          <p:cNvSpPr txBox="1">
            <a:spLocks noGrp="1"/>
          </p:cNvSpPr>
          <p:nvPr>
            <p:ph type="subTitle" idx="8"/>
          </p:nvPr>
        </p:nvSpPr>
        <p:spPr>
          <a:xfrm>
            <a:off x="5517024" y="283430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25" name="Google Shape;925;p17"/>
          <p:cNvSpPr/>
          <p:nvPr/>
        </p:nvSpPr>
        <p:spPr>
          <a:xfrm>
            <a:off x="6686588" y="448168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6" name="Google Shape;926;p17"/>
          <p:cNvGrpSpPr/>
          <p:nvPr/>
        </p:nvGrpSpPr>
        <p:grpSpPr>
          <a:xfrm>
            <a:off x="7664537" y="4203130"/>
            <a:ext cx="1103228" cy="3337661"/>
            <a:chOff x="1825573" y="1896181"/>
            <a:chExt cx="964529" cy="2918046"/>
          </a:xfrm>
        </p:grpSpPr>
        <p:sp>
          <p:nvSpPr>
            <p:cNvPr id="927" name="Google Shape;927;p17"/>
            <p:cNvSpPr/>
            <p:nvPr/>
          </p:nvSpPr>
          <p:spPr>
            <a:xfrm>
              <a:off x="1825573" y="1896181"/>
              <a:ext cx="964529" cy="2918046"/>
            </a:xfrm>
            <a:custGeom>
              <a:avLst/>
              <a:gdLst/>
              <a:ahLst/>
              <a:cxnLst/>
              <a:rect l="l" t="t" r="r" b="b"/>
              <a:pathLst>
                <a:path w="7532" h="22787" extrusionOk="0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76200" dir="2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8" name="Google Shape;928;p17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929" name="Google Shape;929;p17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7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7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65" extrusionOk="0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7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7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7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7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7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7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7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7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7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7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7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7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7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7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33" extrusionOk="0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7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7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7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7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39" extrusionOk="0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7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7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70" extrusionOk="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7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52" extrusionOk="0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7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7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7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7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7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7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7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7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7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7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7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7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39" extrusionOk="0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7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52" extrusionOk="0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7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272" h="436" extrusionOk="0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7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96" extrusionOk="0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7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85" extrusionOk="0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7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7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7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7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7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17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17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7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65" extrusionOk="0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7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80" name="Google Shape;980;p17"/>
          <p:cNvGrpSpPr/>
          <p:nvPr/>
        </p:nvGrpSpPr>
        <p:grpSpPr>
          <a:xfrm flipH="1">
            <a:off x="-3522231" y="-1618067"/>
            <a:ext cx="4242221" cy="6761580"/>
            <a:chOff x="1336575" y="1389950"/>
            <a:chExt cx="1583450" cy="2523825"/>
          </a:xfrm>
        </p:grpSpPr>
        <p:sp>
          <p:nvSpPr>
            <p:cNvPr id="981" name="Google Shape;981;p17"/>
            <p:cNvSpPr/>
            <p:nvPr/>
          </p:nvSpPr>
          <p:spPr>
            <a:xfrm>
              <a:off x="1336575" y="1389950"/>
              <a:ext cx="1583450" cy="2523825"/>
            </a:xfrm>
            <a:custGeom>
              <a:avLst/>
              <a:gdLst/>
              <a:ahLst/>
              <a:cxnLst/>
              <a:rect l="l" t="t" r="r" b="b"/>
              <a:pathLst>
                <a:path w="63338" h="100953" extrusionOk="0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57150" dir="63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7"/>
            <p:cNvSpPr/>
            <p:nvPr/>
          </p:nvSpPr>
          <p:spPr>
            <a:xfrm>
              <a:off x="2510150" y="2649325"/>
              <a:ext cx="11700" cy="5775"/>
            </a:xfrm>
            <a:custGeom>
              <a:avLst/>
              <a:gdLst/>
              <a:ahLst/>
              <a:cxnLst/>
              <a:rect l="l" t="t" r="r" b="b"/>
              <a:pathLst>
                <a:path w="468" h="231" extrusionOk="0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7"/>
            <p:cNvSpPr/>
            <p:nvPr/>
          </p:nvSpPr>
          <p:spPr>
            <a:xfrm>
              <a:off x="1406350" y="1423450"/>
              <a:ext cx="1080625" cy="1231650"/>
            </a:xfrm>
            <a:custGeom>
              <a:avLst/>
              <a:gdLst/>
              <a:ahLst/>
              <a:cxnLst/>
              <a:rect l="l" t="t" r="r" b="b"/>
              <a:pathLst>
                <a:path w="43225" h="49266" extrusionOk="0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7"/>
            <p:cNvSpPr/>
            <p:nvPr/>
          </p:nvSpPr>
          <p:spPr>
            <a:xfrm>
              <a:off x="1406350" y="1389950"/>
              <a:ext cx="5950" cy="11725"/>
            </a:xfrm>
            <a:custGeom>
              <a:avLst/>
              <a:gdLst/>
              <a:ahLst/>
              <a:cxnLst/>
              <a:rect l="l" t="t" r="r" b="b"/>
              <a:pathLst>
                <a:path w="238" h="469" extrusionOk="0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7"/>
            <p:cNvSpPr/>
            <p:nvPr/>
          </p:nvSpPr>
          <p:spPr>
            <a:xfrm>
              <a:off x="2841525" y="3857075"/>
              <a:ext cx="5950" cy="24100"/>
            </a:xfrm>
            <a:custGeom>
              <a:avLst/>
              <a:gdLst/>
              <a:ahLst/>
              <a:cxnLst/>
              <a:rect l="l" t="t" r="r" b="b"/>
              <a:pathLst>
                <a:path w="238" h="964" extrusionOk="0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7"/>
            <p:cNvSpPr/>
            <p:nvPr/>
          </p:nvSpPr>
          <p:spPr>
            <a:xfrm>
              <a:off x="2841525" y="381050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7"/>
            <p:cNvSpPr/>
            <p:nvPr/>
          </p:nvSpPr>
          <p:spPr>
            <a:xfrm>
              <a:off x="2836450" y="2740900"/>
              <a:ext cx="10325" cy="24075"/>
            </a:xfrm>
            <a:custGeom>
              <a:avLst/>
              <a:gdLst/>
              <a:ahLst/>
              <a:cxnLst/>
              <a:rect l="l" t="t" r="r" b="b"/>
              <a:pathLst>
                <a:path w="413" h="963" extrusionOk="0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7"/>
            <p:cNvSpPr/>
            <p:nvPr/>
          </p:nvSpPr>
          <p:spPr>
            <a:xfrm>
              <a:off x="2841525" y="371755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7"/>
            <p:cNvSpPr/>
            <p:nvPr/>
          </p:nvSpPr>
          <p:spPr>
            <a:xfrm>
              <a:off x="2841525" y="362460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7"/>
            <p:cNvSpPr/>
            <p:nvPr/>
          </p:nvSpPr>
          <p:spPr>
            <a:xfrm>
              <a:off x="2841525" y="357802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7"/>
            <p:cNvSpPr/>
            <p:nvPr/>
          </p:nvSpPr>
          <p:spPr>
            <a:xfrm>
              <a:off x="2841525" y="3764125"/>
              <a:ext cx="5950" cy="23200"/>
            </a:xfrm>
            <a:custGeom>
              <a:avLst/>
              <a:gdLst/>
              <a:ahLst/>
              <a:cxnLst/>
              <a:rect l="l" t="t" r="r" b="b"/>
              <a:pathLst>
                <a:path w="238" h="928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7"/>
            <p:cNvSpPr/>
            <p:nvPr/>
          </p:nvSpPr>
          <p:spPr>
            <a:xfrm>
              <a:off x="2817625" y="2697975"/>
              <a:ext cx="16775" cy="23400"/>
            </a:xfrm>
            <a:custGeom>
              <a:avLst/>
              <a:gdLst/>
              <a:ahLst/>
              <a:cxnLst/>
              <a:rect l="l" t="t" r="r" b="b"/>
              <a:pathLst>
                <a:path w="671" h="936" extrusionOk="0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7"/>
            <p:cNvSpPr/>
            <p:nvPr/>
          </p:nvSpPr>
          <p:spPr>
            <a:xfrm>
              <a:off x="2841525" y="3670975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7"/>
            <p:cNvSpPr/>
            <p:nvPr/>
          </p:nvSpPr>
          <p:spPr>
            <a:xfrm>
              <a:off x="2510150" y="2649325"/>
              <a:ext cx="23400" cy="5775"/>
            </a:xfrm>
            <a:custGeom>
              <a:avLst/>
              <a:gdLst/>
              <a:ahLst/>
              <a:cxnLst/>
              <a:rect l="l" t="t" r="r" b="b"/>
              <a:pathLst>
                <a:path w="936" h="231" extrusionOk="0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7"/>
            <p:cNvSpPr/>
            <p:nvPr/>
          </p:nvSpPr>
          <p:spPr>
            <a:xfrm>
              <a:off x="2556725" y="2649325"/>
              <a:ext cx="22500" cy="5775"/>
            </a:xfrm>
            <a:custGeom>
              <a:avLst/>
              <a:gdLst/>
              <a:ahLst/>
              <a:cxnLst/>
              <a:rect l="l" t="t" r="r" b="b"/>
              <a:pathLst>
                <a:path w="900" h="231" extrusionOk="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7"/>
            <p:cNvSpPr/>
            <p:nvPr/>
          </p:nvSpPr>
          <p:spPr>
            <a:xfrm>
              <a:off x="2648975" y="2649325"/>
              <a:ext cx="23400" cy="5775"/>
            </a:xfrm>
            <a:custGeom>
              <a:avLst/>
              <a:gdLst/>
              <a:ahLst/>
              <a:cxnLst/>
              <a:rect l="l" t="t" r="r" b="b"/>
              <a:pathLst>
                <a:path w="936" h="231" extrusionOk="0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7"/>
            <p:cNvSpPr/>
            <p:nvPr/>
          </p:nvSpPr>
          <p:spPr>
            <a:xfrm>
              <a:off x="2602575" y="26493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7"/>
            <p:cNvSpPr/>
            <p:nvPr/>
          </p:nvSpPr>
          <p:spPr>
            <a:xfrm>
              <a:off x="2695550" y="2648625"/>
              <a:ext cx="23200" cy="6475"/>
            </a:xfrm>
            <a:custGeom>
              <a:avLst/>
              <a:gdLst/>
              <a:ahLst/>
              <a:cxnLst/>
              <a:rect l="l" t="t" r="r" b="b"/>
              <a:pathLst>
                <a:path w="928" h="259" extrusionOk="0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7"/>
            <p:cNvSpPr/>
            <p:nvPr/>
          </p:nvSpPr>
          <p:spPr>
            <a:xfrm>
              <a:off x="2741225" y="2651600"/>
              <a:ext cx="24100" cy="11525"/>
            </a:xfrm>
            <a:custGeom>
              <a:avLst/>
              <a:gdLst/>
              <a:ahLst/>
              <a:cxnLst/>
              <a:rect l="l" t="t" r="r" b="b"/>
              <a:pathLst>
                <a:path w="964" h="461" extrusionOk="0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7"/>
            <p:cNvSpPr/>
            <p:nvPr/>
          </p:nvSpPr>
          <p:spPr>
            <a:xfrm>
              <a:off x="2784125" y="2667475"/>
              <a:ext cx="22525" cy="17450"/>
            </a:xfrm>
            <a:custGeom>
              <a:avLst/>
              <a:gdLst/>
              <a:ahLst/>
              <a:cxnLst/>
              <a:rect l="l" t="t" r="r" b="b"/>
              <a:pathLst>
                <a:path w="901" h="698" extrusionOk="0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7"/>
            <p:cNvSpPr/>
            <p:nvPr/>
          </p:nvSpPr>
          <p:spPr>
            <a:xfrm>
              <a:off x="2841525" y="292767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7"/>
            <p:cNvSpPr/>
            <p:nvPr/>
          </p:nvSpPr>
          <p:spPr>
            <a:xfrm>
              <a:off x="2841525" y="297425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7"/>
            <p:cNvSpPr/>
            <p:nvPr/>
          </p:nvSpPr>
          <p:spPr>
            <a:xfrm>
              <a:off x="2841525" y="3020625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7"/>
            <p:cNvSpPr/>
            <p:nvPr/>
          </p:nvSpPr>
          <p:spPr>
            <a:xfrm>
              <a:off x="2841525" y="3113775"/>
              <a:ext cx="5950" cy="23200"/>
            </a:xfrm>
            <a:custGeom>
              <a:avLst/>
              <a:gdLst/>
              <a:ahLst/>
              <a:cxnLst/>
              <a:rect l="l" t="t" r="r" b="b"/>
              <a:pathLst>
                <a:path w="238" h="928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7"/>
            <p:cNvSpPr/>
            <p:nvPr/>
          </p:nvSpPr>
          <p:spPr>
            <a:xfrm>
              <a:off x="2841525" y="306720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7"/>
            <p:cNvSpPr/>
            <p:nvPr/>
          </p:nvSpPr>
          <p:spPr>
            <a:xfrm>
              <a:off x="2841525" y="278815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7"/>
            <p:cNvSpPr/>
            <p:nvPr/>
          </p:nvSpPr>
          <p:spPr>
            <a:xfrm>
              <a:off x="2841525" y="283472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7"/>
            <p:cNvSpPr/>
            <p:nvPr/>
          </p:nvSpPr>
          <p:spPr>
            <a:xfrm>
              <a:off x="2841525" y="353145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7"/>
            <p:cNvSpPr/>
            <p:nvPr/>
          </p:nvSpPr>
          <p:spPr>
            <a:xfrm>
              <a:off x="2841525" y="288110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7"/>
            <p:cNvSpPr/>
            <p:nvPr/>
          </p:nvSpPr>
          <p:spPr>
            <a:xfrm>
              <a:off x="2841525" y="334625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7"/>
            <p:cNvSpPr/>
            <p:nvPr/>
          </p:nvSpPr>
          <p:spPr>
            <a:xfrm>
              <a:off x="2841525" y="339280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7"/>
            <p:cNvSpPr/>
            <p:nvPr/>
          </p:nvSpPr>
          <p:spPr>
            <a:xfrm>
              <a:off x="2841525" y="343920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7"/>
            <p:cNvSpPr/>
            <p:nvPr/>
          </p:nvSpPr>
          <p:spPr>
            <a:xfrm>
              <a:off x="2841525" y="316015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7"/>
            <p:cNvSpPr/>
            <p:nvPr/>
          </p:nvSpPr>
          <p:spPr>
            <a:xfrm>
              <a:off x="2841525" y="348507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7"/>
            <p:cNvSpPr/>
            <p:nvPr/>
          </p:nvSpPr>
          <p:spPr>
            <a:xfrm>
              <a:off x="2841525" y="320672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7"/>
            <p:cNvSpPr/>
            <p:nvPr/>
          </p:nvSpPr>
          <p:spPr>
            <a:xfrm>
              <a:off x="2841525" y="3253300"/>
              <a:ext cx="5950" cy="23200"/>
            </a:xfrm>
            <a:custGeom>
              <a:avLst/>
              <a:gdLst/>
              <a:ahLst/>
              <a:cxnLst/>
              <a:rect l="l" t="t" r="r" b="b"/>
              <a:pathLst>
                <a:path w="238" h="928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7"/>
            <p:cNvSpPr/>
            <p:nvPr/>
          </p:nvSpPr>
          <p:spPr>
            <a:xfrm>
              <a:off x="2841525" y="3299675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7"/>
            <p:cNvSpPr/>
            <p:nvPr/>
          </p:nvSpPr>
          <p:spPr>
            <a:xfrm>
              <a:off x="2841525" y="3902075"/>
              <a:ext cx="5950" cy="11700"/>
            </a:xfrm>
            <a:custGeom>
              <a:avLst/>
              <a:gdLst/>
              <a:ahLst/>
              <a:cxnLst/>
              <a:rect l="l" t="t" r="r" b="b"/>
              <a:pathLst>
                <a:path w="238" h="468" extrusionOk="0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9" name="Google Shape;1019;p17"/>
          <p:cNvGrpSpPr/>
          <p:nvPr/>
        </p:nvGrpSpPr>
        <p:grpSpPr>
          <a:xfrm>
            <a:off x="8028814" y="3951370"/>
            <a:ext cx="374657" cy="463150"/>
            <a:chOff x="8243489" y="4050570"/>
            <a:chExt cx="374657" cy="463150"/>
          </a:xfrm>
        </p:grpSpPr>
        <p:sp>
          <p:nvSpPr>
            <p:cNvPr id="1020" name="Google Shape;1020;p17"/>
            <p:cNvSpPr/>
            <p:nvPr/>
          </p:nvSpPr>
          <p:spPr>
            <a:xfrm>
              <a:off x="8243489" y="4051225"/>
              <a:ext cx="374657" cy="461828"/>
            </a:xfrm>
            <a:custGeom>
              <a:avLst/>
              <a:gdLst/>
              <a:ahLst/>
              <a:cxnLst/>
              <a:rect l="l" t="t" r="r" b="b"/>
              <a:pathLst>
                <a:path w="107815" h="132900" extrusionOk="0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7"/>
            <p:cNvSpPr/>
            <p:nvPr/>
          </p:nvSpPr>
          <p:spPr>
            <a:xfrm>
              <a:off x="8244307" y="4050570"/>
              <a:ext cx="257600" cy="463150"/>
            </a:xfrm>
            <a:custGeom>
              <a:avLst/>
              <a:gdLst/>
              <a:ahLst/>
              <a:cxnLst/>
              <a:rect l="l" t="t" r="r" b="b"/>
              <a:pathLst>
                <a:path w="10304" h="18526" extrusionOk="0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  <p:grpSp>
        <p:nvGrpSpPr>
          <p:cNvPr id="1022" name="Google Shape;1022;p17"/>
          <p:cNvGrpSpPr/>
          <p:nvPr/>
        </p:nvGrpSpPr>
        <p:grpSpPr>
          <a:xfrm>
            <a:off x="618008" y="4513090"/>
            <a:ext cx="711583" cy="630414"/>
            <a:chOff x="460371" y="2406765"/>
            <a:chExt cx="711583" cy="630414"/>
          </a:xfrm>
        </p:grpSpPr>
        <p:grpSp>
          <p:nvGrpSpPr>
            <p:cNvPr id="1023" name="Google Shape;1023;p17"/>
            <p:cNvGrpSpPr/>
            <p:nvPr/>
          </p:nvGrpSpPr>
          <p:grpSpPr>
            <a:xfrm>
              <a:off x="666102" y="2406765"/>
              <a:ext cx="505852" cy="630414"/>
              <a:chOff x="666102" y="2406765"/>
              <a:chExt cx="505852" cy="630414"/>
            </a:xfrm>
          </p:grpSpPr>
          <p:grpSp>
            <p:nvGrpSpPr>
              <p:cNvPr id="1024" name="Google Shape;1024;p17"/>
              <p:cNvGrpSpPr/>
              <p:nvPr/>
            </p:nvGrpSpPr>
            <p:grpSpPr>
              <a:xfrm>
                <a:off x="1005172" y="2632603"/>
                <a:ext cx="166782" cy="404575"/>
                <a:chOff x="3816313" y="1611982"/>
                <a:chExt cx="1212958" cy="2940225"/>
              </a:xfrm>
            </p:grpSpPr>
            <p:sp>
              <p:nvSpPr>
                <p:cNvPr id="1025" name="Google Shape;1025;p17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2" h="6836" extrusionOk="0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" name="Google Shape;1026;p17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4" h="9712" extrusionOk="0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" name="Google Shape;1027;p17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9" h="6841" extrusionOk="0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28" name="Google Shape;1028;p17"/>
              <p:cNvGrpSpPr/>
              <p:nvPr/>
            </p:nvGrpSpPr>
            <p:grpSpPr>
              <a:xfrm>
                <a:off x="666102" y="2406765"/>
                <a:ext cx="259816" cy="630384"/>
                <a:chOff x="3816313" y="1611982"/>
                <a:chExt cx="1212958" cy="2940225"/>
              </a:xfrm>
            </p:grpSpPr>
            <p:sp>
              <p:nvSpPr>
                <p:cNvPr id="1029" name="Google Shape;1029;p17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2" h="6836" extrusionOk="0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0" name="Google Shape;1030;p17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4" h="9712" extrusionOk="0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1" name="Google Shape;1031;p17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9" h="6841" extrusionOk="0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32" name="Google Shape;1032;p17"/>
            <p:cNvGrpSpPr/>
            <p:nvPr/>
          </p:nvGrpSpPr>
          <p:grpSpPr>
            <a:xfrm>
              <a:off x="460371" y="2728161"/>
              <a:ext cx="166791" cy="302717"/>
              <a:chOff x="3816307" y="2352225"/>
              <a:chExt cx="1213027" cy="2199981"/>
            </a:xfrm>
          </p:grpSpPr>
          <p:sp>
            <p:nvSpPr>
              <p:cNvPr id="1033" name="Google Shape;1033;p17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7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7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18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38" name="Google Shape;1038;p18"/>
          <p:cNvSpPr txBox="1">
            <a:spLocks noGrp="1"/>
          </p:cNvSpPr>
          <p:nvPr>
            <p:ph type="subTitle" idx="1"/>
          </p:nvPr>
        </p:nvSpPr>
        <p:spPr>
          <a:xfrm>
            <a:off x="720002" y="1467436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9" name="Google Shape;1039;p18"/>
          <p:cNvSpPr txBox="1">
            <a:spLocks noGrp="1"/>
          </p:cNvSpPr>
          <p:nvPr>
            <p:ph type="subTitle" idx="2"/>
          </p:nvPr>
        </p:nvSpPr>
        <p:spPr>
          <a:xfrm>
            <a:off x="3579000" y="1467436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0" name="Google Shape;1040;p18"/>
          <p:cNvSpPr txBox="1">
            <a:spLocks noGrp="1"/>
          </p:cNvSpPr>
          <p:nvPr>
            <p:ph type="subTitle" idx="3"/>
          </p:nvPr>
        </p:nvSpPr>
        <p:spPr>
          <a:xfrm>
            <a:off x="720002" y="3045325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1" name="Google Shape;1041;p18"/>
          <p:cNvSpPr txBox="1">
            <a:spLocks noGrp="1"/>
          </p:cNvSpPr>
          <p:nvPr>
            <p:ph type="subTitle" idx="4"/>
          </p:nvPr>
        </p:nvSpPr>
        <p:spPr>
          <a:xfrm>
            <a:off x="3579000" y="3045325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2" name="Google Shape;1042;p18"/>
          <p:cNvSpPr txBox="1">
            <a:spLocks noGrp="1"/>
          </p:cNvSpPr>
          <p:nvPr>
            <p:ph type="subTitle" idx="5"/>
          </p:nvPr>
        </p:nvSpPr>
        <p:spPr>
          <a:xfrm>
            <a:off x="6437998" y="1467436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3" name="Google Shape;1043;p18"/>
          <p:cNvSpPr txBox="1">
            <a:spLocks noGrp="1"/>
          </p:cNvSpPr>
          <p:nvPr>
            <p:ph type="subTitle" idx="6"/>
          </p:nvPr>
        </p:nvSpPr>
        <p:spPr>
          <a:xfrm>
            <a:off x="6437998" y="3045325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4" name="Google Shape;1044;p18"/>
          <p:cNvSpPr txBox="1">
            <a:spLocks noGrp="1"/>
          </p:cNvSpPr>
          <p:nvPr>
            <p:ph type="subTitle" idx="7"/>
          </p:nvPr>
        </p:nvSpPr>
        <p:spPr>
          <a:xfrm>
            <a:off x="723902" y="1183863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5" name="Google Shape;1045;p18"/>
          <p:cNvSpPr txBox="1">
            <a:spLocks noGrp="1"/>
          </p:cNvSpPr>
          <p:nvPr>
            <p:ph type="subTitle" idx="8"/>
          </p:nvPr>
        </p:nvSpPr>
        <p:spPr>
          <a:xfrm>
            <a:off x="3582900" y="1183863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6" name="Google Shape;1046;p18"/>
          <p:cNvSpPr txBox="1">
            <a:spLocks noGrp="1"/>
          </p:cNvSpPr>
          <p:nvPr>
            <p:ph type="subTitle" idx="9"/>
          </p:nvPr>
        </p:nvSpPr>
        <p:spPr>
          <a:xfrm>
            <a:off x="6441898" y="1183863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7" name="Google Shape;1047;p18"/>
          <p:cNvSpPr txBox="1">
            <a:spLocks noGrp="1"/>
          </p:cNvSpPr>
          <p:nvPr>
            <p:ph type="subTitle" idx="13"/>
          </p:nvPr>
        </p:nvSpPr>
        <p:spPr>
          <a:xfrm>
            <a:off x="723902" y="27585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8" name="Google Shape;1048;p18"/>
          <p:cNvSpPr txBox="1">
            <a:spLocks noGrp="1"/>
          </p:cNvSpPr>
          <p:nvPr>
            <p:ph type="subTitle" idx="14"/>
          </p:nvPr>
        </p:nvSpPr>
        <p:spPr>
          <a:xfrm>
            <a:off x="3582900" y="27585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9" name="Google Shape;1049;p18"/>
          <p:cNvSpPr txBox="1">
            <a:spLocks noGrp="1"/>
          </p:cNvSpPr>
          <p:nvPr>
            <p:ph type="subTitle" idx="15"/>
          </p:nvPr>
        </p:nvSpPr>
        <p:spPr>
          <a:xfrm>
            <a:off x="6441898" y="27585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50" name="Google Shape;1050;p18"/>
          <p:cNvSpPr/>
          <p:nvPr/>
        </p:nvSpPr>
        <p:spPr>
          <a:xfrm>
            <a:off x="7653349" y="4173425"/>
            <a:ext cx="2989500" cy="29895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1" name="Google Shape;1051;p18"/>
          <p:cNvGrpSpPr/>
          <p:nvPr/>
        </p:nvGrpSpPr>
        <p:grpSpPr>
          <a:xfrm flipH="1">
            <a:off x="-1191848" y="3286771"/>
            <a:ext cx="13848078" cy="1717216"/>
            <a:chOff x="3225200" y="1878300"/>
            <a:chExt cx="5251850" cy="651250"/>
          </a:xfrm>
        </p:grpSpPr>
        <p:sp>
          <p:nvSpPr>
            <p:cNvPr id="1052" name="Google Shape;1052;p18"/>
            <p:cNvSpPr/>
            <p:nvPr/>
          </p:nvSpPr>
          <p:spPr>
            <a:xfrm>
              <a:off x="3225200" y="1878300"/>
              <a:ext cx="5240150" cy="651250"/>
            </a:xfrm>
            <a:custGeom>
              <a:avLst/>
              <a:gdLst/>
              <a:ahLst/>
              <a:cxnLst/>
              <a:rect l="l" t="t" r="r" b="b"/>
              <a:pathLst>
                <a:path w="209606" h="26050" extrusionOk="0">
                  <a:moveTo>
                    <a:pt x="1" y="0"/>
                  </a:moveTo>
                  <a:lnTo>
                    <a:pt x="1" y="6104"/>
                  </a:lnTo>
                  <a:lnTo>
                    <a:pt x="55231" y="6104"/>
                  </a:lnTo>
                  <a:cubicBezTo>
                    <a:pt x="56305" y="6104"/>
                    <a:pt x="57177" y="6976"/>
                    <a:pt x="57177" y="8023"/>
                  </a:cubicBezTo>
                  <a:cubicBezTo>
                    <a:pt x="57177" y="9097"/>
                    <a:pt x="56305" y="9969"/>
                    <a:pt x="55231" y="9969"/>
                  </a:cubicBezTo>
                  <a:lnTo>
                    <a:pt x="36074" y="9969"/>
                  </a:lnTo>
                  <a:cubicBezTo>
                    <a:pt x="31714" y="9969"/>
                    <a:pt x="28170" y="13429"/>
                    <a:pt x="28052" y="17761"/>
                  </a:cubicBezTo>
                  <a:lnTo>
                    <a:pt x="28024" y="17761"/>
                  </a:lnTo>
                  <a:lnTo>
                    <a:pt x="28024" y="18026"/>
                  </a:lnTo>
                  <a:cubicBezTo>
                    <a:pt x="28024" y="22442"/>
                    <a:pt x="31630" y="26049"/>
                    <a:pt x="36074" y="26049"/>
                  </a:cubicBezTo>
                  <a:lnTo>
                    <a:pt x="209606" y="26049"/>
                  </a:lnTo>
                  <a:lnTo>
                    <a:pt x="209606" y="19945"/>
                  </a:lnTo>
                  <a:lnTo>
                    <a:pt x="36074" y="19945"/>
                  </a:lnTo>
                  <a:cubicBezTo>
                    <a:pt x="35091" y="19945"/>
                    <a:pt x="34274" y="19212"/>
                    <a:pt x="34156" y="18257"/>
                  </a:cubicBezTo>
                  <a:cubicBezTo>
                    <a:pt x="34156" y="18166"/>
                    <a:pt x="34128" y="18082"/>
                    <a:pt x="34128" y="17992"/>
                  </a:cubicBezTo>
                  <a:cubicBezTo>
                    <a:pt x="34128" y="16945"/>
                    <a:pt x="35000" y="16073"/>
                    <a:pt x="36074" y="16073"/>
                  </a:cubicBezTo>
                  <a:lnTo>
                    <a:pt x="55231" y="16073"/>
                  </a:lnTo>
                  <a:cubicBezTo>
                    <a:pt x="59682" y="16073"/>
                    <a:pt x="63281" y="12473"/>
                    <a:pt x="63281" y="8023"/>
                  </a:cubicBezTo>
                  <a:cubicBezTo>
                    <a:pt x="63281" y="3607"/>
                    <a:pt x="59682" y="0"/>
                    <a:pt x="55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57150" dir="63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8"/>
            <p:cNvSpPr/>
            <p:nvPr/>
          </p:nvSpPr>
          <p:spPr>
            <a:xfrm>
              <a:off x="3468675" y="1951725"/>
              <a:ext cx="24100" cy="5775"/>
            </a:xfrm>
            <a:custGeom>
              <a:avLst/>
              <a:gdLst/>
              <a:ahLst/>
              <a:cxnLst/>
              <a:rect l="l" t="t" r="r" b="b"/>
              <a:pathLst>
                <a:path w="964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8"/>
            <p:cNvSpPr/>
            <p:nvPr/>
          </p:nvSpPr>
          <p:spPr>
            <a:xfrm>
              <a:off x="3422275" y="19517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8"/>
            <p:cNvSpPr/>
            <p:nvPr/>
          </p:nvSpPr>
          <p:spPr>
            <a:xfrm>
              <a:off x="3515925" y="19517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8"/>
            <p:cNvSpPr/>
            <p:nvPr/>
          </p:nvSpPr>
          <p:spPr>
            <a:xfrm>
              <a:off x="3375025" y="1951725"/>
              <a:ext cx="23900" cy="5775"/>
            </a:xfrm>
            <a:custGeom>
              <a:avLst/>
              <a:gdLst/>
              <a:ahLst/>
              <a:cxnLst/>
              <a:rect l="l" t="t" r="r" b="b"/>
              <a:pathLst>
                <a:path w="956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8"/>
            <p:cNvSpPr/>
            <p:nvPr/>
          </p:nvSpPr>
          <p:spPr>
            <a:xfrm>
              <a:off x="3845900" y="19517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8"/>
            <p:cNvSpPr/>
            <p:nvPr/>
          </p:nvSpPr>
          <p:spPr>
            <a:xfrm>
              <a:off x="3798650" y="19517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8"/>
            <p:cNvSpPr/>
            <p:nvPr/>
          </p:nvSpPr>
          <p:spPr>
            <a:xfrm>
              <a:off x="3939550" y="1951725"/>
              <a:ext cx="23400" cy="5775"/>
            </a:xfrm>
            <a:custGeom>
              <a:avLst/>
              <a:gdLst/>
              <a:ahLst/>
              <a:cxnLst/>
              <a:rect l="l" t="t" r="r" b="b"/>
              <a:pathLst>
                <a:path w="936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8"/>
            <p:cNvSpPr/>
            <p:nvPr/>
          </p:nvSpPr>
          <p:spPr>
            <a:xfrm>
              <a:off x="3892300" y="1951725"/>
              <a:ext cx="24100" cy="5775"/>
            </a:xfrm>
            <a:custGeom>
              <a:avLst/>
              <a:gdLst/>
              <a:ahLst/>
              <a:cxnLst/>
              <a:rect l="l" t="t" r="r" b="b"/>
              <a:pathLst>
                <a:path w="964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8"/>
            <p:cNvSpPr/>
            <p:nvPr/>
          </p:nvSpPr>
          <p:spPr>
            <a:xfrm>
              <a:off x="3752075" y="1951725"/>
              <a:ext cx="23400" cy="5775"/>
            </a:xfrm>
            <a:custGeom>
              <a:avLst/>
              <a:gdLst/>
              <a:ahLst/>
              <a:cxnLst/>
              <a:rect l="l" t="t" r="r" b="b"/>
              <a:pathLst>
                <a:path w="936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8"/>
            <p:cNvSpPr/>
            <p:nvPr/>
          </p:nvSpPr>
          <p:spPr>
            <a:xfrm>
              <a:off x="3704825" y="1951725"/>
              <a:ext cx="23375" cy="5775"/>
            </a:xfrm>
            <a:custGeom>
              <a:avLst/>
              <a:gdLst/>
              <a:ahLst/>
              <a:cxnLst/>
              <a:rect l="l" t="t" r="r" b="b"/>
              <a:pathLst>
                <a:path w="935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8"/>
            <p:cNvSpPr/>
            <p:nvPr/>
          </p:nvSpPr>
          <p:spPr>
            <a:xfrm>
              <a:off x="3657725" y="1951725"/>
              <a:ext cx="23925" cy="5775"/>
            </a:xfrm>
            <a:custGeom>
              <a:avLst/>
              <a:gdLst/>
              <a:ahLst/>
              <a:cxnLst/>
              <a:rect l="l" t="t" r="r" b="b"/>
              <a:pathLst>
                <a:path w="957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8"/>
            <p:cNvSpPr/>
            <p:nvPr/>
          </p:nvSpPr>
          <p:spPr>
            <a:xfrm>
              <a:off x="3563200" y="1951725"/>
              <a:ext cx="24775" cy="5775"/>
            </a:xfrm>
            <a:custGeom>
              <a:avLst/>
              <a:gdLst/>
              <a:ahLst/>
              <a:cxnLst/>
              <a:rect l="l" t="t" r="r" b="b"/>
              <a:pathLst>
                <a:path w="991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91" y="230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8"/>
            <p:cNvSpPr/>
            <p:nvPr/>
          </p:nvSpPr>
          <p:spPr>
            <a:xfrm>
              <a:off x="3611150" y="19517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8"/>
            <p:cNvSpPr/>
            <p:nvPr/>
          </p:nvSpPr>
          <p:spPr>
            <a:xfrm>
              <a:off x="4715650" y="2028100"/>
              <a:ext cx="13100" cy="23925"/>
            </a:xfrm>
            <a:custGeom>
              <a:avLst/>
              <a:gdLst/>
              <a:ahLst/>
              <a:cxnLst/>
              <a:rect l="l" t="t" r="r" b="b"/>
              <a:pathLst>
                <a:path w="524" h="957" extrusionOk="0">
                  <a:moveTo>
                    <a:pt x="238" y="1"/>
                  </a:moveTo>
                  <a:lnTo>
                    <a:pt x="1" y="84"/>
                  </a:lnTo>
                  <a:cubicBezTo>
                    <a:pt x="147" y="349"/>
                    <a:pt x="238" y="635"/>
                    <a:pt x="294" y="956"/>
                  </a:cubicBezTo>
                  <a:lnTo>
                    <a:pt x="524" y="901"/>
                  </a:lnTo>
                  <a:cubicBezTo>
                    <a:pt x="468" y="580"/>
                    <a:pt x="350" y="287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8"/>
            <p:cNvSpPr/>
            <p:nvPr/>
          </p:nvSpPr>
          <p:spPr>
            <a:xfrm>
              <a:off x="4419875" y="1951725"/>
              <a:ext cx="24075" cy="5775"/>
            </a:xfrm>
            <a:custGeom>
              <a:avLst/>
              <a:gdLst/>
              <a:ahLst/>
              <a:cxnLst/>
              <a:rect l="l" t="t" r="r" b="b"/>
              <a:pathLst>
                <a:path w="963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8"/>
            <p:cNvSpPr/>
            <p:nvPr/>
          </p:nvSpPr>
          <p:spPr>
            <a:xfrm>
              <a:off x="4373475" y="19517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8"/>
            <p:cNvSpPr/>
            <p:nvPr/>
          </p:nvSpPr>
          <p:spPr>
            <a:xfrm>
              <a:off x="4514400" y="19517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8"/>
            <p:cNvSpPr/>
            <p:nvPr/>
          </p:nvSpPr>
          <p:spPr>
            <a:xfrm>
              <a:off x="4652525" y="1961825"/>
              <a:ext cx="23225" cy="16075"/>
            </a:xfrm>
            <a:custGeom>
              <a:avLst/>
              <a:gdLst/>
              <a:ahLst/>
              <a:cxnLst/>
              <a:rect l="l" t="t" r="r" b="b"/>
              <a:pathLst>
                <a:path w="929" h="643" extrusionOk="0">
                  <a:moveTo>
                    <a:pt x="84" y="1"/>
                  </a:moveTo>
                  <a:lnTo>
                    <a:pt x="0" y="210"/>
                  </a:lnTo>
                  <a:cubicBezTo>
                    <a:pt x="259" y="322"/>
                    <a:pt x="552" y="468"/>
                    <a:pt x="810" y="642"/>
                  </a:cubicBezTo>
                  <a:lnTo>
                    <a:pt x="928" y="468"/>
                  </a:lnTo>
                  <a:cubicBezTo>
                    <a:pt x="670" y="266"/>
                    <a:pt x="377" y="119"/>
                    <a:pt x="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8"/>
            <p:cNvSpPr/>
            <p:nvPr/>
          </p:nvSpPr>
          <p:spPr>
            <a:xfrm>
              <a:off x="4560950" y="19517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8"/>
            <p:cNvSpPr/>
            <p:nvPr/>
          </p:nvSpPr>
          <p:spPr>
            <a:xfrm>
              <a:off x="4690200" y="1988000"/>
              <a:ext cx="19725" cy="21825"/>
            </a:xfrm>
            <a:custGeom>
              <a:avLst/>
              <a:gdLst/>
              <a:ahLst/>
              <a:cxnLst/>
              <a:rect l="l" t="t" r="r" b="b"/>
              <a:pathLst>
                <a:path w="789" h="873" extrusionOk="0">
                  <a:moveTo>
                    <a:pt x="175" y="0"/>
                  </a:moveTo>
                  <a:lnTo>
                    <a:pt x="0" y="175"/>
                  </a:lnTo>
                  <a:cubicBezTo>
                    <a:pt x="210" y="412"/>
                    <a:pt x="412" y="642"/>
                    <a:pt x="586" y="872"/>
                  </a:cubicBezTo>
                  <a:lnTo>
                    <a:pt x="789" y="761"/>
                  </a:lnTo>
                  <a:cubicBezTo>
                    <a:pt x="586" y="495"/>
                    <a:pt x="384" y="237"/>
                    <a:pt x="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8"/>
            <p:cNvSpPr/>
            <p:nvPr/>
          </p:nvSpPr>
          <p:spPr>
            <a:xfrm>
              <a:off x="4608225" y="1951725"/>
              <a:ext cx="23925" cy="8725"/>
            </a:xfrm>
            <a:custGeom>
              <a:avLst/>
              <a:gdLst/>
              <a:ahLst/>
              <a:cxnLst/>
              <a:rect l="l" t="t" r="r" b="b"/>
              <a:pathLst>
                <a:path w="957" h="349" extrusionOk="0">
                  <a:moveTo>
                    <a:pt x="0" y="0"/>
                  </a:moveTo>
                  <a:lnTo>
                    <a:pt x="0" y="230"/>
                  </a:lnTo>
                  <a:cubicBezTo>
                    <a:pt x="286" y="230"/>
                    <a:pt x="607" y="265"/>
                    <a:pt x="900" y="349"/>
                  </a:cubicBezTo>
                  <a:lnTo>
                    <a:pt x="956" y="119"/>
                  </a:lnTo>
                  <a:cubicBezTo>
                    <a:pt x="635" y="28"/>
                    <a:pt x="314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8"/>
            <p:cNvSpPr/>
            <p:nvPr/>
          </p:nvSpPr>
          <p:spPr>
            <a:xfrm>
              <a:off x="4467125" y="1951725"/>
              <a:ext cx="23400" cy="5775"/>
            </a:xfrm>
            <a:custGeom>
              <a:avLst/>
              <a:gdLst/>
              <a:ahLst/>
              <a:cxnLst/>
              <a:rect l="l" t="t" r="r" b="b"/>
              <a:pathLst>
                <a:path w="936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8"/>
            <p:cNvSpPr/>
            <p:nvPr/>
          </p:nvSpPr>
          <p:spPr>
            <a:xfrm>
              <a:off x="4091475" y="1951725"/>
              <a:ext cx="24075" cy="5775"/>
            </a:xfrm>
            <a:custGeom>
              <a:avLst/>
              <a:gdLst/>
              <a:ahLst/>
              <a:cxnLst/>
              <a:rect l="l" t="t" r="r" b="b"/>
              <a:pathLst>
                <a:path w="963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8"/>
            <p:cNvSpPr/>
            <p:nvPr/>
          </p:nvSpPr>
          <p:spPr>
            <a:xfrm>
              <a:off x="4044900" y="1951725"/>
              <a:ext cx="23400" cy="5775"/>
            </a:xfrm>
            <a:custGeom>
              <a:avLst/>
              <a:gdLst/>
              <a:ahLst/>
              <a:cxnLst/>
              <a:rect l="l" t="t" r="r" b="b"/>
              <a:pathLst>
                <a:path w="936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8"/>
            <p:cNvSpPr/>
            <p:nvPr/>
          </p:nvSpPr>
          <p:spPr>
            <a:xfrm>
              <a:off x="4326225" y="1951725"/>
              <a:ext cx="23900" cy="5775"/>
            </a:xfrm>
            <a:custGeom>
              <a:avLst/>
              <a:gdLst/>
              <a:ahLst/>
              <a:cxnLst/>
              <a:rect l="l" t="t" r="r" b="b"/>
              <a:pathLst>
                <a:path w="956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8"/>
            <p:cNvSpPr/>
            <p:nvPr/>
          </p:nvSpPr>
          <p:spPr>
            <a:xfrm>
              <a:off x="3965725" y="1951725"/>
              <a:ext cx="8750" cy="5775"/>
            </a:xfrm>
            <a:custGeom>
              <a:avLst/>
              <a:gdLst/>
              <a:ahLst/>
              <a:cxnLst/>
              <a:rect l="l" t="t" r="r" b="b"/>
              <a:pathLst>
                <a:path w="350" h="231" extrusionOk="0">
                  <a:moveTo>
                    <a:pt x="0" y="0"/>
                  </a:moveTo>
                  <a:lnTo>
                    <a:pt x="0" y="230"/>
                  </a:lnTo>
                  <a:lnTo>
                    <a:pt x="349" y="23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8"/>
            <p:cNvSpPr/>
            <p:nvPr/>
          </p:nvSpPr>
          <p:spPr>
            <a:xfrm>
              <a:off x="3997800" y="19517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8"/>
            <p:cNvSpPr/>
            <p:nvPr/>
          </p:nvSpPr>
          <p:spPr>
            <a:xfrm>
              <a:off x="4279650" y="1951725"/>
              <a:ext cx="23400" cy="5775"/>
            </a:xfrm>
            <a:custGeom>
              <a:avLst/>
              <a:gdLst/>
              <a:ahLst/>
              <a:cxnLst/>
              <a:rect l="l" t="t" r="r" b="b"/>
              <a:pathLst>
                <a:path w="936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8"/>
            <p:cNvSpPr/>
            <p:nvPr/>
          </p:nvSpPr>
          <p:spPr>
            <a:xfrm>
              <a:off x="4232375" y="1951725"/>
              <a:ext cx="23400" cy="5775"/>
            </a:xfrm>
            <a:custGeom>
              <a:avLst/>
              <a:gdLst/>
              <a:ahLst/>
              <a:cxnLst/>
              <a:rect l="l" t="t" r="r" b="b"/>
              <a:pathLst>
                <a:path w="936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8"/>
            <p:cNvSpPr/>
            <p:nvPr/>
          </p:nvSpPr>
          <p:spPr>
            <a:xfrm>
              <a:off x="4138725" y="19517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8"/>
            <p:cNvSpPr/>
            <p:nvPr/>
          </p:nvSpPr>
          <p:spPr>
            <a:xfrm>
              <a:off x="4186000" y="19517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8"/>
            <p:cNvSpPr/>
            <p:nvPr/>
          </p:nvSpPr>
          <p:spPr>
            <a:xfrm>
              <a:off x="4312425" y="2200925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8"/>
            <p:cNvSpPr/>
            <p:nvPr/>
          </p:nvSpPr>
          <p:spPr>
            <a:xfrm>
              <a:off x="4547175" y="2200925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8"/>
            <p:cNvSpPr/>
            <p:nvPr/>
          </p:nvSpPr>
          <p:spPr>
            <a:xfrm>
              <a:off x="4500625" y="2200925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8"/>
            <p:cNvSpPr/>
            <p:nvPr/>
          </p:nvSpPr>
          <p:spPr>
            <a:xfrm>
              <a:off x="4453350" y="2200925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8"/>
            <p:cNvSpPr/>
            <p:nvPr/>
          </p:nvSpPr>
          <p:spPr>
            <a:xfrm>
              <a:off x="4124950" y="2200925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8"/>
            <p:cNvSpPr/>
            <p:nvPr/>
          </p:nvSpPr>
          <p:spPr>
            <a:xfrm>
              <a:off x="3998500" y="2296850"/>
              <a:ext cx="8750" cy="24100"/>
            </a:xfrm>
            <a:custGeom>
              <a:avLst/>
              <a:gdLst/>
              <a:ahLst/>
              <a:cxnLst/>
              <a:rect l="l" t="t" r="r" b="b"/>
              <a:pathLst>
                <a:path w="350" h="964" extrusionOk="0">
                  <a:moveTo>
                    <a:pt x="147" y="1"/>
                  </a:moveTo>
                  <a:cubicBezTo>
                    <a:pt x="57" y="322"/>
                    <a:pt x="1" y="643"/>
                    <a:pt x="1" y="964"/>
                  </a:cubicBezTo>
                  <a:lnTo>
                    <a:pt x="231" y="964"/>
                  </a:lnTo>
                  <a:cubicBezTo>
                    <a:pt x="231" y="671"/>
                    <a:pt x="287" y="350"/>
                    <a:pt x="350" y="64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8"/>
            <p:cNvSpPr/>
            <p:nvPr/>
          </p:nvSpPr>
          <p:spPr>
            <a:xfrm>
              <a:off x="4406100" y="2200925"/>
              <a:ext cx="24075" cy="5975"/>
            </a:xfrm>
            <a:custGeom>
              <a:avLst/>
              <a:gdLst/>
              <a:ahLst/>
              <a:cxnLst/>
              <a:rect l="l" t="t" r="r" b="b"/>
              <a:pathLst>
                <a:path w="963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8"/>
            <p:cNvSpPr/>
            <p:nvPr/>
          </p:nvSpPr>
          <p:spPr>
            <a:xfrm>
              <a:off x="4077700" y="2203200"/>
              <a:ext cx="24775" cy="12400"/>
            </a:xfrm>
            <a:custGeom>
              <a:avLst/>
              <a:gdLst/>
              <a:ahLst/>
              <a:cxnLst/>
              <a:rect l="l" t="t" r="r" b="b"/>
              <a:pathLst>
                <a:path w="991" h="496" extrusionOk="0">
                  <a:moveTo>
                    <a:pt x="928" y="1"/>
                  </a:moveTo>
                  <a:cubicBezTo>
                    <a:pt x="607" y="56"/>
                    <a:pt x="321" y="147"/>
                    <a:pt x="0" y="259"/>
                  </a:cubicBezTo>
                  <a:lnTo>
                    <a:pt x="84" y="496"/>
                  </a:lnTo>
                  <a:cubicBezTo>
                    <a:pt x="377" y="377"/>
                    <a:pt x="670" y="287"/>
                    <a:pt x="991" y="231"/>
                  </a:cubicBez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8"/>
            <p:cNvSpPr/>
            <p:nvPr/>
          </p:nvSpPr>
          <p:spPr>
            <a:xfrm>
              <a:off x="4010025" y="2253950"/>
              <a:ext cx="16750" cy="23400"/>
            </a:xfrm>
            <a:custGeom>
              <a:avLst/>
              <a:gdLst/>
              <a:ahLst/>
              <a:cxnLst/>
              <a:rect l="l" t="t" r="r" b="b"/>
              <a:pathLst>
                <a:path w="670" h="936" extrusionOk="0">
                  <a:moveTo>
                    <a:pt x="468" y="1"/>
                  </a:moveTo>
                  <a:cubicBezTo>
                    <a:pt x="293" y="266"/>
                    <a:pt x="119" y="524"/>
                    <a:pt x="0" y="817"/>
                  </a:cubicBezTo>
                  <a:lnTo>
                    <a:pt x="210" y="936"/>
                  </a:lnTo>
                  <a:cubicBezTo>
                    <a:pt x="321" y="643"/>
                    <a:pt x="496" y="384"/>
                    <a:pt x="670" y="119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8"/>
            <p:cNvSpPr/>
            <p:nvPr/>
          </p:nvSpPr>
          <p:spPr>
            <a:xfrm>
              <a:off x="4037750" y="2221350"/>
              <a:ext cx="21825" cy="18850"/>
            </a:xfrm>
            <a:custGeom>
              <a:avLst/>
              <a:gdLst/>
              <a:ahLst/>
              <a:cxnLst/>
              <a:rect l="l" t="t" r="r" b="b"/>
              <a:pathLst>
                <a:path w="873" h="754" extrusionOk="0">
                  <a:moveTo>
                    <a:pt x="754" y="0"/>
                  </a:moveTo>
                  <a:cubicBezTo>
                    <a:pt x="496" y="147"/>
                    <a:pt x="231" y="349"/>
                    <a:pt x="0" y="579"/>
                  </a:cubicBezTo>
                  <a:lnTo>
                    <a:pt x="175" y="754"/>
                  </a:lnTo>
                  <a:cubicBezTo>
                    <a:pt x="377" y="551"/>
                    <a:pt x="635" y="349"/>
                    <a:pt x="873" y="175"/>
                  </a:cubicBezTo>
                  <a:lnTo>
                    <a:pt x="7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8"/>
            <p:cNvSpPr/>
            <p:nvPr/>
          </p:nvSpPr>
          <p:spPr>
            <a:xfrm>
              <a:off x="4725075" y="2074500"/>
              <a:ext cx="7350" cy="24075"/>
            </a:xfrm>
            <a:custGeom>
              <a:avLst/>
              <a:gdLst/>
              <a:ahLst/>
              <a:cxnLst/>
              <a:rect l="l" t="t" r="r" b="b"/>
              <a:pathLst>
                <a:path w="294" h="963" extrusionOk="0">
                  <a:moveTo>
                    <a:pt x="35" y="0"/>
                  </a:moveTo>
                  <a:cubicBezTo>
                    <a:pt x="63" y="63"/>
                    <a:pt x="63" y="119"/>
                    <a:pt x="63" y="175"/>
                  </a:cubicBezTo>
                  <a:cubicBezTo>
                    <a:pt x="63" y="440"/>
                    <a:pt x="35" y="670"/>
                    <a:pt x="0" y="900"/>
                  </a:cubicBezTo>
                  <a:lnTo>
                    <a:pt x="238" y="963"/>
                  </a:lnTo>
                  <a:cubicBezTo>
                    <a:pt x="266" y="698"/>
                    <a:pt x="293" y="440"/>
                    <a:pt x="293" y="175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8"/>
            <p:cNvSpPr/>
            <p:nvPr/>
          </p:nvSpPr>
          <p:spPr>
            <a:xfrm>
              <a:off x="4594275" y="2200250"/>
              <a:ext cx="23400" cy="6650"/>
            </a:xfrm>
            <a:custGeom>
              <a:avLst/>
              <a:gdLst/>
              <a:ahLst/>
              <a:cxnLst/>
              <a:rect l="l" t="t" r="r" b="b"/>
              <a:pathLst>
                <a:path w="936" h="266" extrusionOk="0">
                  <a:moveTo>
                    <a:pt x="935" y="0"/>
                  </a:moveTo>
                  <a:cubicBezTo>
                    <a:pt x="761" y="28"/>
                    <a:pt x="586" y="28"/>
                    <a:pt x="412" y="28"/>
                  </a:cubicBezTo>
                  <a:lnTo>
                    <a:pt x="0" y="28"/>
                  </a:lnTo>
                  <a:lnTo>
                    <a:pt x="0" y="265"/>
                  </a:lnTo>
                  <a:lnTo>
                    <a:pt x="412" y="265"/>
                  </a:lnTo>
                  <a:cubicBezTo>
                    <a:pt x="586" y="265"/>
                    <a:pt x="761" y="265"/>
                    <a:pt x="935" y="230"/>
                  </a:cubicBez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8"/>
            <p:cNvSpPr/>
            <p:nvPr/>
          </p:nvSpPr>
          <p:spPr>
            <a:xfrm>
              <a:off x="4639450" y="2187150"/>
              <a:ext cx="23900" cy="14500"/>
            </a:xfrm>
            <a:custGeom>
              <a:avLst/>
              <a:gdLst/>
              <a:ahLst/>
              <a:cxnLst/>
              <a:rect l="l" t="t" r="r" b="b"/>
              <a:pathLst>
                <a:path w="956" h="580" extrusionOk="0">
                  <a:moveTo>
                    <a:pt x="872" y="1"/>
                  </a:moveTo>
                  <a:cubicBezTo>
                    <a:pt x="579" y="147"/>
                    <a:pt x="286" y="266"/>
                    <a:pt x="0" y="350"/>
                  </a:cubicBezTo>
                  <a:lnTo>
                    <a:pt x="84" y="580"/>
                  </a:lnTo>
                  <a:cubicBezTo>
                    <a:pt x="377" y="468"/>
                    <a:pt x="698" y="350"/>
                    <a:pt x="956" y="203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8"/>
            <p:cNvSpPr/>
            <p:nvPr/>
          </p:nvSpPr>
          <p:spPr>
            <a:xfrm>
              <a:off x="4680075" y="2158900"/>
              <a:ext cx="21125" cy="20250"/>
            </a:xfrm>
            <a:custGeom>
              <a:avLst/>
              <a:gdLst/>
              <a:ahLst/>
              <a:cxnLst/>
              <a:rect l="l" t="t" r="r" b="b"/>
              <a:pathLst>
                <a:path w="845" h="810" extrusionOk="0">
                  <a:moveTo>
                    <a:pt x="670" y="1"/>
                  </a:moveTo>
                  <a:cubicBezTo>
                    <a:pt x="468" y="231"/>
                    <a:pt x="231" y="433"/>
                    <a:pt x="1" y="636"/>
                  </a:cubicBezTo>
                  <a:lnTo>
                    <a:pt x="147" y="810"/>
                  </a:lnTo>
                  <a:cubicBezTo>
                    <a:pt x="405" y="608"/>
                    <a:pt x="642" y="405"/>
                    <a:pt x="845" y="140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8"/>
            <p:cNvSpPr/>
            <p:nvPr/>
          </p:nvSpPr>
          <p:spPr>
            <a:xfrm>
              <a:off x="4709900" y="2119675"/>
              <a:ext cx="15200" cy="23200"/>
            </a:xfrm>
            <a:custGeom>
              <a:avLst/>
              <a:gdLst/>
              <a:ahLst/>
              <a:cxnLst/>
              <a:rect l="l" t="t" r="r" b="b"/>
              <a:pathLst>
                <a:path w="608" h="928" extrusionOk="0">
                  <a:moveTo>
                    <a:pt x="377" y="0"/>
                  </a:moveTo>
                  <a:cubicBezTo>
                    <a:pt x="294" y="286"/>
                    <a:pt x="147" y="551"/>
                    <a:pt x="1" y="809"/>
                  </a:cubicBezTo>
                  <a:lnTo>
                    <a:pt x="203" y="928"/>
                  </a:lnTo>
                  <a:cubicBezTo>
                    <a:pt x="377" y="663"/>
                    <a:pt x="496" y="377"/>
                    <a:pt x="607" y="84"/>
                  </a:cubicBezTo>
                  <a:lnTo>
                    <a:pt x="3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8"/>
            <p:cNvSpPr/>
            <p:nvPr/>
          </p:nvSpPr>
          <p:spPr>
            <a:xfrm>
              <a:off x="4171350" y="2200925"/>
              <a:ext cx="24075" cy="5975"/>
            </a:xfrm>
            <a:custGeom>
              <a:avLst/>
              <a:gdLst/>
              <a:ahLst/>
              <a:cxnLst/>
              <a:rect l="l" t="t" r="r" b="b"/>
              <a:pathLst>
                <a:path w="963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8"/>
            <p:cNvSpPr/>
            <p:nvPr/>
          </p:nvSpPr>
          <p:spPr>
            <a:xfrm>
              <a:off x="4265875" y="2200925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8"/>
            <p:cNvSpPr/>
            <p:nvPr/>
          </p:nvSpPr>
          <p:spPr>
            <a:xfrm>
              <a:off x="4359700" y="2200925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8"/>
            <p:cNvSpPr/>
            <p:nvPr/>
          </p:nvSpPr>
          <p:spPr>
            <a:xfrm>
              <a:off x="4218600" y="2200925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8"/>
            <p:cNvSpPr/>
            <p:nvPr/>
          </p:nvSpPr>
          <p:spPr>
            <a:xfrm>
              <a:off x="501720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8"/>
            <p:cNvSpPr/>
            <p:nvPr/>
          </p:nvSpPr>
          <p:spPr>
            <a:xfrm>
              <a:off x="497010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8"/>
            <p:cNvSpPr/>
            <p:nvPr/>
          </p:nvSpPr>
          <p:spPr>
            <a:xfrm>
              <a:off x="5111025" y="2450150"/>
              <a:ext cx="24800" cy="5975"/>
            </a:xfrm>
            <a:custGeom>
              <a:avLst/>
              <a:gdLst/>
              <a:ahLst/>
              <a:cxnLst/>
              <a:rect l="l" t="t" r="r" b="b"/>
              <a:pathLst>
                <a:path w="992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8"/>
            <p:cNvSpPr/>
            <p:nvPr/>
          </p:nvSpPr>
          <p:spPr>
            <a:xfrm>
              <a:off x="5063775" y="2450150"/>
              <a:ext cx="23200" cy="5975"/>
            </a:xfrm>
            <a:custGeom>
              <a:avLst/>
              <a:gdLst/>
              <a:ahLst/>
              <a:cxnLst/>
              <a:rect l="l" t="t" r="r" b="b"/>
              <a:pathLst>
                <a:path w="928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8"/>
            <p:cNvSpPr/>
            <p:nvPr/>
          </p:nvSpPr>
          <p:spPr>
            <a:xfrm>
              <a:off x="4688100" y="2450150"/>
              <a:ext cx="23925" cy="5975"/>
            </a:xfrm>
            <a:custGeom>
              <a:avLst/>
              <a:gdLst/>
              <a:ahLst/>
              <a:cxnLst/>
              <a:rect l="l" t="t" r="r" b="b"/>
              <a:pathLst>
                <a:path w="957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8"/>
            <p:cNvSpPr/>
            <p:nvPr/>
          </p:nvSpPr>
          <p:spPr>
            <a:xfrm>
              <a:off x="4641525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8"/>
            <p:cNvSpPr/>
            <p:nvPr/>
          </p:nvSpPr>
          <p:spPr>
            <a:xfrm>
              <a:off x="4922850" y="2450150"/>
              <a:ext cx="23925" cy="5975"/>
            </a:xfrm>
            <a:custGeom>
              <a:avLst/>
              <a:gdLst/>
              <a:ahLst/>
              <a:cxnLst/>
              <a:rect l="l" t="t" r="r" b="b"/>
              <a:pathLst>
                <a:path w="957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8"/>
            <p:cNvSpPr/>
            <p:nvPr/>
          </p:nvSpPr>
          <p:spPr>
            <a:xfrm>
              <a:off x="4594275" y="2450150"/>
              <a:ext cx="24100" cy="5975"/>
            </a:xfrm>
            <a:custGeom>
              <a:avLst/>
              <a:gdLst/>
              <a:ahLst/>
              <a:cxnLst/>
              <a:rect l="l" t="t" r="r" b="b"/>
              <a:pathLst>
                <a:path w="964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8"/>
            <p:cNvSpPr/>
            <p:nvPr/>
          </p:nvSpPr>
          <p:spPr>
            <a:xfrm>
              <a:off x="487627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8"/>
            <p:cNvSpPr/>
            <p:nvPr/>
          </p:nvSpPr>
          <p:spPr>
            <a:xfrm>
              <a:off x="4829025" y="2450150"/>
              <a:ext cx="24075" cy="5975"/>
            </a:xfrm>
            <a:custGeom>
              <a:avLst/>
              <a:gdLst/>
              <a:ahLst/>
              <a:cxnLst/>
              <a:rect l="l" t="t" r="r" b="b"/>
              <a:pathLst>
                <a:path w="963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8"/>
            <p:cNvSpPr/>
            <p:nvPr/>
          </p:nvSpPr>
          <p:spPr>
            <a:xfrm>
              <a:off x="4735375" y="2450150"/>
              <a:ext cx="23200" cy="5975"/>
            </a:xfrm>
            <a:custGeom>
              <a:avLst/>
              <a:gdLst/>
              <a:ahLst/>
              <a:cxnLst/>
              <a:rect l="l" t="t" r="r" b="b"/>
              <a:pathLst>
                <a:path w="928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8"/>
            <p:cNvSpPr/>
            <p:nvPr/>
          </p:nvSpPr>
          <p:spPr>
            <a:xfrm>
              <a:off x="478262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8"/>
            <p:cNvSpPr/>
            <p:nvPr/>
          </p:nvSpPr>
          <p:spPr>
            <a:xfrm>
              <a:off x="5393750" y="2450150"/>
              <a:ext cx="23200" cy="5975"/>
            </a:xfrm>
            <a:custGeom>
              <a:avLst/>
              <a:gdLst/>
              <a:ahLst/>
              <a:cxnLst/>
              <a:rect l="l" t="t" r="r" b="b"/>
              <a:pathLst>
                <a:path w="928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8"/>
            <p:cNvSpPr/>
            <p:nvPr/>
          </p:nvSpPr>
          <p:spPr>
            <a:xfrm>
              <a:off x="5346475" y="2450150"/>
              <a:ext cx="23925" cy="5975"/>
            </a:xfrm>
            <a:custGeom>
              <a:avLst/>
              <a:gdLst/>
              <a:ahLst/>
              <a:cxnLst/>
              <a:rect l="l" t="t" r="r" b="b"/>
              <a:pathLst>
                <a:path w="957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8"/>
            <p:cNvSpPr/>
            <p:nvPr/>
          </p:nvSpPr>
          <p:spPr>
            <a:xfrm>
              <a:off x="548740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8"/>
            <p:cNvSpPr/>
            <p:nvPr/>
          </p:nvSpPr>
          <p:spPr>
            <a:xfrm>
              <a:off x="5440125" y="2450150"/>
              <a:ext cx="24100" cy="5975"/>
            </a:xfrm>
            <a:custGeom>
              <a:avLst/>
              <a:gdLst/>
              <a:ahLst/>
              <a:cxnLst/>
              <a:rect l="l" t="t" r="r" b="b"/>
              <a:pathLst>
                <a:path w="964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8"/>
            <p:cNvSpPr/>
            <p:nvPr/>
          </p:nvSpPr>
          <p:spPr>
            <a:xfrm>
              <a:off x="529990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8"/>
            <p:cNvSpPr/>
            <p:nvPr/>
          </p:nvSpPr>
          <p:spPr>
            <a:xfrm>
              <a:off x="525265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8"/>
            <p:cNvSpPr/>
            <p:nvPr/>
          </p:nvSpPr>
          <p:spPr>
            <a:xfrm>
              <a:off x="520625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8"/>
            <p:cNvSpPr/>
            <p:nvPr/>
          </p:nvSpPr>
          <p:spPr>
            <a:xfrm>
              <a:off x="5159000" y="2450150"/>
              <a:ext cx="23200" cy="5975"/>
            </a:xfrm>
            <a:custGeom>
              <a:avLst/>
              <a:gdLst/>
              <a:ahLst/>
              <a:cxnLst/>
              <a:rect l="l" t="t" r="r" b="b"/>
              <a:pathLst>
                <a:path w="928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8"/>
            <p:cNvSpPr/>
            <p:nvPr/>
          </p:nvSpPr>
          <p:spPr>
            <a:xfrm>
              <a:off x="431312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8"/>
            <p:cNvSpPr/>
            <p:nvPr/>
          </p:nvSpPr>
          <p:spPr>
            <a:xfrm>
              <a:off x="454787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8"/>
            <p:cNvSpPr/>
            <p:nvPr/>
          </p:nvSpPr>
          <p:spPr>
            <a:xfrm>
              <a:off x="450062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8"/>
            <p:cNvSpPr/>
            <p:nvPr/>
          </p:nvSpPr>
          <p:spPr>
            <a:xfrm>
              <a:off x="4453350" y="2450150"/>
              <a:ext cx="24100" cy="5975"/>
            </a:xfrm>
            <a:custGeom>
              <a:avLst/>
              <a:gdLst/>
              <a:ahLst/>
              <a:cxnLst/>
              <a:rect l="l" t="t" r="r" b="b"/>
              <a:pathLst>
                <a:path w="964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8"/>
            <p:cNvSpPr/>
            <p:nvPr/>
          </p:nvSpPr>
          <p:spPr>
            <a:xfrm>
              <a:off x="4126350" y="2450150"/>
              <a:ext cx="24100" cy="5975"/>
            </a:xfrm>
            <a:custGeom>
              <a:avLst/>
              <a:gdLst/>
              <a:ahLst/>
              <a:cxnLst/>
              <a:rect l="l" t="t" r="r" b="b"/>
              <a:pathLst>
                <a:path w="964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8"/>
            <p:cNvSpPr/>
            <p:nvPr/>
          </p:nvSpPr>
          <p:spPr>
            <a:xfrm>
              <a:off x="3998500" y="2336100"/>
              <a:ext cx="9450" cy="24100"/>
            </a:xfrm>
            <a:custGeom>
              <a:avLst/>
              <a:gdLst/>
              <a:ahLst/>
              <a:cxnLst/>
              <a:rect l="l" t="t" r="r" b="b"/>
              <a:pathLst>
                <a:path w="378" h="964" extrusionOk="0">
                  <a:moveTo>
                    <a:pt x="1" y="0"/>
                  </a:moveTo>
                  <a:cubicBezTo>
                    <a:pt x="29" y="321"/>
                    <a:pt x="57" y="642"/>
                    <a:pt x="147" y="963"/>
                  </a:cubicBezTo>
                  <a:lnTo>
                    <a:pt x="378" y="900"/>
                  </a:lnTo>
                  <a:cubicBezTo>
                    <a:pt x="287" y="614"/>
                    <a:pt x="259" y="293"/>
                    <a:pt x="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8"/>
            <p:cNvSpPr/>
            <p:nvPr/>
          </p:nvSpPr>
          <p:spPr>
            <a:xfrm>
              <a:off x="4406800" y="2450150"/>
              <a:ext cx="23375" cy="5975"/>
            </a:xfrm>
            <a:custGeom>
              <a:avLst/>
              <a:gdLst/>
              <a:ahLst/>
              <a:cxnLst/>
              <a:rect l="l" t="t" r="r" b="b"/>
              <a:pathLst>
                <a:path w="935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8"/>
            <p:cNvSpPr/>
            <p:nvPr/>
          </p:nvSpPr>
          <p:spPr>
            <a:xfrm>
              <a:off x="4079775" y="2441450"/>
              <a:ext cx="24100" cy="12400"/>
            </a:xfrm>
            <a:custGeom>
              <a:avLst/>
              <a:gdLst/>
              <a:ahLst/>
              <a:cxnLst/>
              <a:rect l="l" t="t" r="r" b="b"/>
              <a:pathLst>
                <a:path w="964" h="496" extrusionOk="0">
                  <a:moveTo>
                    <a:pt x="91" y="0"/>
                  </a:moveTo>
                  <a:lnTo>
                    <a:pt x="1" y="237"/>
                  </a:lnTo>
                  <a:cubicBezTo>
                    <a:pt x="294" y="349"/>
                    <a:pt x="615" y="440"/>
                    <a:pt x="908" y="495"/>
                  </a:cubicBezTo>
                  <a:lnTo>
                    <a:pt x="963" y="265"/>
                  </a:lnTo>
                  <a:cubicBezTo>
                    <a:pt x="670" y="209"/>
                    <a:pt x="384" y="119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8"/>
            <p:cNvSpPr/>
            <p:nvPr/>
          </p:nvSpPr>
          <p:spPr>
            <a:xfrm>
              <a:off x="4010025" y="2380400"/>
              <a:ext cx="16750" cy="22700"/>
            </a:xfrm>
            <a:custGeom>
              <a:avLst/>
              <a:gdLst/>
              <a:ahLst/>
              <a:cxnLst/>
              <a:rect l="l" t="t" r="r" b="b"/>
              <a:pathLst>
                <a:path w="670" h="908" extrusionOk="0">
                  <a:moveTo>
                    <a:pt x="210" y="0"/>
                  </a:moveTo>
                  <a:lnTo>
                    <a:pt x="0" y="91"/>
                  </a:lnTo>
                  <a:cubicBezTo>
                    <a:pt x="147" y="384"/>
                    <a:pt x="293" y="642"/>
                    <a:pt x="496" y="907"/>
                  </a:cubicBezTo>
                  <a:lnTo>
                    <a:pt x="670" y="789"/>
                  </a:lnTo>
                  <a:cubicBezTo>
                    <a:pt x="496" y="524"/>
                    <a:pt x="349" y="266"/>
                    <a:pt x="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8"/>
            <p:cNvSpPr/>
            <p:nvPr/>
          </p:nvSpPr>
          <p:spPr>
            <a:xfrm>
              <a:off x="4039850" y="2416850"/>
              <a:ext cx="21825" cy="19550"/>
            </a:xfrm>
            <a:custGeom>
              <a:avLst/>
              <a:gdLst/>
              <a:ahLst/>
              <a:cxnLst/>
              <a:rect l="l" t="t" r="r" b="b"/>
              <a:pathLst>
                <a:path w="873" h="782" extrusionOk="0">
                  <a:moveTo>
                    <a:pt x="147" y="0"/>
                  </a:moveTo>
                  <a:lnTo>
                    <a:pt x="0" y="175"/>
                  </a:lnTo>
                  <a:cubicBezTo>
                    <a:pt x="237" y="405"/>
                    <a:pt x="468" y="607"/>
                    <a:pt x="761" y="782"/>
                  </a:cubicBezTo>
                  <a:lnTo>
                    <a:pt x="872" y="579"/>
                  </a:lnTo>
                  <a:cubicBezTo>
                    <a:pt x="614" y="405"/>
                    <a:pt x="377" y="231"/>
                    <a:pt x="1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8"/>
            <p:cNvSpPr/>
            <p:nvPr/>
          </p:nvSpPr>
          <p:spPr>
            <a:xfrm>
              <a:off x="4171350" y="2450150"/>
              <a:ext cx="24075" cy="5975"/>
            </a:xfrm>
            <a:custGeom>
              <a:avLst/>
              <a:gdLst/>
              <a:ahLst/>
              <a:cxnLst/>
              <a:rect l="l" t="t" r="r" b="b"/>
              <a:pathLst>
                <a:path w="963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8"/>
            <p:cNvSpPr/>
            <p:nvPr/>
          </p:nvSpPr>
          <p:spPr>
            <a:xfrm>
              <a:off x="426587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8"/>
            <p:cNvSpPr/>
            <p:nvPr/>
          </p:nvSpPr>
          <p:spPr>
            <a:xfrm>
              <a:off x="4359700" y="2450150"/>
              <a:ext cx="23925" cy="5975"/>
            </a:xfrm>
            <a:custGeom>
              <a:avLst/>
              <a:gdLst/>
              <a:ahLst/>
              <a:cxnLst/>
              <a:rect l="l" t="t" r="r" b="b"/>
              <a:pathLst>
                <a:path w="957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8"/>
            <p:cNvSpPr/>
            <p:nvPr/>
          </p:nvSpPr>
          <p:spPr>
            <a:xfrm>
              <a:off x="421860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8"/>
            <p:cNvSpPr/>
            <p:nvPr/>
          </p:nvSpPr>
          <p:spPr>
            <a:xfrm>
              <a:off x="6381200" y="2450150"/>
              <a:ext cx="24100" cy="5975"/>
            </a:xfrm>
            <a:custGeom>
              <a:avLst/>
              <a:gdLst/>
              <a:ahLst/>
              <a:cxnLst/>
              <a:rect l="l" t="t" r="r" b="b"/>
              <a:pathLst>
                <a:path w="964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64" y="238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8"/>
            <p:cNvSpPr/>
            <p:nvPr/>
          </p:nvSpPr>
          <p:spPr>
            <a:xfrm>
              <a:off x="633482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8"/>
            <p:cNvSpPr/>
            <p:nvPr/>
          </p:nvSpPr>
          <p:spPr>
            <a:xfrm>
              <a:off x="6475050" y="2450150"/>
              <a:ext cx="24600" cy="5975"/>
            </a:xfrm>
            <a:custGeom>
              <a:avLst/>
              <a:gdLst/>
              <a:ahLst/>
              <a:cxnLst/>
              <a:rect l="l" t="t" r="r" b="b"/>
              <a:pathLst>
                <a:path w="984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84" y="238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8"/>
            <p:cNvSpPr/>
            <p:nvPr/>
          </p:nvSpPr>
          <p:spPr>
            <a:xfrm>
              <a:off x="642847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8"/>
            <p:cNvSpPr/>
            <p:nvPr/>
          </p:nvSpPr>
          <p:spPr>
            <a:xfrm>
              <a:off x="605280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8"/>
            <p:cNvSpPr/>
            <p:nvPr/>
          </p:nvSpPr>
          <p:spPr>
            <a:xfrm>
              <a:off x="600625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8"/>
            <p:cNvSpPr/>
            <p:nvPr/>
          </p:nvSpPr>
          <p:spPr>
            <a:xfrm>
              <a:off x="628755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8"/>
            <p:cNvSpPr/>
            <p:nvPr/>
          </p:nvSpPr>
          <p:spPr>
            <a:xfrm>
              <a:off x="5958975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8"/>
            <p:cNvSpPr/>
            <p:nvPr/>
          </p:nvSpPr>
          <p:spPr>
            <a:xfrm>
              <a:off x="6240300" y="2450150"/>
              <a:ext cx="23900" cy="5975"/>
            </a:xfrm>
            <a:custGeom>
              <a:avLst/>
              <a:gdLst/>
              <a:ahLst/>
              <a:cxnLst/>
              <a:rect l="l" t="t" r="r" b="b"/>
              <a:pathLst>
                <a:path w="956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8"/>
            <p:cNvSpPr/>
            <p:nvPr/>
          </p:nvSpPr>
          <p:spPr>
            <a:xfrm>
              <a:off x="6193725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8"/>
            <p:cNvSpPr/>
            <p:nvPr/>
          </p:nvSpPr>
          <p:spPr>
            <a:xfrm>
              <a:off x="610007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8"/>
            <p:cNvSpPr/>
            <p:nvPr/>
          </p:nvSpPr>
          <p:spPr>
            <a:xfrm>
              <a:off x="6146475" y="2450150"/>
              <a:ext cx="24075" cy="5975"/>
            </a:xfrm>
            <a:custGeom>
              <a:avLst/>
              <a:gdLst/>
              <a:ahLst/>
              <a:cxnLst/>
              <a:rect l="l" t="t" r="r" b="b"/>
              <a:pathLst>
                <a:path w="963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8"/>
            <p:cNvSpPr/>
            <p:nvPr/>
          </p:nvSpPr>
          <p:spPr>
            <a:xfrm>
              <a:off x="675845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8"/>
            <p:cNvSpPr/>
            <p:nvPr/>
          </p:nvSpPr>
          <p:spPr>
            <a:xfrm>
              <a:off x="671117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8"/>
            <p:cNvSpPr/>
            <p:nvPr/>
          </p:nvSpPr>
          <p:spPr>
            <a:xfrm>
              <a:off x="685210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8"/>
            <p:cNvSpPr/>
            <p:nvPr/>
          </p:nvSpPr>
          <p:spPr>
            <a:xfrm>
              <a:off x="6804850" y="2450150"/>
              <a:ext cx="23375" cy="5975"/>
            </a:xfrm>
            <a:custGeom>
              <a:avLst/>
              <a:gdLst/>
              <a:ahLst/>
              <a:cxnLst/>
              <a:rect l="l" t="t" r="r" b="b"/>
              <a:pathLst>
                <a:path w="935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8"/>
            <p:cNvSpPr/>
            <p:nvPr/>
          </p:nvSpPr>
          <p:spPr>
            <a:xfrm>
              <a:off x="6663925" y="2450150"/>
              <a:ext cx="24100" cy="5975"/>
            </a:xfrm>
            <a:custGeom>
              <a:avLst/>
              <a:gdLst/>
              <a:ahLst/>
              <a:cxnLst/>
              <a:rect l="l" t="t" r="r" b="b"/>
              <a:pathLst>
                <a:path w="964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8"/>
            <p:cNvSpPr/>
            <p:nvPr/>
          </p:nvSpPr>
          <p:spPr>
            <a:xfrm>
              <a:off x="661735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8"/>
            <p:cNvSpPr/>
            <p:nvPr/>
          </p:nvSpPr>
          <p:spPr>
            <a:xfrm>
              <a:off x="6570275" y="2450150"/>
              <a:ext cx="23200" cy="5975"/>
            </a:xfrm>
            <a:custGeom>
              <a:avLst/>
              <a:gdLst/>
              <a:ahLst/>
              <a:cxnLst/>
              <a:rect l="l" t="t" r="r" b="b"/>
              <a:pathLst>
                <a:path w="928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8"/>
            <p:cNvSpPr/>
            <p:nvPr/>
          </p:nvSpPr>
          <p:spPr>
            <a:xfrm>
              <a:off x="652370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8"/>
            <p:cNvSpPr/>
            <p:nvPr/>
          </p:nvSpPr>
          <p:spPr>
            <a:xfrm>
              <a:off x="5677150" y="2450150"/>
              <a:ext cx="23925" cy="5975"/>
            </a:xfrm>
            <a:custGeom>
              <a:avLst/>
              <a:gdLst/>
              <a:ahLst/>
              <a:cxnLst/>
              <a:rect l="l" t="t" r="r" b="b"/>
              <a:pathLst>
                <a:path w="957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8"/>
            <p:cNvSpPr/>
            <p:nvPr/>
          </p:nvSpPr>
          <p:spPr>
            <a:xfrm>
              <a:off x="5911900" y="2450150"/>
              <a:ext cx="23900" cy="5975"/>
            </a:xfrm>
            <a:custGeom>
              <a:avLst/>
              <a:gdLst/>
              <a:ahLst/>
              <a:cxnLst/>
              <a:rect l="l" t="t" r="r" b="b"/>
              <a:pathLst>
                <a:path w="956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8"/>
            <p:cNvSpPr/>
            <p:nvPr/>
          </p:nvSpPr>
          <p:spPr>
            <a:xfrm>
              <a:off x="586532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8"/>
            <p:cNvSpPr/>
            <p:nvPr/>
          </p:nvSpPr>
          <p:spPr>
            <a:xfrm>
              <a:off x="5818075" y="2450150"/>
              <a:ext cx="23200" cy="5975"/>
            </a:xfrm>
            <a:custGeom>
              <a:avLst/>
              <a:gdLst/>
              <a:ahLst/>
              <a:cxnLst/>
              <a:rect l="l" t="t" r="r" b="b"/>
              <a:pathLst>
                <a:path w="928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8"/>
            <p:cNvSpPr/>
            <p:nvPr/>
          </p:nvSpPr>
          <p:spPr>
            <a:xfrm>
              <a:off x="577150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8"/>
            <p:cNvSpPr/>
            <p:nvPr/>
          </p:nvSpPr>
          <p:spPr>
            <a:xfrm>
              <a:off x="553605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8"/>
            <p:cNvSpPr/>
            <p:nvPr/>
          </p:nvSpPr>
          <p:spPr>
            <a:xfrm>
              <a:off x="5629875" y="2450150"/>
              <a:ext cx="23925" cy="5975"/>
            </a:xfrm>
            <a:custGeom>
              <a:avLst/>
              <a:gdLst/>
              <a:ahLst/>
              <a:cxnLst/>
              <a:rect l="l" t="t" r="r" b="b"/>
              <a:pathLst>
                <a:path w="957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8"/>
            <p:cNvSpPr/>
            <p:nvPr/>
          </p:nvSpPr>
          <p:spPr>
            <a:xfrm>
              <a:off x="572440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8"/>
            <p:cNvSpPr/>
            <p:nvPr/>
          </p:nvSpPr>
          <p:spPr>
            <a:xfrm>
              <a:off x="5583325" y="2450150"/>
              <a:ext cx="23375" cy="5975"/>
            </a:xfrm>
            <a:custGeom>
              <a:avLst/>
              <a:gdLst/>
              <a:ahLst/>
              <a:cxnLst/>
              <a:rect l="l" t="t" r="r" b="b"/>
              <a:pathLst>
                <a:path w="935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8"/>
            <p:cNvSpPr/>
            <p:nvPr/>
          </p:nvSpPr>
          <p:spPr>
            <a:xfrm>
              <a:off x="699390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8"/>
            <p:cNvSpPr/>
            <p:nvPr/>
          </p:nvSpPr>
          <p:spPr>
            <a:xfrm>
              <a:off x="694732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8"/>
            <p:cNvSpPr/>
            <p:nvPr/>
          </p:nvSpPr>
          <p:spPr>
            <a:xfrm>
              <a:off x="7087550" y="2450150"/>
              <a:ext cx="24775" cy="5975"/>
            </a:xfrm>
            <a:custGeom>
              <a:avLst/>
              <a:gdLst/>
              <a:ahLst/>
              <a:cxnLst/>
              <a:rect l="l" t="t" r="r" b="b"/>
              <a:pathLst>
                <a:path w="991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8"/>
            <p:cNvSpPr/>
            <p:nvPr/>
          </p:nvSpPr>
          <p:spPr>
            <a:xfrm>
              <a:off x="704115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8"/>
            <p:cNvSpPr/>
            <p:nvPr/>
          </p:nvSpPr>
          <p:spPr>
            <a:xfrm>
              <a:off x="6900075" y="2450150"/>
              <a:ext cx="23375" cy="5975"/>
            </a:xfrm>
            <a:custGeom>
              <a:avLst/>
              <a:gdLst/>
              <a:ahLst/>
              <a:cxnLst/>
              <a:rect l="l" t="t" r="r" b="b"/>
              <a:pathLst>
                <a:path w="935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8"/>
            <p:cNvSpPr/>
            <p:nvPr/>
          </p:nvSpPr>
          <p:spPr>
            <a:xfrm>
              <a:off x="7370250" y="2450150"/>
              <a:ext cx="24100" cy="5975"/>
            </a:xfrm>
            <a:custGeom>
              <a:avLst/>
              <a:gdLst/>
              <a:ahLst/>
              <a:cxnLst/>
              <a:rect l="l" t="t" r="r" b="b"/>
              <a:pathLst>
                <a:path w="964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8"/>
            <p:cNvSpPr/>
            <p:nvPr/>
          </p:nvSpPr>
          <p:spPr>
            <a:xfrm>
              <a:off x="7323700" y="2450150"/>
              <a:ext cx="23375" cy="5975"/>
            </a:xfrm>
            <a:custGeom>
              <a:avLst/>
              <a:gdLst/>
              <a:ahLst/>
              <a:cxnLst/>
              <a:rect l="l" t="t" r="r" b="b"/>
              <a:pathLst>
                <a:path w="935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8"/>
            <p:cNvSpPr/>
            <p:nvPr/>
          </p:nvSpPr>
          <p:spPr>
            <a:xfrm>
              <a:off x="746477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8"/>
            <p:cNvSpPr/>
            <p:nvPr/>
          </p:nvSpPr>
          <p:spPr>
            <a:xfrm>
              <a:off x="741752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8"/>
            <p:cNvSpPr/>
            <p:nvPr/>
          </p:nvSpPr>
          <p:spPr>
            <a:xfrm>
              <a:off x="7276600" y="2450150"/>
              <a:ext cx="23925" cy="5975"/>
            </a:xfrm>
            <a:custGeom>
              <a:avLst/>
              <a:gdLst/>
              <a:ahLst/>
              <a:cxnLst/>
              <a:rect l="l" t="t" r="r" b="b"/>
              <a:pathLst>
                <a:path w="957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8"/>
            <p:cNvSpPr/>
            <p:nvPr/>
          </p:nvSpPr>
          <p:spPr>
            <a:xfrm>
              <a:off x="723002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8"/>
            <p:cNvSpPr/>
            <p:nvPr/>
          </p:nvSpPr>
          <p:spPr>
            <a:xfrm>
              <a:off x="718277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8"/>
            <p:cNvSpPr/>
            <p:nvPr/>
          </p:nvSpPr>
          <p:spPr>
            <a:xfrm>
              <a:off x="713620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8"/>
            <p:cNvSpPr/>
            <p:nvPr/>
          </p:nvSpPr>
          <p:spPr>
            <a:xfrm>
              <a:off x="835860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8"/>
            <p:cNvSpPr/>
            <p:nvPr/>
          </p:nvSpPr>
          <p:spPr>
            <a:xfrm>
              <a:off x="8311350" y="2450150"/>
              <a:ext cx="23900" cy="5975"/>
            </a:xfrm>
            <a:custGeom>
              <a:avLst/>
              <a:gdLst/>
              <a:ahLst/>
              <a:cxnLst/>
              <a:rect l="l" t="t" r="r" b="b"/>
              <a:pathLst>
                <a:path w="956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8"/>
            <p:cNvSpPr/>
            <p:nvPr/>
          </p:nvSpPr>
          <p:spPr>
            <a:xfrm>
              <a:off x="8452250" y="2450150"/>
              <a:ext cx="24800" cy="5975"/>
            </a:xfrm>
            <a:custGeom>
              <a:avLst/>
              <a:gdLst/>
              <a:ahLst/>
              <a:cxnLst/>
              <a:rect l="l" t="t" r="r" b="b"/>
              <a:pathLst>
                <a:path w="992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8"/>
            <p:cNvSpPr/>
            <p:nvPr/>
          </p:nvSpPr>
          <p:spPr>
            <a:xfrm>
              <a:off x="8405000" y="2450150"/>
              <a:ext cx="24075" cy="5975"/>
            </a:xfrm>
            <a:custGeom>
              <a:avLst/>
              <a:gdLst/>
              <a:ahLst/>
              <a:cxnLst/>
              <a:rect l="l" t="t" r="r" b="b"/>
              <a:pathLst>
                <a:path w="963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8"/>
            <p:cNvSpPr/>
            <p:nvPr/>
          </p:nvSpPr>
          <p:spPr>
            <a:xfrm>
              <a:off x="8030025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8"/>
            <p:cNvSpPr/>
            <p:nvPr/>
          </p:nvSpPr>
          <p:spPr>
            <a:xfrm>
              <a:off x="7982925" y="2450150"/>
              <a:ext cx="23925" cy="5975"/>
            </a:xfrm>
            <a:custGeom>
              <a:avLst/>
              <a:gdLst/>
              <a:ahLst/>
              <a:cxnLst/>
              <a:rect l="l" t="t" r="r" b="b"/>
              <a:pathLst>
                <a:path w="957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8"/>
            <p:cNvSpPr/>
            <p:nvPr/>
          </p:nvSpPr>
          <p:spPr>
            <a:xfrm>
              <a:off x="8264775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8"/>
            <p:cNvSpPr/>
            <p:nvPr/>
          </p:nvSpPr>
          <p:spPr>
            <a:xfrm>
              <a:off x="793637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8"/>
            <p:cNvSpPr/>
            <p:nvPr/>
          </p:nvSpPr>
          <p:spPr>
            <a:xfrm>
              <a:off x="821750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8"/>
            <p:cNvSpPr/>
            <p:nvPr/>
          </p:nvSpPr>
          <p:spPr>
            <a:xfrm>
              <a:off x="817112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8"/>
            <p:cNvSpPr/>
            <p:nvPr/>
          </p:nvSpPr>
          <p:spPr>
            <a:xfrm>
              <a:off x="8076600" y="2450150"/>
              <a:ext cx="24075" cy="5975"/>
            </a:xfrm>
            <a:custGeom>
              <a:avLst/>
              <a:gdLst/>
              <a:ahLst/>
              <a:cxnLst/>
              <a:rect l="l" t="t" r="r" b="b"/>
              <a:pathLst>
                <a:path w="963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8"/>
            <p:cNvSpPr/>
            <p:nvPr/>
          </p:nvSpPr>
          <p:spPr>
            <a:xfrm>
              <a:off x="812385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8"/>
            <p:cNvSpPr/>
            <p:nvPr/>
          </p:nvSpPr>
          <p:spPr>
            <a:xfrm>
              <a:off x="765435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8"/>
            <p:cNvSpPr/>
            <p:nvPr/>
          </p:nvSpPr>
          <p:spPr>
            <a:xfrm>
              <a:off x="788910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8"/>
            <p:cNvSpPr/>
            <p:nvPr/>
          </p:nvSpPr>
          <p:spPr>
            <a:xfrm>
              <a:off x="7841850" y="2450150"/>
              <a:ext cx="24075" cy="5975"/>
            </a:xfrm>
            <a:custGeom>
              <a:avLst/>
              <a:gdLst/>
              <a:ahLst/>
              <a:cxnLst/>
              <a:rect l="l" t="t" r="r" b="b"/>
              <a:pathLst>
                <a:path w="963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8"/>
            <p:cNvSpPr/>
            <p:nvPr/>
          </p:nvSpPr>
          <p:spPr>
            <a:xfrm>
              <a:off x="779545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8"/>
            <p:cNvSpPr/>
            <p:nvPr/>
          </p:nvSpPr>
          <p:spPr>
            <a:xfrm>
              <a:off x="7748200" y="2450150"/>
              <a:ext cx="23200" cy="5975"/>
            </a:xfrm>
            <a:custGeom>
              <a:avLst/>
              <a:gdLst/>
              <a:ahLst/>
              <a:cxnLst/>
              <a:rect l="l" t="t" r="r" b="b"/>
              <a:pathLst>
                <a:path w="928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8"/>
            <p:cNvSpPr/>
            <p:nvPr/>
          </p:nvSpPr>
          <p:spPr>
            <a:xfrm>
              <a:off x="7513450" y="2450150"/>
              <a:ext cx="23200" cy="5975"/>
            </a:xfrm>
            <a:custGeom>
              <a:avLst/>
              <a:gdLst/>
              <a:ahLst/>
              <a:cxnLst/>
              <a:rect l="l" t="t" r="r" b="b"/>
              <a:pathLst>
                <a:path w="928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8"/>
            <p:cNvSpPr/>
            <p:nvPr/>
          </p:nvSpPr>
          <p:spPr>
            <a:xfrm>
              <a:off x="760710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8"/>
            <p:cNvSpPr/>
            <p:nvPr/>
          </p:nvSpPr>
          <p:spPr>
            <a:xfrm>
              <a:off x="770162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8"/>
            <p:cNvSpPr/>
            <p:nvPr/>
          </p:nvSpPr>
          <p:spPr>
            <a:xfrm>
              <a:off x="7560000" y="2450150"/>
              <a:ext cx="23925" cy="5975"/>
            </a:xfrm>
            <a:custGeom>
              <a:avLst/>
              <a:gdLst/>
              <a:ahLst/>
              <a:cxnLst/>
              <a:rect l="l" t="t" r="r" b="b"/>
              <a:pathLst>
                <a:path w="957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0" name="Google Shape;1200;p18"/>
          <p:cNvGrpSpPr/>
          <p:nvPr/>
        </p:nvGrpSpPr>
        <p:grpSpPr>
          <a:xfrm flipH="1">
            <a:off x="7595343" y="4513137"/>
            <a:ext cx="514249" cy="630515"/>
            <a:chOff x="1551613" y="4513162"/>
            <a:chExt cx="514249" cy="630515"/>
          </a:xfrm>
        </p:grpSpPr>
        <p:grpSp>
          <p:nvGrpSpPr>
            <p:cNvPr id="1201" name="Google Shape;1201;p18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1202" name="Google Shape;1202;p18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8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18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5" name="Google Shape;1205;p18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1206" name="Google Shape;1206;p18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18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18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09" name="Google Shape;1209;p18"/>
          <p:cNvGrpSpPr/>
          <p:nvPr/>
        </p:nvGrpSpPr>
        <p:grpSpPr>
          <a:xfrm>
            <a:off x="525889" y="4302920"/>
            <a:ext cx="374657" cy="463150"/>
            <a:chOff x="8243489" y="4050570"/>
            <a:chExt cx="374657" cy="463150"/>
          </a:xfrm>
        </p:grpSpPr>
        <p:sp>
          <p:nvSpPr>
            <p:cNvPr id="1210" name="Google Shape;1210;p18"/>
            <p:cNvSpPr/>
            <p:nvPr/>
          </p:nvSpPr>
          <p:spPr>
            <a:xfrm>
              <a:off x="8243489" y="4051225"/>
              <a:ext cx="374657" cy="461828"/>
            </a:xfrm>
            <a:custGeom>
              <a:avLst/>
              <a:gdLst/>
              <a:ahLst/>
              <a:cxnLst/>
              <a:rect l="l" t="t" r="r" b="b"/>
              <a:pathLst>
                <a:path w="107815" h="132900" extrusionOk="0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>
              <a:off x="8244307" y="4050570"/>
              <a:ext cx="257600" cy="463150"/>
            </a:xfrm>
            <a:custGeom>
              <a:avLst/>
              <a:gdLst/>
              <a:ahLst/>
              <a:cxnLst/>
              <a:rect l="l" t="t" r="r" b="b"/>
              <a:pathLst>
                <a:path w="10304" h="18526" extrusionOk="0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  <p:grpSp>
        <p:nvGrpSpPr>
          <p:cNvPr id="1212" name="Google Shape;1212;p18"/>
          <p:cNvGrpSpPr/>
          <p:nvPr/>
        </p:nvGrpSpPr>
        <p:grpSpPr>
          <a:xfrm rot="5400000" flipH="1">
            <a:off x="-3012219" y="-1504721"/>
            <a:ext cx="6382937" cy="1623549"/>
            <a:chOff x="713181" y="3935229"/>
            <a:chExt cx="6382937" cy="1623549"/>
          </a:xfrm>
        </p:grpSpPr>
        <p:sp>
          <p:nvSpPr>
            <p:cNvPr id="1213" name="Google Shape;1213;p18"/>
            <p:cNvSpPr/>
            <p:nvPr/>
          </p:nvSpPr>
          <p:spPr>
            <a:xfrm rot="5400000" flipH="1">
              <a:off x="3092875" y="1555535"/>
              <a:ext cx="1623549" cy="6382937"/>
            </a:xfrm>
            <a:custGeom>
              <a:avLst/>
              <a:gdLst/>
              <a:ahLst/>
              <a:cxnLst/>
              <a:rect l="l" t="t" r="r" b="b"/>
              <a:pathLst>
                <a:path w="12220" h="44059" extrusionOk="0">
                  <a:moveTo>
                    <a:pt x="9359" y="0"/>
                  </a:moveTo>
                  <a:lnTo>
                    <a:pt x="9359" y="18593"/>
                  </a:lnTo>
                  <a:lnTo>
                    <a:pt x="9359" y="27156"/>
                  </a:lnTo>
                  <a:cubicBezTo>
                    <a:pt x="9359" y="27621"/>
                    <a:pt x="9003" y="28003"/>
                    <a:pt x="8568" y="28055"/>
                  </a:cubicBezTo>
                  <a:lnTo>
                    <a:pt x="8444" y="28055"/>
                  </a:lnTo>
                  <a:cubicBezTo>
                    <a:pt x="7940" y="28055"/>
                    <a:pt x="7532" y="27647"/>
                    <a:pt x="7532" y="27156"/>
                  </a:cubicBezTo>
                  <a:lnTo>
                    <a:pt x="7532" y="18168"/>
                  </a:lnTo>
                  <a:cubicBezTo>
                    <a:pt x="7532" y="16099"/>
                    <a:pt x="5845" y="14409"/>
                    <a:pt x="3773" y="14409"/>
                  </a:cubicBezTo>
                  <a:cubicBezTo>
                    <a:pt x="1704" y="14409"/>
                    <a:pt x="1" y="16099"/>
                    <a:pt x="1" y="18168"/>
                  </a:cubicBezTo>
                  <a:lnTo>
                    <a:pt x="1" y="30141"/>
                  </a:lnTo>
                  <a:lnTo>
                    <a:pt x="1" y="44059"/>
                  </a:lnTo>
                  <a:lnTo>
                    <a:pt x="2861" y="44059"/>
                  </a:lnTo>
                  <a:lnTo>
                    <a:pt x="2861" y="29065"/>
                  </a:lnTo>
                  <a:lnTo>
                    <a:pt x="2861" y="18168"/>
                  </a:lnTo>
                  <a:cubicBezTo>
                    <a:pt x="2861" y="17677"/>
                    <a:pt x="3270" y="17269"/>
                    <a:pt x="3773" y="17269"/>
                  </a:cubicBezTo>
                  <a:cubicBezTo>
                    <a:pt x="4276" y="17269"/>
                    <a:pt x="4685" y="17677"/>
                    <a:pt x="4685" y="18168"/>
                  </a:cubicBezTo>
                  <a:lnTo>
                    <a:pt x="4685" y="27156"/>
                  </a:lnTo>
                  <a:cubicBezTo>
                    <a:pt x="4685" y="29186"/>
                    <a:pt x="6306" y="30863"/>
                    <a:pt x="8336" y="30915"/>
                  </a:cubicBezTo>
                  <a:cubicBezTo>
                    <a:pt x="8378" y="30915"/>
                    <a:pt x="8405" y="30932"/>
                    <a:pt x="8444" y="30932"/>
                  </a:cubicBezTo>
                  <a:cubicBezTo>
                    <a:pt x="10529" y="30932"/>
                    <a:pt x="12219" y="29229"/>
                    <a:pt x="12219" y="27156"/>
                  </a:cubicBezTo>
                  <a:lnTo>
                    <a:pt x="12219" y="18619"/>
                  </a:lnTo>
                  <a:lnTo>
                    <a:pt x="122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57150" dir="63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4" name="Google Shape;1214;p18"/>
            <p:cNvGrpSpPr/>
            <p:nvPr/>
          </p:nvGrpSpPr>
          <p:grpSpPr>
            <a:xfrm rot="5400000" flipH="1">
              <a:off x="3392071" y="1847512"/>
              <a:ext cx="1257637" cy="5799004"/>
              <a:chOff x="3563222" y="101822"/>
              <a:chExt cx="1212180" cy="5125965"/>
            </a:xfrm>
          </p:grpSpPr>
          <p:sp>
            <p:nvSpPr>
              <p:cNvPr id="1215" name="Google Shape;1215;p18"/>
              <p:cNvSpPr/>
              <p:nvPr/>
            </p:nvSpPr>
            <p:spPr>
              <a:xfrm>
                <a:off x="3563222" y="4946702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18"/>
              <p:cNvSpPr/>
              <p:nvPr/>
            </p:nvSpPr>
            <p:spPr>
              <a:xfrm>
                <a:off x="3563222" y="5060160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18"/>
              <p:cNvSpPr/>
              <p:nvPr/>
            </p:nvSpPr>
            <p:spPr>
              <a:xfrm>
                <a:off x="3563222" y="4833244"/>
                <a:ext cx="13830" cy="5801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53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18"/>
              <p:cNvSpPr/>
              <p:nvPr/>
            </p:nvSpPr>
            <p:spPr>
              <a:xfrm>
                <a:off x="3563222" y="5171569"/>
                <a:ext cx="13830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18"/>
              <p:cNvSpPr/>
              <p:nvPr/>
            </p:nvSpPr>
            <p:spPr>
              <a:xfrm>
                <a:off x="3563222" y="4043522"/>
                <a:ext cx="13830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18"/>
              <p:cNvSpPr/>
              <p:nvPr/>
            </p:nvSpPr>
            <p:spPr>
              <a:xfrm>
                <a:off x="3563222" y="4154802"/>
                <a:ext cx="13830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52" extrusionOk="0">
                    <a:moveTo>
                      <a:pt x="0" y="0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18"/>
              <p:cNvSpPr/>
              <p:nvPr/>
            </p:nvSpPr>
            <p:spPr>
              <a:xfrm>
                <a:off x="3563222" y="3818271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18"/>
              <p:cNvSpPr/>
              <p:nvPr/>
            </p:nvSpPr>
            <p:spPr>
              <a:xfrm>
                <a:off x="3563222" y="3930064"/>
                <a:ext cx="13830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18"/>
              <p:cNvSpPr/>
              <p:nvPr/>
            </p:nvSpPr>
            <p:spPr>
              <a:xfrm>
                <a:off x="3563222" y="4268260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18"/>
              <p:cNvSpPr/>
              <p:nvPr/>
            </p:nvSpPr>
            <p:spPr>
              <a:xfrm>
                <a:off x="3563222" y="4380053"/>
                <a:ext cx="13830" cy="5737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48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8"/>
              <p:cNvSpPr/>
              <p:nvPr/>
            </p:nvSpPr>
            <p:spPr>
              <a:xfrm>
                <a:off x="3563222" y="4493383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18"/>
              <p:cNvSpPr/>
              <p:nvPr/>
            </p:nvSpPr>
            <p:spPr>
              <a:xfrm>
                <a:off x="3563222" y="4718250"/>
                <a:ext cx="13830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65" extrusionOk="0">
                    <a:moveTo>
                      <a:pt x="0" y="0"/>
                    </a:moveTo>
                    <a:lnTo>
                      <a:pt x="0" y="26"/>
                    </a:lnTo>
                    <a:lnTo>
                      <a:pt x="0" y="435"/>
                    </a:lnTo>
                    <a:lnTo>
                      <a:pt x="0" y="464"/>
                    </a:lnTo>
                    <a:lnTo>
                      <a:pt x="108" y="464"/>
                    </a:lnTo>
                    <a:lnTo>
                      <a:pt x="108" y="435"/>
                    </a:lnTo>
                    <a:lnTo>
                      <a:pt x="108" y="2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18"/>
              <p:cNvSpPr/>
              <p:nvPr/>
            </p:nvSpPr>
            <p:spPr>
              <a:xfrm>
                <a:off x="3563222" y="4606457"/>
                <a:ext cx="13830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8"/>
              <p:cNvSpPr/>
              <p:nvPr/>
            </p:nvSpPr>
            <p:spPr>
              <a:xfrm>
                <a:off x="3746086" y="1978230"/>
                <a:ext cx="57882" cy="31502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46" extrusionOk="0">
                    <a:moveTo>
                      <a:pt x="438" y="0"/>
                    </a:moveTo>
                    <a:cubicBezTo>
                      <a:pt x="288" y="43"/>
                      <a:pt x="138" y="82"/>
                      <a:pt x="0" y="151"/>
                    </a:cubicBezTo>
                    <a:lnTo>
                      <a:pt x="43" y="246"/>
                    </a:lnTo>
                    <a:cubicBezTo>
                      <a:pt x="180" y="193"/>
                      <a:pt x="314" y="151"/>
                      <a:pt x="451" y="112"/>
                    </a:cubicBez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18"/>
              <p:cNvSpPr/>
              <p:nvPr/>
            </p:nvSpPr>
            <p:spPr>
              <a:xfrm>
                <a:off x="3563222" y="2663843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18"/>
              <p:cNvSpPr/>
              <p:nvPr/>
            </p:nvSpPr>
            <p:spPr>
              <a:xfrm>
                <a:off x="3563222" y="2777301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18"/>
              <p:cNvSpPr/>
              <p:nvPr/>
            </p:nvSpPr>
            <p:spPr>
              <a:xfrm>
                <a:off x="3563222" y="2438721"/>
                <a:ext cx="13830" cy="56089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8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18"/>
              <p:cNvSpPr/>
              <p:nvPr/>
            </p:nvSpPr>
            <p:spPr>
              <a:xfrm>
                <a:off x="3587424" y="2107567"/>
                <a:ext cx="4033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36" extrusionOk="0">
                    <a:moveTo>
                      <a:pt x="220" y="1"/>
                    </a:moveTo>
                    <a:cubicBezTo>
                      <a:pt x="138" y="121"/>
                      <a:pt x="69" y="259"/>
                      <a:pt x="1" y="393"/>
                    </a:cubicBezTo>
                    <a:lnTo>
                      <a:pt x="112" y="435"/>
                    </a:lnTo>
                    <a:cubicBezTo>
                      <a:pt x="164" y="298"/>
                      <a:pt x="233" y="177"/>
                      <a:pt x="314" y="53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18"/>
              <p:cNvSpPr/>
              <p:nvPr/>
            </p:nvSpPr>
            <p:spPr>
              <a:xfrm>
                <a:off x="3563222" y="2325263"/>
                <a:ext cx="13830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52" extrusionOk="0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18"/>
              <p:cNvSpPr/>
              <p:nvPr/>
            </p:nvSpPr>
            <p:spPr>
              <a:xfrm>
                <a:off x="3651837" y="2025483"/>
                <a:ext cx="52504" cy="46997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7" extrusionOk="0">
                    <a:moveTo>
                      <a:pt x="344" y="1"/>
                    </a:moveTo>
                    <a:cubicBezTo>
                      <a:pt x="220" y="83"/>
                      <a:pt x="112" y="177"/>
                      <a:pt x="1" y="285"/>
                    </a:cubicBezTo>
                    <a:lnTo>
                      <a:pt x="83" y="367"/>
                    </a:lnTo>
                    <a:cubicBezTo>
                      <a:pt x="181" y="259"/>
                      <a:pt x="289" y="177"/>
                      <a:pt x="410" y="96"/>
                    </a:cubicBez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18"/>
              <p:cNvSpPr/>
              <p:nvPr/>
            </p:nvSpPr>
            <p:spPr>
              <a:xfrm>
                <a:off x="3563222" y="2212189"/>
                <a:ext cx="21001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64" h="449" extrusionOk="0">
                    <a:moveTo>
                      <a:pt x="56" y="1"/>
                    </a:moveTo>
                    <a:cubicBezTo>
                      <a:pt x="26" y="148"/>
                      <a:pt x="13" y="298"/>
                      <a:pt x="0" y="448"/>
                    </a:cubicBezTo>
                    <a:lnTo>
                      <a:pt x="121" y="448"/>
                    </a:lnTo>
                    <a:cubicBezTo>
                      <a:pt x="121" y="311"/>
                      <a:pt x="137" y="164"/>
                      <a:pt x="163" y="27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18"/>
              <p:cNvSpPr/>
              <p:nvPr/>
            </p:nvSpPr>
            <p:spPr>
              <a:xfrm>
                <a:off x="3563222" y="2550386"/>
                <a:ext cx="13830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49" extrusionOk="0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18"/>
              <p:cNvSpPr/>
              <p:nvPr/>
            </p:nvSpPr>
            <p:spPr>
              <a:xfrm>
                <a:off x="3563222" y="3452030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18"/>
              <p:cNvSpPr/>
              <p:nvPr/>
            </p:nvSpPr>
            <p:spPr>
              <a:xfrm>
                <a:off x="3563222" y="3565488"/>
                <a:ext cx="13830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18"/>
              <p:cNvSpPr/>
              <p:nvPr/>
            </p:nvSpPr>
            <p:spPr>
              <a:xfrm>
                <a:off x="3563222" y="2888582"/>
                <a:ext cx="13830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18"/>
              <p:cNvSpPr/>
              <p:nvPr/>
            </p:nvSpPr>
            <p:spPr>
              <a:xfrm>
                <a:off x="3563222" y="3790226"/>
                <a:ext cx="13830" cy="1933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51" extrusionOk="0">
                    <a:moveTo>
                      <a:pt x="0" y="0"/>
                    </a:moveTo>
                    <a:lnTo>
                      <a:pt x="0" y="151"/>
                    </a:lnTo>
                    <a:lnTo>
                      <a:pt x="108" y="1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18"/>
              <p:cNvSpPr/>
              <p:nvPr/>
            </p:nvSpPr>
            <p:spPr>
              <a:xfrm>
                <a:off x="3563222" y="3677153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18"/>
              <p:cNvSpPr/>
              <p:nvPr/>
            </p:nvSpPr>
            <p:spPr>
              <a:xfrm>
                <a:off x="3563222" y="3002040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18"/>
              <p:cNvSpPr/>
              <p:nvPr/>
            </p:nvSpPr>
            <p:spPr>
              <a:xfrm>
                <a:off x="3563222" y="3113833"/>
                <a:ext cx="13830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18"/>
              <p:cNvSpPr/>
              <p:nvPr/>
            </p:nvSpPr>
            <p:spPr>
              <a:xfrm>
                <a:off x="3563222" y="3338572"/>
                <a:ext cx="13830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18"/>
              <p:cNvSpPr/>
              <p:nvPr/>
            </p:nvSpPr>
            <p:spPr>
              <a:xfrm>
                <a:off x="3563222" y="3227291"/>
                <a:ext cx="13830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18"/>
              <p:cNvSpPr/>
              <p:nvPr/>
            </p:nvSpPr>
            <p:spPr>
              <a:xfrm>
                <a:off x="4161244" y="2921749"/>
                <a:ext cx="16135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18"/>
              <p:cNvSpPr/>
              <p:nvPr/>
            </p:nvSpPr>
            <p:spPr>
              <a:xfrm>
                <a:off x="4161244" y="2358685"/>
                <a:ext cx="16135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49" extrusionOk="0">
                    <a:moveTo>
                      <a:pt x="1" y="1"/>
                    </a:move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18"/>
              <p:cNvSpPr/>
              <p:nvPr/>
            </p:nvSpPr>
            <p:spPr>
              <a:xfrm>
                <a:off x="4161244" y="2471759"/>
                <a:ext cx="16135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18"/>
              <p:cNvSpPr/>
              <p:nvPr/>
            </p:nvSpPr>
            <p:spPr>
              <a:xfrm>
                <a:off x="4161244" y="2583424"/>
                <a:ext cx="16135" cy="5801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53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25" y="452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18"/>
              <p:cNvSpPr/>
              <p:nvPr/>
            </p:nvSpPr>
            <p:spPr>
              <a:xfrm>
                <a:off x="4161244" y="3373787"/>
                <a:ext cx="16135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35" extrusionOk="0">
                    <a:moveTo>
                      <a:pt x="1" y="0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422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18"/>
              <p:cNvSpPr/>
              <p:nvPr/>
            </p:nvSpPr>
            <p:spPr>
              <a:xfrm>
                <a:off x="4393154" y="3710319"/>
                <a:ext cx="57882" cy="22666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77" extrusionOk="0">
                    <a:moveTo>
                      <a:pt x="30" y="0"/>
                    </a:moveTo>
                    <a:lnTo>
                      <a:pt x="1" y="108"/>
                    </a:lnTo>
                    <a:cubicBezTo>
                      <a:pt x="138" y="151"/>
                      <a:pt x="288" y="177"/>
                      <a:pt x="439" y="177"/>
                    </a:cubicBezTo>
                    <a:lnTo>
                      <a:pt x="452" y="69"/>
                    </a:lnTo>
                    <a:cubicBezTo>
                      <a:pt x="301" y="52"/>
                      <a:pt x="164" y="39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18"/>
              <p:cNvSpPr/>
              <p:nvPr/>
            </p:nvSpPr>
            <p:spPr>
              <a:xfrm>
                <a:off x="4161244" y="2696882"/>
                <a:ext cx="16135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18"/>
              <p:cNvSpPr/>
              <p:nvPr/>
            </p:nvSpPr>
            <p:spPr>
              <a:xfrm>
                <a:off x="4168415" y="3483403"/>
                <a:ext cx="29837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52" extrusionOk="0">
                    <a:moveTo>
                      <a:pt x="108" y="1"/>
                    </a:moveTo>
                    <a:lnTo>
                      <a:pt x="0" y="27"/>
                    </a:lnTo>
                    <a:cubicBezTo>
                      <a:pt x="27" y="164"/>
                      <a:pt x="69" y="314"/>
                      <a:pt x="121" y="452"/>
                    </a:cubicBezTo>
                    <a:lnTo>
                      <a:pt x="233" y="409"/>
                    </a:lnTo>
                    <a:cubicBezTo>
                      <a:pt x="177" y="288"/>
                      <a:pt x="134" y="138"/>
                      <a:pt x="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18"/>
              <p:cNvSpPr/>
              <p:nvPr/>
            </p:nvSpPr>
            <p:spPr>
              <a:xfrm>
                <a:off x="4288532" y="3664603"/>
                <a:ext cx="56217" cy="4033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315" extrusionOk="0">
                    <a:moveTo>
                      <a:pt x="69" y="1"/>
                    </a:moveTo>
                    <a:lnTo>
                      <a:pt x="1" y="83"/>
                    </a:lnTo>
                    <a:cubicBezTo>
                      <a:pt x="125" y="181"/>
                      <a:pt x="259" y="246"/>
                      <a:pt x="396" y="315"/>
                    </a:cubicBezTo>
                    <a:lnTo>
                      <a:pt x="439" y="220"/>
                    </a:lnTo>
                    <a:cubicBezTo>
                      <a:pt x="314" y="151"/>
                      <a:pt x="193" y="83"/>
                      <a:pt x="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18"/>
              <p:cNvSpPr/>
              <p:nvPr/>
            </p:nvSpPr>
            <p:spPr>
              <a:xfrm>
                <a:off x="4210290" y="3584696"/>
                <a:ext cx="45332" cy="54168"/>
              </a:xfrm>
              <a:custGeom>
                <a:avLst/>
                <a:gdLst/>
                <a:ahLst/>
                <a:cxnLst/>
                <a:rect l="l" t="t" r="r" b="b"/>
                <a:pathLst>
                  <a:path w="354" h="423" extrusionOk="0">
                    <a:moveTo>
                      <a:pt x="95" y="1"/>
                    </a:moveTo>
                    <a:lnTo>
                      <a:pt x="0" y="69"/>
                    </a:lnTo>
                    <a:cubicBezTo>
                      <a:pt x="82" y="190"/>
                      <a:pt x="177" y="314"/>
                      <a:pt x="285" y="422"/>
                    </a:cubicBezTo>
                    <a:lnTo>
                      <a:pt x="353" y="341"/>
                    </a:lnTo>
                    <a:cubicBezTo>
                      <a:pt x="259" y="233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18"/>
              <p:cNvSpPr/>
              <p:nvPr/>
            </p:nvSpPr>
            <p:spPr>
              <a:xfrm>
                <a:off x="3857879" y="1971571"/>
                <a:ext cx="57882" cy="17288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35" extrusionOk="0">
                    <a:moveTo>
                      <a:pt x="0" y="0"/>
                    </a:moveTo>
                    <a:lnTo>
                      <a:pt x="13" y="108"/>
                    </a:lnTo>
                    <a:lnTo>
                      <a:pt x="95" y="108"/>
                    </a:lnTo>
                    <a:cubicBezTo>
                      <a:pt x="206" y="108"/>
                      <a:pt x="327" y="121"/>
                      <a:pt x="435" y="134"/>
                    </a:cubicBezTo>
                    <a:lnTo>
                      <a:pt x="451" y="26"/>
                    </a:lnTo>
                    <a:cubicBezTo>
                      <a:pt x="340" y="13"/>
                      <a:pt x="219" y="0"/>
                      <a:pt x="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18"/>
              <p:cNvSpPr/>
              <p:nvPr/>
            </p:nvSpPr>
            <p:spPr>
              <a:xfrm>
                <a:off x="4161244" y="2245228"/>
                <a:ext cx="16135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49" extrusionOk="0">
                    <a:moveTo>
                      <a:pt x="109" y="1"/>
                    </a:moveTo>
                    <a:lnTo>
                      <a:pt x="1" y="14"/>
                    </a:lnTo>
                    <a:lnTo>
                      <a:pt x="1" y="259"/>
                    </a:ln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259"/>
                    </a:lnTo>
                    <a:cubicBezTo>
                      <a:pt x="125" y="164"/>
                      <a:pt x="109" y="83"/>
                      <a:pt x="1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18"/>
              <p:cNvSpPr/>
              <p:nvPr/>
            </p:nvSpPr>
            <p:spPr>
              <a:xfrm>
                <a:off x="4129870" y="2135227"/>
                <a:ext cx="33167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259" h="452" extrusionOk="0">
                    <a:moveTo>
                      <a:pt x="96" y="0"/>
                    </a:moveTo>
                    <a:lnTo>
                      <a:pt x="1" y="56"/>
                    </a:lnTo>
                    <a:cubicBezTo>
                      <a:pt x="56" y="177"/>
                      <a:pt x="109" y="314"/>
                      <a:pt x="151" y="451"/>
                    </a:cubicBezTo>
                    <a:lnTo>
                      <a:pt x="259" y="422"/>
                    </a:lnTo>
                    <a:cubicBezTo>
                      <a:pt x="220" y="275"/>
                      <a:pt x="164" y="138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18"/>
              <p:cNvSpPr/>
              <p:nvPr/>
            </p:nvSpPr>
            <p:spPr>
              <a:xfrm>
                <a:off x="4062129" y="2046484"/>
                <a:ext cx="48662" cy="50711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96" extrusionOk="0">
                    <a:moveTo>
                      <a:pt x="66" y="0"/>
                    </a:moveTo>
                    <a:lnTo>
                      <a:pt x="0" y="82"/>
                    </a:lnTo>
                    <a:cubicBezTo>
                      <a:pt x="108" y="177"/>
                      <a:pt x="203" y="285"/>
                      <a:pt x="285" y="396"/>
                    </a:cubicBezTo>
                    <a:lnTo>
                      <a:pt x="379" y="327"/>
                    </a:lnTo>
                    <a:cubicBezTo>
                      <a:pt x="285" y="203"/>
                      <a:pt x="177" y="95"/>
                      <a:pt x="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18"/>
              <p:cNvSpPr/>
              <p:nvPr/>
            </p:nvSpPr>
            <p:spPr>
              <a:xfrm>
                <a:off x="3965830" y="1988731"/>
                <a:ext cx="57882" cy="36881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88" extrusionOk="0">
                    <a:moveTo>
                      <a:pt x="43" y="0"/>
                    </a:moveTo>
                    <a:lnTo>
                      <a:pt x="0" y="95"/>
                    </a:lnTo>
                    <a:cubicBezTo>
                      <a:pt x="138" y="151"/>
                      <a:pt x="275" y="206"/>
                      <a:pt x="396" y="288"/>
                    </a:cubicBezTo>
                    <a:lnTo>
                      <a:pt x="452" y="193"/>
                    </a:lnTo>
                    <a:cubicBezTo>
                      <a:pt x="327" y="111"/>
                      <a:pt x="193" y="56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18"/>
              <p:cNvSpPr/>
              <p:nvPr/>
            </p:nvSpPr>
            <p:spPr>
              <a:xfrm>
                <a:off x="4161244" y="3260329"/>
                <a:ext cx="16135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18"/>
              <p:cNvSpPr/>
              <p:nvPr/>
            </p:nvSpPr>
            <p:spPr>
              <a:xfrm>
                <a:off x="4161244" y="3035079"/>
                <a:ext cx="16135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25" y="43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18"/>
              <p:cNvSpPr/>
              <p:nvPr/>
            </p:nvSpPr>
            <p:spPr>
              <a:xfrm>
                <a:off x="4161244" y="2810340"/>
                <a:ext cx="16135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18"/>
              <p:cNvSpPr/>
              <p:nvPr/>
            </p:nvSpPr>
            <p:spPr>
              <a:xfrm>
                <a:off x="4161244" y="3146872"/>
                <a:ext cx="16135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49" extrusionOk="0">
                    <a:moveTo>
                      <a:pt x="1" y="1"/>
                    </a:moveTo>
                    <a:lnTo>
                      <a:pt x="1" y="448"/>
                    </a:lnTo>
                    <a:lnTo>
                      <a:pt x="125" y="448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18"/>
              <p:cNvSpPr/>
              <p:nvPr/>
            </p:nvSpPr>
            <p:spPr>
              <a:xfrm>
                <a:off x="4761060" y="1231918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18"/>
              <p:cNvSpPr/>
              <p:nvPr/>
            </p:nvSpPr>
            <p:spPr>
              <a:xfrm>
                <a:off x="4761060" y="1343711"/>
                <a:ext cx="14342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9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18"/>
              <p:cNvSpPr/>
              <p:nvPr/>
            </p:nvSpPr>
            <p:spPr>
              <a:xfrm>
                <a:off x="4761060" y="1003338"/>
                <a:ext cx="14342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65" extrusionOk="0">
                    <a:moveTo>
                      <a:pt x="1" y="1"/>
                    </a:moveTo>
                    <a:lnTo>
                      <a:pt x="1" y="27"/>
                    </a:lnTo>
                    <a:lnTo>
                      <a:pt x="1" y="436"/>
                    </a:lnTo>
                    <a:lnTo>
                      <a:pt x="1" y="465"/>
                    </a:lnTo>
                    <a:lnTo>
                      <a:pt x="112" y="465"/>
                    </a:lnTo>
                    <a:lnTo>
                      <a:pt x="112" y="436"/>
                    </a:lnTo>
                    <a:lnTo>
                      <a:pt x="112" y="27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18"/>
              <p:cNvSpPr/>
              <p:nvPr/>
            </p:nvSpPr>
            <p:spPr>
              <a:xfrm>
                <a:off x="4761060" y="1118460"/>
                <a:ext cx="14342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18"/>
              <p:cNvSpPr/>
              <p:nvPr/>
            </p:nvSpPr>
            <p:spPr>
              <a:xfrm>
                <a:off x="4761060" y="2020105"/>
                <a:ext cx="14342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18"/>
              <p:cNvSpPr/>
              <p:nvPr/>
            </p:nvSpPr>
            <p:spPr>
              <a:xfrm>
                <a:off x="4761060" y="2131898"/>
                <a:ext cx="14342" cy="5737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18"/>
              <p:cNvSpPr/>
              <p:nvPr/>
            </p:nvSpPr>
            <p:spPr>
              <a:xfrm>
                <a:off x="4761060" y="1456657"/>
                <a:ext cx="14342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18"/>
              <p:cNvSpPr/>
              <p:nvPr/>
            </p:nvSpPr>
            <p:spPr>
              <a:xfrm>
                <a:off x="4761060" y="2245228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18"/>
              <p:cNvSpPr/>
              <p:nvPr/>
            </p:nvSpPr>
            <p:spPr>
              <a:xfrm>
                <a:off x="4761060" y="1570115"/>
                <a:ext cx="14342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18"/>
              <p:cNvSpPr/>
              <p:nvPr/>
            </p:nvSpPr>
            <p:spPr>
              <a:xfrm>
                <a:off x="4761060" y="1681908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18"/>
              <p:cNvSpPr/>
              <p:nvPr/>
            </p:nvSpPr>
            <p:spPr>
              <a:xfrm>
                <a:off x="4761060" y="1906647"/>
                <a:ext cx="14342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18"/>
              <p:cNvSpPr/>
              <p:nvPr/>
            </p:nvSpPr>
            <p:spPr>
              <a:xfrm>
                <a:off x="4761060" y="1795366"/>
                <a:ext cx="14342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18"/>
              <p:cNvSpPr/>
              <p:nvPr/>
            </p:nvSpPr>
            <p:spPr>
              <a:xfrm>
                <a:off x="4761060" y="328609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18"/>
              <p:cNvSpPr/>
              <p:nvPr/>
            </p:nvSpPr>
            <p:spPr>
              <a:xfrm>
                <a:off x="4761060" y="440018"/>
                <a:ext cx="14342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18"/>
              <p:cNvSpPr/>
              <p:nvPr/>
            </p:nvSpPr>
            <p:spPr>
              <a:xfrm>
                <a:off x="4761060" y="101822"/>
                <a:ext cx="14342" cy="5737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8"/>
              <p:cNvSpPr/>
              <p:nvPr/>
            </p:nvSpPr>
            <p:spPr>
              <a:xfrm>
                <a:off x="4761060" y="215152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8"/>
              <p:cNvSpPr/>
              <p:nvPr/>
            </p:nvSpPr>
            <p:spPr>
              <a:xfrm>
                <a:off x="4761060" y="553476"/>
                <a:ext cx="14342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18"/>
              <p:cNvSpPr/>
              <p:nvPr/>
            </p:nvSpPr>
            <p:spPr>
              <a:xfrm>
                <a:off x="4761060" y="665141"/>
                <a:ext cx="14342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9" extrusionOk="0">
                    <a:moveTo>
                      <a:pt x="1" y="1"/>
                    </a:moveTo>
                    <a:lnTo>
                      <a:pt x="1" y="449"/>
                    </a:lnTo>
                    <a:lnTo>
                      <a:pt x="112" y="44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18"/>
              <p:cNvSpPr/>
              <p:nvPr/>
            </p:nvSpPr>
            <p:spPr>
              <a:xfrm>
                <a:off x="4761060" y="778599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18"/>
              <p:cNvSpPr/>
              <p:nvPr/>
            </p:nvSpPr>
            <p:spPr>
              <a:xfrm>
                <a:off x="4761060" y="889880"/>
                <a:ext cx="14342" cy="5801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3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8"/>
              <p:cNvSpPr/>
              <p:nvPr/>
            </p:nvSpPr>
            <p:spPr>
              <a:xfrm>
                <a:off x="4761060" y="2921749"/>
                <a:ext cx="14342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8"/>
              <p:cNvSpPr/>
              <p:nvPr/>
            </p:nvSpPr>
            <p:spPr>
              <a:xfrm>
                <a:off x="4761060" y="2358685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8"/>
              <p:cNvSpPr/>
              <p:nvPr/>
            </p:nvSpPr>
            <p:spPr>
              <a:xfrm>
                <a:off x="4761060" y="2470094"/>
                <a:ext cx="14342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12" y="45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8"/>
              <p:cNvSpPr/>
              <p:nvPr/>
            </p:nvSpPr>
            <p:spPr>
              <a:xfrm>
                <a:off x="4761060" y="2583424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8"/>
              <p:cNvSpPr/>
              <p:nvPr/>
            </p:nvSpPr>
            <p:spPr>
              <a:xfrm>
                <a:off x="4761060" y="3368281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42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8"/>
              <p:cNvSpPr/>
              <p:nvPr/>
            </p:nvSpPr>
            <p:spPr>
              <a:xfrm>
                <a:off x="4485739" y="3710319"/>
                <a:ext cx="59547" cy="22666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77" extrusionOk="0">
                    <a:moveTo>
                      <a:pt x="435" y="0"/>
                    </a:moveTo>
                    <a:cubicBezTo>
                      <a:pt x="288" y="26"/>
                      <a:pt x="150" y="52"/>
                      <a:pt x="0" y="69"/>
                    </a:cubicBezTo>
                    <a:lnTo>
                      <a:pt x="13" y="177"/>
                    </a:lnTo>
                    <a:cubicBezTo>
                      <a:pt x="163" y="164"/>
                      <a:pt x="314" y="134"/>
                      <a:pt x="464" y="108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8"/>
              <p:cNvSpPr/>
              <p:nvPr/>
            </p:nvSpPr>
            <p:spPr>
              <a:xfrm>
                <a:off x="4761060" y="2696882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8"/>
              <p:cNvSpPr/>
              <p:nvPr/>
            </p:nvSpPr>
            <p:spPr>
              <a:xfrm>
                <a:off x="4740187" y="3480074"/>
                <a:ext cx="29837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49" extrusionOk="0">
                    <a:moveTo>
                      <a:pt x="125" y="0"/>
                    </a:moveTo>
                    <a:cubicBezTo>
                      <a:pt x="98" y="134"/>
                      <a:pt x="56" y="272"/>
                      <a:pt x="0" y="409"/>
                    </a:cubicBezTo>
                    <a:lnTo>
                      <a:pt x="98" y="448"/>
                    </a:lnTo>
                    <a:cubicBezTo>
                      <a:pt x="151" y="314"/>
                      <a:pt x="206" y="164"/>
                      <a:pt x="232" y="13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8"/>
              <p:cNvSpPr/>
              <p:nvPr/>
            </p:nvSpPr>
            <p:spPr>
              <a:xfrm>
                <a:off x="4592025" y="3662938"/>
                <a:ext cx="56217" cy="42003"/>
              </a:xfrm>
              <a:custGeom>
                <a:avLst/>
                <a:gdLst/>
                <a:ahLst/>
                <a:cxnLst/>
                <a:rect l="l" t="t" r="r" b="b"/>
                <a:pathLst>
                  <a:path w="439" h="328" extrusionOk="0">
                    <a:moveTo>
                      <a:pt x="370" y="1"/>
                    </a:moveTo>
                    <a:cubicBezTo>
                      <a:pt x="259" y="83"/>
                      <a:pt x="138" y="164"/>
                      <a:pt x="0" y="220"/>
                    </a:cubicBezTo>
                    <a:lnTo>
                      <a:pt x="56" y="328"/>
                    </a:lnTo>
                    <a:cubicBezTo>
                      <a:pt x="193" y="259"/>
                      <a:pt x="314" y="177"/>
                      <a:pt x="438" y="96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8"/>
              <p:cNvSpPr/>
              <p:nvPr/>
            </p:nvSpPr>
            <p:spPr>
              <a:xfrm>
                <a:off x="4681153" y="3580982"/>
                <a:ext cx="45332" cy="52376"/>
              </a:xfrm>
              <a:custGeom>
                <a:avLst/>
                <a:gdLst/>
                <a:ahLst/>
                <a:cxnLst/>
                <a:rect l="l" t="t" r="r" b="b"/>
                <a:pathLst>
                  <a:path w="354" h="409" extrusionOk="0">
                    <a:moveTo>
                      <a:pt x="259" y="0"/>
                    </a:moveTo>
                    <a:cubicBezTo>
                      <a:pt x="190" y="124"/>
                      <a:pt x="95" y="232"/>
                      <a:pt x="1" y="343"/>
                    </a:cubicBezTo>
                    <a:lnTo>
                      <a:pt x="82" y="409"/>
                    </a:lnTo>
                    <a:cubicBezTo>
                      <a:pt x="177" y="301"/>
                      <a:pt x="272" y="180"/>
                      <a:pt x="354" y="5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18"/>
              <p:cNvSpPr/>
              <p:nvPr/>
            </p:nvSpPr>
            <p:spPr>
              <a:xfrm>
                <a:off x="4761060" y="3260329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18"/>
              <p:cNvSpPr/>
              <p:nvPr/>
            </p:nvSpPr>
            <p:spPr>
              <a:xfrm>
                <a:off x="4761060" y="3035079"/>
                <a:ext cx="14342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8"/>
              <p:cNvSpPr/>
              <p:nvPr/>
            </p:nvSpPr>
            <p:spPr>
              <a:xfrm>
                <a:off x="4761060" y="2808675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8"/>
              <p:cNvSpPr/>
              <p:nvPr/>
            </p:nvSpPr>
            <p:spPr>
              <a:xfrm>
                <a:off x="4761060" y="3146872"/>
                <a:ext cx="14342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9" extrusionOk="0">
                    <a:moveTo>
                      <a:pt x="1" y="1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9"/>
          <p:cNvSpPr/>
          <p:nvPr/>
        </p:nvSpPr>
        <p:spPr>
          <a:xfrm>
            <a:off x="4666500" y="3899375"/>
            <a:ext cx="4477500" cy="44775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1" name="Google Shape;1301;p19"/>
          <p:cNvGrpSpPr/>
          <p:nvPr/>
        </p:nvGrpSpPr>
        <p:grpSpPr>
          <a:xfrm>
            <a:off x="-2900148" y="3294521"/>
            <a:ext cx="13848078" cy="1717216"/>
            <a:chOff x="3225200" y="1878300"/>
            <a:chExt cx="5251850" cy="651250"/>
          </a:xfrm>
        </p:grpSpPr>
        <p:sp>
          <p:nvSpPr>
            <p:cNvPr id="1302" name="Google Shape;1302;p19"/>
            <p:cNvSpPr/>
            <p:nvPr/>
          </p:nvSpPr>
          <p:spPr>
            <a:xfrm>
              <a:off x="3225200" y="1878300"/>
              <a:ext cx="5240150" cy="651250"/>
            </a:xfrm>
            <a:custGeom>
              <a:avLst/>
              <a:gdLst/>
              <a:ahLst/>
              <a:cxnLst/>
              <a:rect l="l" t="t" r="r" b="b"/>
              <a:pathLst>
                <a:path w="209606" h="26050" extrusionOk="0">
                  <a:moveTo>
                    <a:pt x="1" y="0"/>
                  </a:moveTo>
                  <a:lnTo>
                    <a:pt x="1" y="6104"/>
                  </a:lnTo>
                  <a:lnTo>
                    <a:pt x="55231" y="6104"/>
                  </a:lnTo>
                  <a:cubicBezTo>
                    <a:pt x="56305" y="6104"/>
                    <a:pt x="57177" y="6976"/>
                    <a:pt x="57177" y="8023"/>
                  </a:cubicBezTo>
                  <a:cubicBezTo>
                    <a:pt x="57177" y="9097"/>
                    <a:pt x="56305" y="9969"/>
                    <a:pt x="55231" y="9969"/>
                  </a:cubicBezTo>
                  <a:lnTo>
                    <a:pt x="36074" y="9969"/>
                  </a:lnTo>
                  <a:cubicBezTo>
                    <a:pt x="31714" y="9969"/>
                    <a:pt x="28170" y="13429"/>
                    <a:pt x="28052" y="17761"/>
                  </a:cubicBezTo>
                  <a:lnTo>
                    <a:pt x="28024" y="17761"/>
                  </a:lnTo>
                  <a:lnTo>
                    <a:pt x="28024" y="18026"/>
                  </a:lnTo>
                  <a:cubicBezTo>
                    <a:pt x="28024" y="22442"/>
                    <a:pt x="31630" y="26049"/>
                    <a:pt x="36074" y="26049"/>
                  </a:cubicBezTo>
                  <a:lnTo>
                    <a:pt x="209606" y="26049"/>
                  </a:lnTo>
                  <a:lnTo>
                    <a:pt x="209606" y="19945"/>
                  </a:lnTo>
                  <a:lnTo>
                    <a:pt x="36074" y="19945"/>
                  </a:lnTo>
                  <a:cubicBezTo>
                    <a:pt x="35091" y="19945"/>
                    <a:pt x="34274" y="19212"/>
                    <a:pt x="34156" y="18257"/>
                  </a:cubicBezTo>
                  <a:cubicBezTo>
                    <a:pt x="34156" y="18166"/>
                    <a:pt x="34128" y="18082"/>
                    <a:pt x="34128" y="17992"/>
                  </a:cubicBezTo>
                  <a:cubicBezTo>
                    <a:pt x="34128" y="16945"/>
                    <a:pt x="35000" y="16073"/>
                    <a:pt x="36074" y="16073"/>
                  </a:cubicBezTo>
                  <a:lnTo>
                    <a:pt x="55231" y="16073"/>
                  </a:lnTo>
                  <a:cubicBezTo>
                    <a:pt x="59682" y="16073"/>
                    <a:pt x="63281" y="12473"/>
                    <a:pt x="63281" y="8023"/>
                  </a:cubicBezTo>
                  <a:cubicBezTo>
                    <a:pt x="63281" y="3607"/>
                    <a:pt x="59682" y="0"/>
                    <a:pt x="55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57150" dir="63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9"/>
            <p:cNvSpPr/>
            <p:nvPr/>
          </p:nvSpPr>
          <p:spPr>
            <a:xfrm>
              <a:off x="3468675" y="1951725"/>
              <a:ext cx="24100" cy="5775"/>
            </a:xfrm>
            <a:custGeom>
              <a:avLst/>
              <a:gdLst/>
              <a:ahLst/>
              <a:cxnLst/>
              <a:rect l="l" t="t" r="r" b="b"/>
              <a:pathLst>
                <a:path w="964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9"/>
            <p:cNvSpPr/>
            <p:nvPr/>
          </p:nvSpPr>
          <p:spPr>
            <a:xfrm>
              <a:off x="3422275" y="19517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9"/>
            <p:cNvSpPr/>
            <p:nvPr/>
          </p:nvSpPr>
          <p:spPr>
            <a:xfrm>
              <a:off x="3515925" y="19517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9"/>
            <p:cNvSpPr/>
            <p:nvPr/>
          </p:nvSpPr>
          <p:spPr>
            <a:xfrm>
              <a:off x="3375025" y="1951725"/>
              <a:ext cx="23900" cy="5775"/>
            </a:xfrm>
            <a:custGeom>
              <a:avLst/>
              <a:gdLst/>
              <a:ahLst/>
              <a:cxnLst/>
              <a:rect l="l" t="t" r="r" b="b"/>
              <a:pathLst>
                <a:path w="956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9"/>
            <p:cNvSpPr/>
            <p:nvPr/>
          </p:nvSpPr>
          <p:spPr>
            <a:xfrm>
              <a:off x="3845900" y="19517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9"/>
            <p:cNvSpPr/>
            <p:nvPr/>
          </p:nvSpPr>
          <p:spPr>
            <a:xfrm>
              <a:off x="3798650" y="19517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9"/>
            <p:cNvSpPr/>
            <p:nvPr/>
          </p:nvSpPr>
          <p:spPr>
            <a:xfrm>
              <a:off x="3939550" y="1951725"/>
              <a:ext cx="23400" cy="5775"/>
            </a:xfrm>
            <a:custGeom>
              <a:avLst/>
              <a:gdLst/>
              <a:ahLst/>
              <a:cxnLst/>
              <a:rect l="l" t="t" r="r" b="b"/>
              <a:pathLst>
                <a:path w="936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9"/>
            <p:cNvSpPr/>
            <p:nvPr/>
          </p:nvSpPr>
          <p:spPr>
            <a:xfrm>
              <a:off x="3892300" y="1951725"/>
              <a:ext cx="24100" cy="5775"/>
            </a:xfrm>
            <a:custGeom>
              <a:avLst/>
              <a:gdLst/>
              <a:ahLst/>
              <a:cxnLst/>
              <a:rect l="l" t="t" r="r" b="b"/>
              <a:pathLst>
                <a:path w="964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9"/>
            <p:cNvSpPr/>
            <p:nvPr/>
          </p:nvSpPr>
          <p:spPr>
            <a:xfrm>
              <a:off x="3752075" y="1951725"/>
              <a:ext cx="23400" cy="5775"/>
            </a:xfrm>
            <a:custGeom>
              <a:avLst/>
              <a:gdLst/>
              <a:ahLst/>
              <a:cxnLst/>
              <a:rect l="l" t="t" r="r" b="b"/>
              <a:pathLst>
                <a:path w="936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9"/>
            <p:cNvSpPr/>
            <p:nvPr/>
          </p:nvSpPr>
          <p:spPr>
            <a:xfrm>
              <a:off x="3704825" y="1951725"/>
              <a:ext cx="23375" cy="5775"/>
            </a:xfrm>
            <a:custGeom>
              <a:avLst/>
              <a:gdLst/>
              <a:ahLst/>
              <a:cxnLst/>
              <a:rect l="l" t="t" r="r" b="b"/>
              <a:pathLst>
                <a:path w="935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9"/>
            <p:cNvSpPr/>
            <p:nvPr/>
          </p:nvSpPr>
          <p:spPr>
            <a:xfrm>
              <a:off x="3657725" y="1951725"/>
              <a:ext cx="23925" cy="5775"/>
            </a:xfrm>
            <a:custGeom>
              <a:avLst/>
              <a:gdLst/>
              <a:ahLst/>
              <a:cxnLst/>
              <a:rect l="l" t="t" r="r" b="b"/>
              <a:pathLst>
                <a:path w="957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9"/>
            <p:cNvSpPr/>
            <p:nvPr/>
          </p:nvSpPr>
          <p:spPr>
            <a:xfrm>
              <a:off x="3563200" y="1951725"/>
              <a:ext cx="24775" cy="5775"/>
            </a:xfrm>
            <a:custGeom>
              <a:avLst/>
              <a:gdLst/>
              <a:ahLst/>
              <a:cxnLst/>
              <a:rect l="l" t="t" r="r" b="b"/>
              <a:pathLst>
                <a:path w="991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91" y="230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9"/>
            <p:cNvSpPr/>
            <p:nvPr/>
          </p:nvSpPr>
          <p:spPr>
            <a:xfrm>
              <a:off x="3611150" y="19517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9"/>
            <p:cNvSpPr/>
            <p:nvPr/>
          </p:nvSpPr>
          <p:spPr>
            <a:xfrm>
              <a:off x="4715650" y="2028100"/>
              <a:ext cx="13100" cy="23925"/>
            </a:xfrm>
            <a:custGeom>
              <a:avLst/>
              <a:gdLst/>
              <a:ahLst/>
              <a:cxnLst/>
              <a:rect l="l" t="t" r="r" b="b"/>
              <a:pathLst>
                <a:path w="524" h="957" extrusionOk="0">
                  <a:moveTo>
                    <a:pt x="238" y="1"/>
                  </a:moveTo>
                  <a:lnTo>
                    <a:pt x="1" y="84"/>
                  </a:lnTo>
                  <a:cubicBezTo>
                    <a:pt x="147" y="349"/>
                    <a:pt x="238" y="635"/>
                    <a:pt x="294" y="956"/>
                  </a:cubicBezTo>
                  <a:lnTo>
                    <a:pt x="524" y="901"/>
                  </a:lnTo>
                  <a:cubicBezTo>
                    <a:pt x="468" y="580"/>
                    <a:pt x="350" y="287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9"/>
            <p:cNvSpPr/>
            <p:nvPr/>
          </p:nvSpPr>
          <p:spPr>
            <a:xfrm>
              <a:off x="4419875" y="1951725"/>
              <a:ext cx="24075" cy="5775"/>
            </a:xfrm>
            <a:custGeom>
              <a:avLst/>
              <a:gdLst/>
              <a:ahLst/>
              <a:cxnLst/>
              <a:rect l="l" t="t" r="r" b="b"/>
              <a:pathLst>
                <a:path w="963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9"/>
            <p:cNvSpPr/>
            <p:nvPr/>
          </p:nvSpPr>
          <p:spPr>
            <a:xfrm>
              <a:off x="4373475" y="19517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9"/>
            <p:cNvSpPr/>
            <p:nvPr/>
          </p:nvSpPr>
          <p:spPr>
            <a:xfrm>
              <a:off x="4514400" y="19517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9"/>
            <p:cNvSpPr/>
            <p:nvPr/>
          </p:nvSpPr>
          <p:spPr>
            <a:xfrm>
              <a:off x="4652525" y="1961825"/>
              <a:ext cx="23225" cy="16075"/>
            </a:xfrm>
            <a:custGeom>
              <a:avLst/>
              <a:gdLst/>
              <a:ahLst/>
              <a:cxnLst/>
              <a:rect l="l" t="t" r="r" b="b"/>
              <a:pathLst>
                <a:path w="929" h="643" extrusionOk="0">
                  <a:moveTo>
                    <a:pt x="84" y="1"/>
                  </a:moveTo>
                  <a:lnTo>
                    <a:pt x="0" y="210"/>
                  </a:lnTo>
                  <a:cubicBezTo>
                    <a:pt x="259" y="322"/>
                    <a:pt x="552" y="468"/>
                    <a:pt x="810" y="642"/>
                  </a:cubicBezTo>
                  <a:lnTo>
                    <a:pt x="928" y="468"/>
                  </a:lnTo>
                  <a:cubicBezTo>
                    <a:pt x="670" y="266"/>
                    <a:pt x="377" y="119"/>
                    <a:pt x="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9"/>
            <p:cNvSpPr/>
            <p:nvPr/>
          </p:nvSpPr>
          <p:spPr>
            <a:xfrm>
              <a:off x="4560950" y="19517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9"/>
            <p:cNvSpPr/>
            <p:nvPr/>
          </p:nvSpPr>
          <p:spPr>
            <a:xfrm>
              <a:off x="4690200" y="1988000"/>
              <a:ext cx="19725" cy="21825"/>
            </a:xfrm>
            <a:custGeom>
              <a:avLst/>
              <a:gdLst/>
              <a:ahLst/>
              <a:cxnLst/>
              <a:rect l="l" t="t" r="r" b="b"/>
              <a:pathLst>
                <a:path w="789" h="873" extrusionOk="0">
                  <a:moveTo>
                    <a:pt x="175" y="0"/>
                  </a:moveTo>
                  <a:lnTo>
                    <a:pt x="0" y="175"/>
                  </a:lnTo>
                  <a:cubicBezTo>
                    <a:pt x="210" y="412"/>
                    <a:pt x="412" y="642"/>
                    <a:pt x="586" y="872"/>
                  </a:cubicBezTo>
                  <a:lnTo>
                    <a:pt x="789" y="761"/>
                  </a:lnTo>
                  <a:cubicBezTo>
                    <a:pt x="586" y="495"/>
                    <a:pt x="384" y="237"/>
                    <a:pt x="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9"/>
            <p:cNvSpPr/>
            <p:nvPr/>
          </p:nvSpPr>
          <p:spPr>
            <a:xfrm>
              <a:off x="4608225" y="1951725"/>
              <a:ext cx="23925" cy="8725"/>
            </a:xfrm>
            <a:custGeom>
              <a:avLst/>
              <a:gdLst/>
              <a:ahLst/>
              <a:cxnLst/>
              <a:rect l="l" t="t" r="r" b="b"/>
              <a:pathLst>
                <a:path w="957" h="349" extrusionOk="0">
                  <a:moveTo>
                    <a:pt x="0" y="0"/>
                  </a:moveTo>
                  <a:lnTo>
                    <a:pt x="0" y="230"/>
                  </a:lnTo>
                  <a:cubicBezTo>
                    <a:pt x="286" y="230"/>
                    <a:pt x="607" y="265"/>
                    <a:pt x="900" y="349"/>
                  </a:cubicBezTo>
                  <a:lnTo>
                    <a:pt x="956" y="119"/>
                  </a:lnTo>
                  <a:cubicBezTo>
                    <a:pt x="635" y="28"/>
                    <a:pt x="314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9"/>
            <p:cNvSpPr/>
            <p:nvPr/>
          </p:nvSpPr>
          <p:spPr>
            <a:xfrm>
              <a:off x="4467125" y="1951725"/>
              <a:ext cx="23400" cy="5775"/>
            </a:xfrm>
            <a:custGeom>
              <a:avLst/>
              <a:gdLst/>
              <a:ahLst/>
              <a:cxnLst/>
              <a:rect l="l" t="t" r="r" b="b"/>
              <a:pathLst>
                <a:path w="936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9"/>
            <p:cNvSpPr/>
            <p:nvPr/>
          </p:nvSpPr>
          <p:spPr>
            <a:xfrm>
              <a:off x="4091475" y="1951725"/>
              <a:ext cx="24075" cy="5775"/>
            </a:xfrm>
            <a:custGeom>
              <a:avLst/>
              <a:gdLst/>
              <a:ahLst/>
              <a:cxnLst/>
              <a:rect l="l" t="t" r="r" b="b"/>
              <a:pathLst>
                <a:path w="963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9"/>
            <p:cNvSpPr/>
            <p:nvPr/>
          </p:nvSpPr>
          <p:spPr>
            <a:xfrm>
              <a:off x="4044900" y="1951725"/>
              <a:ext cx="23400" cy="5775"/>
            </a:xfrm>
            <a:custGeom>
              <a:avLst/>
              <a:gdLst/>
              <a:ahLst/>
              <a:cxnLst/>
              <a:rect l="l" t="t" r="r" b="b"/>
              <a:pathLst>
                <a:path w="936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9"/>
            <p:cNvSpPr/>
            <p:nvPr/>
          </p:nvSpPr>
          <p:spPr>
            <a:xfrm>
              <a:off x="4326225" y="1951725"/>
              <a:ext cx="23900" cy="5775"/>
            </a:xfrm>
            <a:custGeom>
              <a:avLst/>
              <a:gdLst/>
              <a:ahLst/>
              <a:cxnLst/>
              <a:rect l="l" t="t" r="r" b="b"/>
              <a:pathLst>
                <a:path w="956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9"/>
            <p:cNvSpPr/>
            <p:nvPr/>
          </p:nvSpPr>
          <p:spPr>
            <a:xfrm>
              <a:off x="3965725" y="1951725"/>
              <a:ext cx="8750" cy="5775"/>
            </a:xfrm>
            <a:custGeom>
              <a:avLst/>
              <a:gdLst/>
              <a:ahLst/>
              <a:cxnLst/>
              <a:rect l="l" t="t" r="r" b="b"/>
              <a:pathLst>
                <a:path w="350" h="231" extrusionOk="0">
                  <a:moveTo>
                    <a:pt x="0" y="0"/>
                  </a:moveTo>
                  <a:lnTo>
                    <a:pt x="0" y="230"/>
                  </a:lnTo>
                  <a:lnTo>
                    <a:pt x="349" y="23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9"/>
            <p:cNvSpPr/>
            <p:nvPr/>
          </p:nvSpPr>
          <p:spPr>
            <a:xfrm>
              <a:off x="3997800" y="19517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9"/>
            <p:cNvSpPr/>
            <p:nvPr/>
          </p:nvSpPr>
          <p:spPr>
            <a:xfrm>
              <a:off x="4279650" y="1951725"/>
              <a:ext cx="23400" cy="5775"/>
            </a:xfrm>
            <a:custGeom>
              <a:avLst/>
              <a:gdLst/>
              <a:ahLst/>
              <a:cxnLst/>
              <a:rect l="l" t="t" r="r" b="b"/>
              <a:pathLst>
                <a:path w="936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9"/>
            <p:cNvSpPr/>
            <p:nvPr/>
          </p:nvSpPr>
          <p:spPr>
            <a:xfrm>
              <a:off x="4232375" y="1951725"/>
              <a:ext cx="23400" cy="5775"/>
            </a:xfrm>
            <a:custGeom>
              <a:avLst/>
              <a:gdLst/>
              <a:ahLst/>
              <a:cxnLst/>
              <a:rect l="l" t="t" r="r" b="b"/>
              <a:pathLst>
                <a:path w="936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9"/>
            <p:cNvSpPr/>
            <p:nvPr/>
          </p:nvSpPr>
          <p:spPr>
            <a:xfrm>
              <a:off x="4138725" y="19517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9"/>
            <p:cNvSpPr/>
            <p:nvPr/>
          </p:nvSpPr>
          <p:spPr>
            <a:xfrm>
              <a:off x="4186000" y="19517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9"/>
            <p:cNvSpPr/>
            <p:nvPr/>
          </p:nvSpPr>
          <p:spPr>
            <a:xfrm>
              <a:off x="4312425" y="2200925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9"/>
            <p:cNvSpPr/>
            <p:nvPr/>
          </p:nvSpPr>
          <p:spPr>
            <a:xfrm>
              <a:off x="4547175" y="2200925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9"/>
            <p:cNvSpPr/>
            <p:nvPr/>
          </p:nvSpPr>
          <p:spPr>
            <a:xfrm>
              <a:off x="4500625" y="2200925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9"/>
            <p:cNvSpPr/>
            <p:nvPr/>
          </p:nvSpPr>
          <p:spPr>
            <a:xfrm>
              <a:off x="4453350" y="2200925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9"/>
            <p:cNvSpPr/>
            <p:nvPr/>
          </p:nvSpPr>
          <p:spPr>
            <a:xfrm>
              <a:off x="4124950" y="2200925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9"/>
            <p:cNvSpPr/>
            <p:nvPr/>
          </p:nvSpPr>
          <p:spPr>
            <a:xfrm>
              <a:off x="3998500" y="2296850"/>
              <a:ext cx="8750" cy="24100"/>
            </a:xfrm>
            <a:custGeom>
              <a:avLst/>
              <a:gdLst/>
              <a:ahLst/>
              <a:cxnLst/>
              <a:rect l="l" t="t" r="r" b="b"/>
              <a:pathLst>
                <a:path w="350" h="964" extrusionOk="0">
                  <a:moveTo>
                    <a:pt x="147" y="1"/>
                  </a:moveTo>
                  <a:cubicBezTo>
                    <a:pt x="57" y="322"/>
                    <a:pt x="1" y="643"/>
                    <a:pt x="1" y="964"/>
                  </a:cubicBezTo>
                  <a:lnTo>
                    <a:pt x="231" y="964"/>
                  </a:lnTo>
                  <a:cubicBezTo>
                    <a:pt x="231" y="671"/>
                    <a:pt x="287" y="350"/>
                    <a:pt x="350" y="64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9"/>
            <p:cNvSpPr/>
            <p:nvPr/>
          </p:nvSpPr>
          <p:spPr>
            <a:xfrm>
              <a:off x="4406100" y="2200925"/>
              <a:ext cx="24075" cy="5975"/>
            </a:xfrm>
            <a:custGeom>
              <a:avLst/>
              <a:gdLst/>
              <a:ahLst/>
              <a:cxnLst/>
              <a:rect l="l" t="t" r="r" b="b"/>
              <a:pathLst>
                <a:path w="963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9"/>
            <p:cNvSpPr/>
            <p:nvPr/>
          </p:nvSpPr>
          <p:spPr>
            <a:xfrm>
              <a:off x="4077700" y="2203200"/>
              <a:ext cx="24775" cy="12400"/>
            </a:xfrm>
            <a:custGeom>
              <a:avLst/>
              <a:gdLst/>
              <a:ahLst/>
              <a:cxnLst/>
              <a:rect l="l" t="t" r="r" b="b"/>
              <a:pathLst>
                <a:path w="991" h="496" extrusionOk="0">
                  <a:moveTo>
                    <a:pt x="928" y="1"/>
                  </a:moveTo>
                  <a:cubicBezTo>
                    <a:pt x="607" y="56"/>
                    <a:pt x="321" y="147"/>
                    <a:pt x="0" y="259"/>
                  </a:cubicBezTo>
                  <a:lnTo>
                    <a:pt x="84" y="496"/>
                  </a:lnTo>
                  <a:cubicBezTo>
                    <a:pt x="377" y="377"/>
                    <a:pt x="670" y="287"/>
                    <a:pt x="991" y="231"/>
                  </a:cubicBez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9"/>
            <p:cNvSpPr/>
            <p:nvPr/>
          </p:nvSpPr>
          <p:spPr>
            <a:xfrm>
              <a:off x="4010025" y="2253950"/>
              <a:ext cx="16750" cy="23400"/>
            </a:xfrm>
            <a:custGeom>
              <a:avLst/>
              <a:gdLst/>
              <a:ahLst/>
              <a:cxnLst/>
              <a:rect l="l" t="t" r="r" b="b"/>
              <a:pathLst>
                <a:path w="670" h="936" extrusionOk="0">
                  <a:moveTo>
                    <a:pt x="468" y="1"/>
                  </a:moveTo>
                  <a:cubicBezTo>
                    <a:pt x="293" y="266"/>
                    <a:pt x="119" y="524"/>
                    <a:pt x="0" y="817"/>
                  </a:cubicBezTo>
                  <a:lnTo>
                    <a:pt x="210" y="936"/>
                  </a:lnTo>
                  <a:cubicBezTo>
                    <a:pt x="321" y="643"/>
                    <a:pt x="496" y="384"/>
                    <a:pt x="670" y="119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9"/>
            <p:cNvSpPr/>
            <p:nvPr/>
          </p:nvSpPr>
          <p:spPr>
            <a:xfrm>
              <a:off x="4037750" y="2221350"/>
              <a:ext cx="21825" cy="18850"/>
            </a:xfrm>
            <a:custGeom>
              <a:avLst/>
              <a:gdLst/>
              <a:ahLst/>
              <a:cxnLst/>
              <a:rect l="l" t="t" r="r" b="b"/>
              <a:pathLst>
                <a:path w="873" h="754" extrusionOk="0">
                  <a:moveTo>
                    <a:pt x="754" y="0"/>
                  </a:moveTo>
                  <a:cubicBezTo>
                    <a:pt x="496" y="147"/>
                    <a:pt x="231" y="349"/>
                    <a:pt x="0" y="579"/>
                  </a:cubicBezTo>
                  <a:lnTo>
                    <a:pt x="175" y="754"/>
                  </a:lnTo>
                  <a:cubicBezTo>
                    <a:pt x="377" y="551"/>
                    <a:pt x="635" y="349"/>
                    <a:pt x="873" y="175"/>
                  </a:cubicBezTo>
                  <a:lnTo>
                    <a:pt x="7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9"/>
            <p:cNvSpPr/>
            <p:nvPr/>
          </p:nvSpPr>
          <p:spPr>
            <a:xfrm>
              <a:off x="4725075" y="2074500"/>
              <a:ext cx="7350" cy="24075"/>
            </a:xfrm>
            <a:custGeom>
              <a:avLst/>
              <a:gdLst/>
              <a:ahLst/>
              <a:cxnLst/>
              <a:rect l="l" t="t" r="r" b="b"/>
              <a:pathLst>
                <a:path w="294" h="963" extrusionOk="0">
                  <a:moveTo>
                    <a:pt x="35" y="0"/>
                  </a:moveTo>
                  <a:cubicBezTo>
                    <a:pt x="63" y="63"/>
                    <a:pt x="63" y="119"/>
                    <a:pt x="63" y="175"/>
                  </a:cubicBezTo>
                  <a:cubicBezTo>
                    <a:pt x="63" y="440"/>
                    <a:pt x="35" y="670"/>
                    <a:pt x="0" y="900"/>
                  </a:cubicBezTo>
                  <a:lnTo>
                    <a:pt x="238" y="963"/>
                  </a:lnTo>
                  <a:cubicBezTo>
                    <a:pt x="266" y="698"/>
                    <a:pt x="293" y="440"/>
                    <a:pt x="293" y="175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9"/>
            <p:cNvSpPr/>
            <p:nvPr/>
          </p:nvSpPr>
          <p:spPr>
            <a:xfrm>
              <a:off x="4594275" y="2200250"/>
              <a:ext cx="23400" cy="6650"/>
            </a:xfrm>
            <a:custGeom>
              <a:avLst/>
              <a:gdLst/>
              <a:ahLst/>
              <a:cxnLst/>
              <a:rect l="l" t="t" r="r" b="b"/>
              <a:pathLst>
                <a:path w="936" h="266" extrusionOk="0">
                  <a:moveTo>
                    <a:pt x="935" y="0"/>
                  </a:moveTo>
                  <a:cubicBezTo>
                    <a:pt x="761" y="28"/>
                    <a:pt x="586" y="28"/>
                    <a:pt x="412" y="28"/>
                  </a:cubicBezTo>
                  <a:lnTo>
                    <a:pt x="0" y="28"/>
                  </a:lnTo>
                  <a:lnTo>
                    <a:pt x="0" y="265"/>
                  </a:lnTo>
                  <a:lnTo>
                    <a:pt x="412" y="265"/>
                  </a:lnTo>
                  <a:cubicBezTo>
                    <a:pt x="586" y="265"/>
                    <a:pt x="761" y="265"/>
                    <a:pt x="935" y="230"/>
                  </a:cubicBez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9"/>
            <p:cNvSpPr/>
            <p:nvPr/>
          </p:nvSpPr>
          <p:spPr>
            <a:xfrm>
              <a:off x="4639450" y="2187150"/>
              <a:ext cx="23900" cy="14500"/>
            </a:xfrm>
            <a:custGeom>
              <a:avLst/>
              <a:gdLst/>
              <a:ahLst/>
              <a:cxnLst/>
              <a:rect l="l" t="t" r="r" b="b"/>
              <a:pathLst>
                <a:path w="956" h="580" extrusionOk="0">
                  <a:moveTo>
                    <a:pt x="872" y="1"/>
                  </a:moveTo>
                  <a:cubicBezTo>
                    <a:pt x="579" y="147"/>
                    <a:pt x="286" y="266"/>
                    <a:pt x="0" y="350"/>
                  </a:cubicBezTo>
                  <a:lnTo>
                    <a:pt x="84" y="580"/>
                  </a:lnTo>
                  <a:cubicBezTo>
                    <a:pt x="377" y="468"/>
                    <a:pt x="698" y="350"/>
                    <a:pt x="956" y="203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9"/>
            <p:cNvSpPr/>
            <p:nvPr/>
          </p:nvSpPr>
          <p:spPr>
            <a:xfrm>
              <a:off x="4680075" y="2158900"/>
              <a:ext cx="21125" cy="20250"/>
            </a:xfrm>
            <a:custGeom>
              <a:avLst/>
              <a:gdLst/>
              <a:ahLst/>
              <a:cxnLst/>
              <a:rect l="l" t="t" r="r" b="b"/>
              <a:pathLst>
                <a:path w="845" h="810" extrusionOk="0">
                  <a:moveTo>
                    <a:pt x="670" y="1"/>
                  </a:moveTo>
                  <a:cubicBezTo>
                    <a:pt x="468" y="231"/>
                    <a:pt x="231" y="433"/>
                    <a:pt x="1" y="636"/>
                  </a:cubicBezTo>
                  <a:lnTo>
                    <a:pt x="147" y="810"/>
                  </a:lnTo>
                  <a:cubicBezTo>
                    <a:pt x="405" y="608"/>
                    <a:pt x="642" y="405"/>
                    <a:pt x="845" y="140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9"/>
            <p:cNvSpPr/>
            <p:nvPr/>
          </p:nvSpPr>
          <p:spPr>
            <a:xfrm>
              <a:off x="4709900" y="2119675"/>
              <a:ext cx="15200" cy="23200"/>
            </a:xfrm>
            <a:custGeom>
              <a:avLst/>
              <a:gdLst/>
              <a:ahLst/>
              <a:cxnLst/>
              <a:rect l="l" t="t" r="r" b="b"/>
              <a:pathLst>
                <a:path w="608" h="928" extrusionOk="0">
                  <a:moveTo>
                    <a:pt x="377" y="0"/>
                  </a:moveTo>
                  <a:cubicBezTo>
                    <a:pt x="294" y="286"/>
                    <a:pt x="147" y="551"/>
                    <a:pt x="1" y="809"/>
                  </a:cubicBezTo>
                  <a:lnTo>
                    <a:pt x="203" y="928"/>
                  </a:lnTo>
                  <a:cubicBezTo>
                    <a:pt x="377" y="663"/>
                    <a:pt x="496" y="377"/>
                    <a:pt x="607" y="84"/>
                  </a:cubicBezTo>
                  <a:lnTo>
                    <a:pt x="3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9"/>
            <p:cNvSpPr/>
            <p:nvPr/>
          </p:nvSpPr>
          <p:spPr>
            <a:xfrm>
              <a:off x="4171350" y="2200925"/>
              <a:ext cx="24075" cy="5975"/>
            </a:xfrm>
            <a:custGeom>
              <a:avLst/>
              <a:gdLst/>
              <a:ahLst/>
              <a:cxnLst/>
              <a:rect l="l" t="t" r="r" b="b"/>
              <a:pathLst>
                <a:path w="963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9"/>
            <p:cNvSpPr/>
            <p:nvPr/>
          </p:nvSpPr>
          <p:spPr>
            <a:xfrm>
              <a:off x="4265875" y="2200925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9"/>
            <p:cNvSpPr/>
            <p:nvPr/>
          </p:nvSpPr>
          <p:spPr>
            <a:xfrm>
              <a:off x="4359700" y="2200925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9"/>
            <p:cNvSpPr/>
            <p:nvPr/>
          </p:nvSpPr>
          <p:spPr>
            <a:xfrm>
              <a:off x="4218600" y="2200925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9"/>
            <p:cNvSpPr/>
            <p:nvPr/>
          </p:nvSpPr>
          <p:spPr>
            <a:xfrm>
              <a:off x="501720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9"/>
            <p:cNvSpPr/>
            <p:nvPr/>
          </p:nvSpPr>
          <p:spPr>
            <a:xfrm>
              <a:off x="497010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9"/>
            <p:cNvSpPr/>
            <p:nvPr/>
          </p:nvSpPr>
          <p:spPr>
            <a:xfrm>
              <a:off x="5111025" y="2450150"/>
              <a:ext cx="24800" cy="5975"/>
            </a:xfrm>
            <a:custGeom>
              <a:avLst/>
              <a:gdLst/>
              <a:ahLst/>
              <a:cxnLst/>
              <a:rect l="l" t="t" r="r" b="b"/>
              <a:pathLst>
                <a:path w="992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9"/>
            <p:cNvSpPr/>
            <p:nvPr/>
          </p:nvSpPr>
          <p:spPr>
            <a:xfrm>
              <a:off x="5063775" y="2450150"/>
              <a:ext cx="23200" cy="5975"/>
            </a:xfrm>
            <a:custGeom>
              <a:avLst/>
              <a:gdLst/>
              <a:ahLst/>
              <a:cxnLst/>
              <a:rect l="l" t="t" r="r" b="b"/>
              <a:pathLst>
                <a:path w="928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9"/>
            <p:cNvSpPr/>
            <p:nvPr/>
          </p:nvSpPr>
          <p:spPr>
            <a:xfrm>
              <a:off x="4688100" y="2450150"/>
              <a:ext cx="23925" cy="5975"/>
            </a:xfrm>
            <a:custGeom>
              <a:avLst/>
              <a:gdLst/>
              <a:ahLst/>
              <a:cxnLst/>
              <a:rect l="l" t="t" r="r" b="b"/>
              <a:pathLst>
                <a:path w="957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9"/>
            <p:cNvSpPr/>
            <p:nvPr/>
          </p:nvSpPr>
          <p:spPr>
            <a:xfrm>
              <a:off x="4641525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9"/>
            <p:cNvSpPr/>
            <p:nvPr/>
          </p:nvSpPr>
          <p:spPr>
            <a:xfrm>
              <a:off x="4922850" y="2450150"/>
              <a:ext cx="23925" cy="5975"/>
            </a:xfrm>
            <a:custGeom>
              <a:avLst/>
              <a:gdLst/>
              <a:ahLst/>
              <a:cxnLst/>
              <a:rect l="l" t="t" r="r" b="b"/>
              <a:pathLst>
                <a:path w="957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9"/>
            <p:cNvSpPr/>
            <p:nvPr/>
          </p:nvSpPr>
          <p:spPr>
            <a:xfrm>
              <a:off x="4594275" y="2450150"/>
              <a:ext cx="24100" cy="5975"/>
            </a:xfrm>
            <a:custGeom>
              <a:avLst/>
              <a:gdLst/>
              <a:ahLst/>
              <a:cxnLst/>
              <a:rect l="l" t="t" r="r" b="b"/>
              <a:pathLst>
                <a:path w="964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9"/>
            <p:cNvSpPr/>
            <p:nvPr/>
          </p:nvSpPr>
          <p:spPr>
            <a:xfrm>
              <a:off x="487627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9"/>
            <p:cNvSpPr/>
            <p:nvPr/>
          </p:nvSpPr>
          <p:spPr>
            <a:xfrm>
              <a:off x="4829025" y="2450150"/>
              <a:ext cx="24075" cy="5975"/>
            </a:xfrm>
            <a:custGeom>
              <a:avLst/>
              <a:gdLst/>
              <a:ahLst/>
              <a:cxnLst/>
              <a:rect l="l" t="t" r="r" b="b"/>
              <a:pathLst>
                <a:path w="963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9"/>
            <p:cNvSpPr/>
            <p:nvPr/>
          </p:nvSpPr>
          <p:spPr>
            <a:xfrm>
              <a:off x="4735375" y="2450150"/>
              <a:ext cx="23200" cy="5975"/>
            </a:xfrm>
            <a:custGeom>
              <a:avLst/>
              <a:gdLst/>
              <a:ahLst/>
              <a:cxnLst/>
              <a:rect l="l" t="t" r="r" b="b"/>
              <a:pathLst>
                <a:path w="928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9"/>
            <p:cNvSpPr/>
            <p:nvPr/>
          </p:nvSpPr>
          <p:spPr>
            <a:xfrm>
              <a:off x="478262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9"/>
            <p:cNvSpPr/>
            <p:nvPr/>
          </p:nvSpPr>
          <p:spPr>
            <a:xfrm>
              <a:off x="5393750" y="2450150"/>
              <a:ext cx="23200" cy="5975"/>
            </a:xfrm>
            <a:custGeom>
              <a:avLst/>
              <a:gdLst/>
              <a:ahLst/>
              <a:cxnLst/>
              <a:rect l="l" t="t" r="r" b="b"/>
              <a:pathLst>
                <a:path w="928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9"/>
            <p:cNvSpPr/>
            <p:nvPr/>
          </p:nvSpPr>
          <p:spPr>
            <a:xfrm>
              <a:off x="5346475" y="2450150"/>
              <a:ext cx="23925" cy="5975"/>
            </a:xfrm>
            <a:custGeom>
              <a:avLst/>
              <a:gdLst/>
              <a:ahLst/>
              <a:cxnLst/>
              <a:rect l="l" t="t" r="r" b="b"/>
              <a:pathLst>
                <a:path w="957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9"/>
            <p:cNvSpPr/>
            <p:nvPr/>
          </p:nvSpPr>
          <p:spPr>
            <a:xfrm>
              <a:off x="548740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9"/>
            <p:cNvSpPr/>
            <p:nvPr/>
          </p:nvSpPr>
          <p:spPr>
            <a:xfrm>
              <a:off x="5440125" y="2450150"/>
              <a:ext cx="24100" cy="5975"/>
            </a:xfrm>
            <a:custGeom>
              <a:avLst/>
              <a:gdLst/>
              <a:ahLst/>
              <a:cxnLst/>
              <a:rect l="l" t="t" r="r" b="b"/>
              <a:pathLst>
                <a:path w="964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9"/>
            <p:cNvSpPr/>
            <p:nvPr/>
          </p:nvSpPr>
          <p:spPr>
            <a:xfrm>
              <a:off x="529990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9"/>
            <p:cNvSpPr/>
            <p:nvPr/>
          </p:nvSpPr>
          <p:spPr>
            <a:xfrm>
              <a:off x="525265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9"/>
            <p:cNvSpPr/>
            <p:nvPr/>
          </p:nvSpPr>
          <p:spPr>
            <a:xfrm>
              <a:off x="520625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9"/>
            <p:cNvSpPr/>
            <p:nvPr/>
          </p:nvSpPr>
          <p:spPr>
            <a:xfrm>
              <a:off x="5159000" y="2450150"/>
              <a:ext cx="23200" cy="5975"/>
            </a:xfrm>
            <a:custGeom>
              <a:avLst/>
              <a:gdLst/>
              <a:ahLst/>
              <a:cxnLst/>
              <a:rect l="l" t="t" r="r" b="b"/>
              <a:pathLst>
                <a:path w="928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9"/>
            <p:cNvSpPr/>
            <p:nvPr/>
          </p:nvSpPr>
          <p:spPr>
            <a:xfrm>
              <a:off x="431312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9"/>
            <p:cNvSpPr/>
            <p:nvPr/>
          </p:nvSpPr>
          <p:spPr>
            <a:xfrm>
              <a:off x="454787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9"/>
            <p:cNvSpPr/>
            <p:nvPr/>
          </p:nvSpPr>
          <p:spPr>
            <a:xfrm>
              <a:off x="450062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9"/>
            <p:cNvSpPr/>
            <p:nvPr/>
          </p:nvSpPr>
          <p:spPr>
            <a:xfrm>
              <a:off x="4453350" y="2450150"/>
              <a:ext cx="24100" cy="5975"/>
            </a:xfrm>
            <a:custGeom>
              <a:avLst/>
              <a:gdLst/>
              <a:ahLst/>
              <a:cxnLst/>
              <a:rect l="l" t="t" r="r" b="b"/>
              <a:pathLst>
                <a:path w="964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9"/>
            <p:cNvSpPr/>
            <p:nvPr/>
          </p:nvSpPr>
          <p:spPr>
            <a:xfrm>
              <a:off x="4126350" y="2450150"/>
              <a:ext cx="24100" cy="5975"/>
            </a:xfrm>
            <a:custGeom>
              <a:avLst/>
              <a:gdLst/>
              <a:ahLst/>
              <a:cxnLst/>
              <a:rect l="l" t="t" r="r" b="b"/>
              <a:pathLst>
                <a:path w="964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9"/>
            <p:cNvSpPr/>
            <p:nvPr/>
          </p:nvSpPr>
          <p:spPr>
            <a:xfrm>
              <a:off x="3998500" y="2336100"/>
              <a:ext cx="9450" cy="24100"/>
            </a:xfrm>
            <a:custGeom>
              <a:avLst/>
              <a:gdLst/>
              <a:ahLst/>
              <a:cxnLst/>
              <a:rect l="l" t="t" r="r" b="b"/>
              <a:pathLst>
                <a:path w="378" h="964" extrusionOk="0">
                  <a:moveTo>
                    <a:pt x="1" y="0"/>
                  </a:moveTo>
                  <a:cubicBezTo>
                    <a:pt x="29" y="321"/>
                    <a:pt x="57" y="642"/>
                    <a:pt x="147" y="963"/>
                  </a:cubicBezTo>
                  <a:lnTo>
                    <a:pt x="378" y="900"/>
                  </a:lnTo>
                  <a:cubicBezTo>
                    <a:pt x="287" y="614"/>
                    <a:pt x="259" y="293"/>
                    <a:pt x="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9"/>
            <p:cNvSpPr/>
            <p:nvPr/>
          </p:nvSpPr>
          <p:spPr>
            <a:xfrm>
              <a:off x="4406800" y="2450150"/>
              <a:ext cx="23375" cy="5975"/>
            </a:xfrm>
            <a:custGeom>
              <a:avLst/>
              <a:gdLst/>
              <a:ahLst/>
              <a:cxnLst/>
              <a:rect l="l" t="t" r="r" b="b"/>
              <a:pathLst>
                <a:path w="935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9"/>
            <p:cNvSpPr/>
            <p:nvPr/>
          </p:nvSpPr>
          <p:spPr>
            <a:xfrm>
              <a:off x="4079775" y="2441450"/>
              <a:ext cx="24100" cy="12400"/>
            </a:xfrm>
            <a:custGeom>
              <a:avLst/>
              <a:gdLst/>
              <a:ahLst/>
              <a:cxnLst/>
              <a:rect l="l" t="t" r="r" b="b"/>
              <a:pathLst>
                <a:path w="964" h="496" extrusionOk="0">
                  <a:moveTo>
                    <a:pt x="91" y="0"/>
                  </a:moveTo>
                  <a:lnTo>
                    <a:pt x="1" y="237"/>
                  </a:lnTo>
                  <a:cubicBezTo>
                    <a:pt x="294" y="349"/>
                    <a:pt x="615" y="440"/>
                    <a:pt x="908" y="495"/>
                  </a:cubicBezTo>
                  <a:lnTo>
                    <a:pt x="963" y="265"/>
                  </a:lnTo>
                  <a:cubicBezTo>
                    <a:pt x="670" y="209"/>
                    <a:pt x="384" y="119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9"/>
            <p:cNvSpPr/>
            <p:nvPr/>
          </p:nvSpPr>
          <p:spPr>
            <a:xfrm>
              <a:off x="4010025" y="2380400"/>
              <a:ext cx="16750" cy="22700"/>
            </a:xfrm>
            <a:custGeom>
              <a:avLst/>
              <a:gdLst/>
              <a:ahLst/>
              <a:cxnLst/>
              <a:rect l="l" t="t" r="r" b="b"/>
              <a:pathLst>
                <a:path w="670" h="908" extrusionOk="0">
                  <a:moveTo>
                    <a:pt x="210" y="0"/>
                  </a:moveTo>
                  <a:lnTo>
                    <a:pt x="0" y="91"/>
                  </a:lnTo>
                  <a:cubicBezTo>
                    <a:pt x="147" y="384"/>
                    <a:pt x="293" y="642"/>
                    <a:pt x="496" y="907"/>
                  </a:cubicBezTo>
                  <a:lnTo>
                    <a:pt x="670" y="789"/>
                  </a:lnTo>
                  <a:cubicBezTo>
                    <a:pt x="496" y="524"/>
                    <a:pt x="349" y="266"/>
                    <a:pt x="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9"/>
            <p:cNvSpPr/>
            <p:nvPr/>
          </p:nvSpPr>
          <p:spPr>
            <a:xfrm>
              <a:off x="4039850" y="2416850"/>
              <a:ext cx="21825" cy="19550"/>
            </a:xfrm>
            <a:custGeom>
              <a:avLst/>
              <a:gdLst/>
              <a:ahLst/>
              <a:cxnLst/>
              <a:rect l="l" t="t" r="r" b="b"/>
              <a:pathLst>
                <a:path w="873" h="782" extrusionOk="0">
                  <a:moveTo>
                    <a:pt x="147" y="0"/>
                  </a:moveTo>
                  <a:lnTo>
                    <a:pt x="0" y="175"/>
                  </a:lnTo>
                  <a:cubicBezTo>
                    <a:pt x="237" y="405"/>
                    <a:pt x="468" y="607"/>
                    <a:pt x="761" y="782"/>
                  </a:cubicBezTo>
                  <a:lnTo>
                    <a:pt x="872" y="579"/>
                  </a:lnTo>
                  <a:cubicBezTo>
                    <a:pt x="614" y="405"/>
                    <a:pt x="377" y="231"/>
                    <a:pt x="1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9"/>
            <p:cNvSpPr/>
            <p:nvPr/>
          </p:nvSpPr>
          <p:spPr>
            <a:xfrm>
              <a:off x="4171350" y="2450150"/>
              <a:ext cx="24075" cy="5975"/>
            </a:xfrm>
            <a:custGeom>
              <a:avLst/>
              <a:gdLst/>
              <a:ahLst/>
              <a:cxnLst/>
              <a:rect l="l" t="t" r="r" b="b"/>
              <a:pathLst>
                <a:path w="963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9"/>
            <p:cNvSpPr/>
            <p:nvPr/>
          </p:nvSpPr>
          <p:spPr>
            <a:xfrm>
              <a:off x="426587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9"/>
            <p:cNvSpPr/>
            <p:nvPr/>
          </p:nvSpPr>
          <p:spPr>
            <a:xfrm>
              <a:off x="4359700" y="2450150"/>
              <a:ext cx="23925" cy="5975"/>
            </a:xfrm>
            <a:custGeom>
              <a:avLst/>
              <a:gdLst/>
              <a:ahLst/>
              <a:cxnLst/>
              <a:rect l="l" t="t" r="r" b="b"/>
              <a:pathLst>
                <a:path w="957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9"/>
            <p:cNvSpPr/>
            <p:nvPr/>
          </p:nvSpPr>
          <p:spPr>
            <a:xfrm>
              <a:off x="421860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9"/>
            <p:cNvSpPr/>
            <p:nvPr/>
          </p:nvSpPr>
          <p:spPr>
            <a:xfrm>
              <a:off x="6381200" y="2450150"/>
              <a:ext cx="24100" cy="5975"/>
            </a:xfrm>
            <a:custGeom>
              <a:avLst/>
              <a:gdLst/>
              <a:ahLst/>
              <a:cxnLst/>
              <a:rect l="l" t="t" r="r" b="b"/>
              <a:pathLst>
                <a:path w="964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64" y="238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9"/>
            <p:cNvSpPr/>
            <p:nvPr/>
          </p:nvSpPr>
          <p:spPr>
            <a:xfrm>
              <a:off x="633482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9"/>
            <p:cNvSpPr/>
            <p:nvPr/>
          </p:nvSpPr>
          <p:spPr>
            <a:xfrm>
              <a:off x="6475050" y="2450150"/>
              <a:ext cx="24600" cy="5975"/>
            </a:xfrm>
            <a:custGeom>
              <a:avLst/>
              <a:gdLst/>
              <a:ahLst/>
              <a:cxnLst/>
              <a:rect l="l" t="t" r="r" b="b"/>
              <a:pathLst>
                <a:path w="984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84" y="238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9"/>
            <p:cNvSpPr/>
            <p:nvPr/>
          </p:nvSpPr>
          <p:spPr>
            <a:xfrm>
              <a:off x="642847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9"/>
            <p:cNvSpPr/>
            <p:nvPr/>
          </p:nvSpPr>
          <p:spPr>
            <a:xfrm>
              <a:off x="605280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9"/>
            <p:cNvSpPr/>
            <p:nvPr/>
          </p:nvSpPr>
          <p:spPr>
            <a:xfrm>
              <a:off x="600625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9"/>
            <p:cNvSpPr/>
            <p:nvPr/>
          </p:nvSpPr>
          <p:spPr>
            <a:xfrm>
              <a:off x="628755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9"/>
            <p:cNvSpPr/>
            <p:nvPr/>
          </p:nvSpPr>
          <p:spPr>
            <a:xfrm>
              <a:off x="5958975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9"/>
            <p:cNvSpPr/>
            <p:nvPr/>
          </p:nvSpPr>
          <p:spPr>
            <a:xfrm>
              <a:off x="6240300" y="2450150"/>
              <a:ext cx="23900" cy="5975"/>
            </a:xfrm>
            <a:custGeom>
              <a:avLst/>
              <a:gdLst/>
              <a:ahLst/>
              <a:cxnLst/>
              <a:rect l="l" t="t" r="r" b="b"/>
              <a:pathLst>
                <a:path w="956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9"/>
            <p:cNvSpPr/>
            <p:nvPr/>
          </p:nvSpPr>
          <p:spPr>
            <a:xfrm>
              <a:off x="6193725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9"/>
            <p:cNvSpPr/>
            <p:nvPr/>
          </p:nvSpPr>
          <p:spPr>
            <a:xfrm>
              <a:off x="610007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9"/>
            <p:cNvSpPr/>
            <p:nvPr/>
          </p:nvSpPr>
          <p:spPr>
            <a:xfrm>
              <a:off x="6146475" y="2450150"/>
              <a:ext cx="24075" cy="5975"/>
            </a:xfrm>
            <a:custGeom>
              <a:avLst/>
              <a:gdLst/>
              <a:ahLst/>
              <a:cxnLst/>
              <a:rect l="l" t="t" r="r" b="b"/>
              <a:pathLst>
                <a:path w="963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9"/>
            <p:cNvSpPr/>
            <p:nvPr/>
          </p:nvSpPr>
          <p:spPr>
            <a:xfrm>
              <a:off x="675845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9"/>
            <p:cNvSpPr/>
            <p:nvPr/>
          </p:nvSpPr>
          <p:spPr>
            <a:xfrm>
              <a:off x="671117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9"/>
            <p:cNvSpPr/>
            <p:nvPr/>
          </p:nvSpPr>
          <p:spPr>
            <a:xfrm>
              <a:off x="685210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9"/>
            <p:cNvSpPr/>
            <p:nvPr/>
          </p:nvSpPr>
          <p:spPr>
            <a:xfrm>
              <a:off x="6804850" y="2450150"/>
              <a:ext cx="23375" cy="5975"/>
            </a:xfrm>
            <a:custGeom>
              <a:avLst/>
              <a:gdLst/>
              <a:ahLst/>
              <a:cxnLst/>
              <a:rect l="l" t="t" r="r" b="b"/>
              <a:pathLst>
                <a:path w="935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9"/>
            <p:cNvSpPr/>
            <p:nvPr/>
          </p:nvSpPr>
          <p:spPr>
            <a:xfrm>
              <a:off x="6663925" y="2450150"/>
              <a:ext cx="24100" cy="5975"/>
            </a:xfrm>
            <a:custGeom>
              <a:avLst/>
              <a:gdLst/>
              <a:ahLst/>
              <a:cxnLst/>
              <a:rect l="l" t="t" r="r" b="b"/>
              <a:pathLst>
                <a:path w="964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9"/>
            <p:cNvSpPr/>
            <p:nvPr/>
          </p:nvSpPr>
          <p:spPr>
            <a:xfrm>
              <a:off x="661735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9"/>
            <p:cNvSpPr/>
            <p:nvPr/>
          </p:nvSpPr>
          <p:spPr>
            <a:xfrm>
              <a:off x="6570275" y="2450150"/>
              <a:ext cx="23200" cy="5975"/>
            </a:xfrm>
            <a:custGeom>
              <a:avLst/>
              <a:gdLst/>
              <a:ahLst/>
              <a:cxnLst/>
              <a:rect l="l" t="t" r="r" b="b"/>
              <a:pathLst>
                <a:path w="928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9"/>
            <p:cNvSpPr/>
            <p:nvPr/>
          </p:nvSpPr>
          <p:spPr>
            <a:xfrm>
              <a:off x="652370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9"/>
            <p:cNvSpPr/>
            <p:nvPr/>
          </p:nvSpPr>
          <p:spPr>
            <a:xfrm>
              <a:off x="5677150" y="2450150"/>
              <a:ext cx="23925" cy="5975"/>
            </a:xfrm>
            <a:custGeom>
              <a:avLst/>
              <a:gdLst/>
              <a:ahLst/>
              <a:cxnLst/>
              <a:rect l="l" t="t" r="r" b="b"/>
              <a:pathLst>
                <a:path w="957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9"/>
            <p:cNvSpPr/>
            <p:nvPr/>
          </p:nvSpPr>
          <p:spPr>
            <a:xfrm>
              <a:off x="5911900" y="2450150"/>
              <a:ext cx="23900" cy="5975"/>
            </a:xfrm>
            <a:custGeom>
              <a:avLst/>
              <a:gdLst/>
              <a:ahLst/>
              <a:cxnLst/>
              <a:rect l="l" t="t" r="r" b="b"/>
              <a:pathLst>
                <a:path w="956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9"/>
            <p:cNvSpPr/>
            <p:nvPr/>
          </p:nvSpPr>
          <p:spPr>
            <a:xfrm>
              <a:off x="586532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9"/>
            <p:cNvSpPr/>
            <p:nvPr/>
          </p:nvSpPr>
          <p:spPr>
            <a:xfrm>
              <a:off x="5818075" y="2450150"/>
              <a:ext cx="23200" cy="5975"/>
            </a:xfrm>
            <a:custGeom>
              <a:avLst/>
              <a:gdLst/>
              <a:ahLst/>
              <a:cxnLst/>
              <a:rect l="l" t="t" r="r" b="b"/>
              <a:pathLst>
                <a:path w="928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9"/>
            <p:cNvSpPr/>
            <p:nvPr/>
          </p:nvSpPr>
          <p:spPr>
            <a:xfrm>
              <a:off x="577150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9"/>
            <p:cNvSpPr/>
            <p:nvPr/>
          </p:nvSpPr>
          <p:spPr>
            <a:xfrm>
              <a:off x="553605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9"/>
            <p:cNvSpPr/>
            <p:nvPr/>
          </p:nvSpPr>
          <p:spPr>
            <a:xfrm>
              <a:off x="5629875" y="2450150"/>
              <a:ext cx="23925" cy="5975"/>
            </a:xfrm>
            <a:custGeom>
              <a:avLst/>
              <a:gdLst/>
              <a:ahLst/>
              <a:cxnLst/>
              <a:rect l="l" t="t" r="r" b="b"/>
              <a:pathLst>
                <a:path w="957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9"/>
            <p:cNvSpPr/>
            <p:nvPr/>
          </p:nvSpPr>
          <p:spPr>
            <a:xfrm>
              <a:off x="572440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9"/>
            <p:cNvSpPr/>
            <p:nvPr/>
          </p:nvSpPr>
          <p:spPr>
            <a:xfrm>
              <a:off x="5583325" y="2450150"/>
              <a:ext cx="23375" cy="5975"/>
            </a:xfrm>
            <a:custGeom>
              <a:avLst/>
              <a:gdLst/>
              <a:ahLst/>
              <a:cxnLst/>
              <a:rect l="l" t="t" r="r" b="b"/>
              <a:pathLst>
                <a:path w="935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9"/>
            <p:cNvSpPr/>
            <p:nvPr/>
          </p:nvSpPr>
          <p:spPr>
            <a:xfrm>
              <a:off x="699390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9"/>
            <p:cNvSpPr/>
            <p:nvPr/>
          </p:nvSpPr>
          <p:spPr>
            <a:xfrm>
              <a:off x="694732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9"/>
            <p:cNvSpPr/>
            <p:nvPr/>
          </p:nvSpPr>
          <p:spPr>
            <a:xfrm>
              <a:off x="7087550" y="2450150"/>
              <a:ext cx="24775" cy="5975"/>
            </a:xfrm>
            <a:custGeom>
              <a:avLst/>
              <a:gdLst/>
              <a:ahLst/>
              <a:cxnLst/>
              <a:rect l="l" t="t" r="r" b="b"/>
              <a:pathLst>
                <a:path w="991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9"/>
            <p:cNvSpPr/>
            <p:nvPr/>
          </p:nvSpPr>
          <p:spPr>
            <a:xfrm>
              <a:off x="704115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9"/>
            <p:cNvSpPr/>
            <p:nvPr/>
          </p:nvSpPr>
          <p:spPr>
            <a:xfrm>
              <a:off x="6900075" y="2450150"/>
              <a:ext cx="23375" cy="5975"/>
            </a:xfrm>
            <a:custGeom>
              <a:avLst/>
              <a:gdLst/>
              <a:ahLst/>
              <a:cxnLst/>
              <a:rect l="l" t="t" r="r" b="b"/>
              <a:pathLst>
                <a:path w="935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9"/>
            <p:cNvSpPr/>
            <p:nvPr/>
          </p:nvSpPr>
          <p:spPr>
            <a:xfrm>
              <a:off x="7370250" y="2450150"/>
              <a:ext cx="24100" cy="5975"/>
            </a:xfrm>
            <a:custGeom>
              <a:avLst/>
              <a:gdLst/>
              <a:ahLst/>
              <a:cxnLst/>
              <a:rect l="l" t="t" r="r" b="b"/>
              <a:pathLst>
                <a:path w="964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9"/>
            <p:cNvSpPr/>
            <p:nvPr/>
          </p:nvSpPr>
          <p:spPr>
            <a:xfrm>
              <a:off x="7323700" y="2450150"/>
              <a:ext cx="23375" cy="5975"/>
            </a:xfrm>
            <a:custGeom>
              <a:avLst/>
              <a:gdLst/>
              <a:ahLst/>
              <a:cxnLst/>
              <a:rect l="l" t="t" r="r" b="b"/>
              <a:pathLst>
                <a:path w="935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9"/>
            <p:cNvSpPr/>
            <p:nvPr/>
          </p:nvSpPr>
          <p:spPr>
            <a:xfrm>
              <a:off x="746477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9"/>
            <p:cNvSpPr/>
            <p:nvPr/>
          </p:nvSpPr>
          <p:spPr>
            <a:xfrm>
              <a:off x="741752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9"/>
            <p:cNvSpPr/>
            <p:nvPr/>
          </p:nvSpPr>
          <p:spPr>
            <a:xfrm>
              <a:off x="7276600" y="2450150"/>
              <a:ext cx="23925" cy="5975"/>
            </a:xfrm>
            <a:custGeom>
              <a:avLst/>
              <a:gdLst/>
              <a:ahLst/>
              <a:cxnLst/>
              <a:rect l="l" t="t" r="r" b="b"/>
              <a:pathLst>
                <a:path w="957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9"/>
            <p:cNvSpPr/>
            <p:nvPr/>
          </p:nvSpPr>
          <p:spPr>
            <a:xfrm>
              <a:off x="723002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9"/>
            <p:cNvSpPr/>
            <p:nvPr/>
          </p:nvSpPr>
          <p:spPr>
            <a:xfrm>
              <a:off x="718277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9"/>
            <p:cNvSpPr/>
            <p:nvPr/>
          </p:nvSpPr>
          <p:spPr>
            <a:xfrm>
              <a:off x="713620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9"/>
            <p:cNvSpPr/>
            <p:nvPr/>
          </p:nvSpPr>
          <p:spPr>
            <a:xfrm>
              <a:off x="835860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9"/>
            <p:cNvSpPr/>
            <p:nvPr/>
          </p:nvSpPr>
          <p:spPr>
            <a:xfrm>
              <a:off x="8311350" y="2450150"/>
              <a:ext cx="23900" cy="5975"/>
            </a:xfrm>
            <a:custGeom>
              <a:avLst/>
              <a:gdLst/>
              <a:ahLst/>
              <a:cxnLst/>
              <a:rect l="l" t="t" r="r" b="b"/>
              <a:pathLst>
                <a:path w="956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9"/>
            <p:cNvSpPr/>
            <p:nvPr/>
          </p:nvSpPr>
          <p:spPr>
            <a:xfrm>
              <a:off x="8452250" y="2450150"/>
              <a:ext cx="24800" cy="5975"/>
            </a:xfrm>
            <a:custGeom>
              <a:avLst/>
              <a:gdLst/>
              <a:ahLst/>
              <a:cxnLst/>
              <a:rect l="l" t="t" r="r" b="b"/>
              <a:pathLst>
                <a:path w="992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9"/>
            <p:cNvSpPr/>
            <p:nvPr/>
          </p:nvSpPr>
          <p:spPr>
            <a:xfrm>
              <a:off x="8405000" y="2450150"/>
              <a:ext cx="24075" cy="5975"/>
            </a:xfrm>
            <a:custGeom>
              <a:avLst/>
              <a:gdLst/>
              <a:ahLst/>
              <a:cxnLst/>
              <a:rect l="l" t="t" r="r" b="b"/>
              <a:pathLst>
                <a:path w="963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9"/>
            <p:cNvSpPr/>
            <p:nvPr/>
          </p:nvSpPr>
          <p:spPr>
            <a:xfrm>
              <a:off x="8030025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9"/>
            <p:cNvSpPr/>
            <p:nvPr/>
          </p:nvSpPr>
          <p:spPr>
            <a:xfrm>
              <a:off x="7982925" y="2450150"/>
              <a:ext cx="23925" cy="5975"/>
            </a:xfrm>
            <a:custGeom>
              <a:avLst/>
              <a:gdLst/>
              <a:ahLst/>
              <a:cxnLst/>
              <a:rect l="l" t="t" r="r" b="b"/>
              <a:pathLst>
                <a:path w="957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9"/>
            <p:cNvSpPr/>
            <p:nvPr/>
          </p:nvSpPr>
          <p:spPr>
            <a:xfrm>
              <a:off x="8264775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9"/>
            <p:cNvSpPr/>
            <p:nvPr/>
          </p:nvSpPr>
          <p:spPr>
            <a:xfrm>
              <a:off x="793637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9"/>
            <p:cNvSpPr/>
            <p:nvPr/>
          </p:nvSpPr>
          <p:spPr>
            <a:xfrm>
              <a:off x="821750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9"/>
            <p:cNvSpPr/>
            <p:nvPr/>
          </p:nvSpPr>
          <p:spPr>
            <a:xfrm>
              <a:off x="817112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9"/>
            <p:cNvSpPr/>
            <p:nvPr/>
          </p:nvSpPr>
          <p:spPr>
            <a:xfrm>
              <a:off x="8076600" y="2450150"/>
              <a:ext cx="24075" cy="5975"/>
            </a:xfrm>
            <a:custGeom>
              <a:avLst/>
              <a:gdLst/>
              <a:ahLst/>
              <a:cxnLst/>
              <a:rect l="l" t="t" r="r" b="b"/>
              <a:pathLst>
                <a:path w="963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9"/>
            <p:cNvSpPr/>
            <p:nvPr/>
          </p:nvSpPr>
          <p:spPr>
            <a:xfrm>
              <a:off x="812385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9"/>
            <p:cNvSpPr/>
            <p:nvPr/>
          </p:nvSpPr>
          <p:spPr>
            <a:xfrm>
              <a:off x="765435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9"/>
            <p:cNvSpPr/>
            <p:nvPr/>
          </p:nvSpPr>
          <p:spPr>
            <a:xfrm>
              <a:off x="788910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9"/>
            <p:cNvSpPr/>
            <p:nvPr/>
          </p:nvSpPr>
          <p:spPr>
            <a:xfrm>
              <a:off x="7841850" y="2450150"/>
              <a:ext cx="24075" cy="5975"/>
            </a:xfrm>
            <a:custGeom>
              <a:avLst/>
              <a:gdLst/>
              <a:ahLst/>
              <a:cxnLst/>
              <a:rect l="l" t="t" r="r" b="b"/>
              <a:pathLst>
                <a:path w="963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9"/>
            <p:cNvSpPr/>
            <p:nvPr/>
          </p:nvSpPr>
          <p:spPr>
            <a:xfrm>
              <a:off x="779545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9"/>
            <p:cNvSpPr/>
            <p:nvPr/>
          </p:nvSpPr>
          <p:spPr>
            <a:xfrm>
              <a:off x="7748200" y="2450150"/>
              <a:ext cx="23200" cy="5975"/>
            </a:xfrm>
            <a:custGeom>
              <a:avLst/>
              <a:gdLst/>
              <a:ahLst/>
              <a:cxnLst/>
              <a:rect l="l" t="t" r="r" b="b"/>
              <a:pathLst>
                <a:path w="928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9"/>
            <p:cNvSpPr/>
            <p:nvPr/>
          </p:nvSpPr>
          <p:spPr>
            <a:xfrm>
              <a:off x="7513450" y="2450150"/>
              <a:ext cx="23200" cy="5975"/>
            </a:xfrm>
            <a:custGeom>
              <a:avLst/>
              <a:gdLst/>
              <a:ahLst/>
              <a:cxnLst/>
              <a:rect l="l" t="t" r="r" b="b"/>
              <a:pathLst>
                <a:path w="928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9"/>
            <p:cNvSpPr/>
            <p:nvPr/>
          </p:nvSpPr>
          <p:spPr>
            <a:xfrm>
              <a:off x="760710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9"/>
            <p:cNvSpPr/>
            <p:nvPr/>
          </p:nvSpPr>
          <p:spPr>
            <a:xfrm>
              <a:off x="770162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9"/>
            <p:cNvSpPr/>
            <p:nvPr/>
          </p:nvSpPr>
          <p:spPr>
            <a:xfrm>
              <a:off x="7560000" y="2450150"/>
              <a:ext cx="23925" cy="5975"/>
            </a:xfrm>
            <a:custGeom>
              <a:avLst/>
              <a:gdLst/>
              <a:ahLst/>
              <a:cxnLst/>
              <a:rect l="l" t="t" r="r" b="b"/>
              <a:pathLst>
                <a:path w="957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0" name="Google Shape;1450;p19"/>
          <p:cNvGrpSpPr/>
          <p:nvPr/>
        </p:nvGrpSpPr>
        <p:grpSpPr>
          <a:xfrm>
            <a:off x="2554563" y="3973589"/>
            <a:ext cx="750012" cy="630423"/>
            <a:chOff x="1507450" y="3919292"/>
            <a:chExt cx="953486" cy="801453"/>
          </a:xfrm>
        </p:grpSpPr>
        <p:grpSp>
          <p:nvGrpSpPr>
            <p:cNvPr id="1451" name="Google Shape;1451;p19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1452" name="Google Shape;1452;p19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19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9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5" name="Google Shape;1455;p19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1456" name="Google Shape;1456;p19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9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9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9" name="Google Shape;1459;p19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1460" name="Google Shape;1460;p19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9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9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3" name="Google Shape;1463;p19"/>
          <p:cNvGrpSpPr/>
          <p:nvPr/>
        </p:nvGrpSpPr>
        <p:grpSpPr>
          <a:xfrm>
            <a:off x="8430769" y="-2623342"/>
            <a:ext cx="4242221" cy="6761580"/>
            <a:chOff x="1336575" y="1389950"/>
            <a:chExt cx="1583450" cy="2523825"/>
          </a:xfrm>
        </p:grpSpPr>
        <p:sp>
          <p:nvSpPr>
            <p:cNvPr id="1464" name="Google Shape;1464;p19"/>
            <p:cNvSpPr/>
            <p:nvPr/>
          </p:nvSpPr>
          <p:spPr>
            <a:xfrm>
              <a:off x="1336575" y="1389950"/>
              <a:ext cx="1583450" cy="2523825"/>
            </a:xfrm>
            <a:custGeom>
              <a:avLst/>
              <a:gdLst/>
              <a:ahLst/>
              <a:cxnLst/>
              <a:rect l="l" t="t" r="r" b="b"/>
              <a:pathLst>
                <a:path w="63338" h="100953" extrusionOk="0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57150" dir="63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9"/>
            <p:cNvSpPr/>
            <p:nvPr/>
          </p:nvSpPr>
          <p:spPr>
            <a:xfrm>
              <a:off x="2510150" y="2649325"/>
              <a:ext cx="11700" cy="5775"/>
            </a:xfrm>
            <a:custGeom>
              <a:avLst/>
              <a:gdLst/>
              <a:ahLst/>
              <a:cxnLst/>
              <a:rect l="l" t="t" r="r" b="b"/>
              <a:pathLst>
                <a:path w="468" h="231" extrusionOk="0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9"/>
            <p:cNvSpPr/>
            <p:nvPr/>
          </p:nvSpPr>
          <p:spPr>
            <a:xfrm>
              <a:off x="1406350" y="1423450"/>
              <a:ext cx="1080625" cy="1231650"/>
            </a:xfrm>
            <a:custGeom>
              <a:avLst/>
              <a:gdLst/>
              <a:ahLst/>
              <a:cxnLst/>
              <a:rect l="l" t="t" r="r" b="b"/>
              <a:pathLst>
                <a:path w="43225" h="49266" extrusionOk="0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9"/>
            <p:cNvSpPr/>
            <p:nvPr/>
          </p:nvSpPr>
          <p:spPr>
            <a:xfrm>
              <a:off x="1406350" y="1389950"/>
              <a:ext cx="5950" cy="11725"/>
            </a:xfrm>
            <a:custGeom>
              <a:avLst/>
              <a:gdLst/>
              <a:ahLst/>
              <a:cxnLst/>
              <a:rect l="l" t="t" r="r" b="b"/>
              <a:pathLst>
                <a:path w="238" h="469" extrusionOk="0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9"/>
            <p:cNvSpPr/>
            <p:nvPr/>
          </p:nvSpPr>
          <p:spPr>
            <a:xfrm>
              <a:off x="2841525" y="3857075"/>
              <a:ext cx="5950" cy="24100"/>
            </a:xfrm>
            <a:custGeom>
              <a:avLst/>
              <a:gdLst/>
              <a:ahLst/>
              <a:cxnLst/>
              <a:rect l="l" t="t" r="r" b="b"/>
              <a:pathLst>
                <a:path w="238" h="964" extrusionOk="0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9"/>
            <p:cNvSpPr/>
            <p:nvPr/>
          </p:nvSpPr>
          <p:spPr>
            <a:xfrm>
              <a:off x="2841525" y="381050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9"/>
            <p:cNvSpPr/>
            <p:nvPr/>
          </p:nvSpPr>
          <p:spPr>
            <a:xfrm>
              <a:off x="2836450" y="2740900"/>
              <a:ext cx="10325" cy="24075"/>
            </a:xfrm>
            <a:custGeom>
              <a:avLst/>
              <a:gdLst/>
              <a:ahLst/>
              <a:cxnLst/>
              <a:rect l="l" t="t" r="r" b="b"/>
              <a:pathLst>
                <a:path w="413" h="963" extrusionOk="0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9"/>
            <p:cNvSpPr/>
            <p:nvPr/>
          </p:nvSpPr>
          <p:spPr>
            <a:xfrm>
              <a:off x="2841525" y="371755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9"/>
            <p:cNvSpPr/>
            <p:nvPr/>
          </p:nvSpPr>
          <p:spPr>
            <a:xfrm>
              <a:off x="2841525" y="362460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9"/>
            <p:cNvSpPr/>
            <p:nvPr/>
          </p:nvSpPr>
          <p:spPr>
            <a:xfrm>
              <a:off x="2841525" y="357802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9"/>
            <p:cNvSpPr/>
            <p:nvPr/>
          </p:nvSpPr>
          <p:spPr>
            <a:xfrm>
              <a:off x="2841525" y="3764125"/>
              <a:ext cx="5950" cy="23200"/>
            </a:xfrm>
            <a:custGeom>
              <a:avLst/>
              <a:gdLst/>
              <a:ahLst/>
              <a:cxnLst/>
              <a:rect l="l" t="t" r="r" b="b"/>
              <a:pathLst>
                <a:path w="238" h="928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9"/>
            <p:cNvSpPr/>
            <p:nvPr/>
          </p:nvSpPr>
          <p:spPr>
            <a:xfrm>
              <a:off x="2817625" y="2697975"/>
              <a:ext cx="16775" cy="23400"/>
            </a:xfrm>
            <a:custGeom>
              <a:avLst/>
              <a:gdLst/>
              <a:ahLst/>
              <a:cxnLst/>
              <a:rect l="l" t="t" r="r" b="b"/>
              <a:pathLst>
                <a:path w="671" h="936" extrusionOk="0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9"/>
            <p:cNvSpPr/>
            <p:nvPr/>
          </p:nvSpPr>
          <p:spPr>
            <a:xfrm>
              <a:off x="2841525" y="3670975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9"/>
            <p:cNvSpPr/>
            <p:nvPr/>
          </p:nvSpPr>
          <p:spPr>
            <a:xfrm>
              <a:off x="2510150" y="2649325"/>
              <a:ext cx="23400" cy="5775"/>
            </a:xfrm>
            <a:custGeom>
              <a:avLst/>
              <a:gdLst/>
              <a:ahLst/>
              <a:cxnLst/>
              <a:rect l="l" t="t" r="r" b="b"/>
              <a:pathLst>
                <a:path w="936" h="231" extrusionOk="0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9"/>
            <p:cNvSpPr/>
            <p:nvPr/>
          </p:nvSpPr>
          <p:spPr>
            <a:xfrm>
              <a:off x="2556725" y="2649325"/>
              <a:ext cx="22500" cy="5775"/>
            </a:xfrm>
            <a:custGeom>
              <a:avLst/>
              <a:gdLst/>
              <a:ahLst/>
              <a:cxnLst/>
              <a:rect l="l" t="t" r="r" b="b"/>
              <a:pathLst>
                <a:path w="900" h="231" extrusionOk="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9"/>
            <p:cNvSpPr/>
            <p:nvPr/>
          </p:nvSpPr>
          <p:spPr>
            <a:xfrm>
              <a:off x="2648975" y="2649325"/>
              <a:ext cx="23400" cy="5775"/>
            </a:xfrm>
            <a:custGeom>
              <a:avLst/>
              <a:gdLst/>
              <a:ahLst/>
              <a:cxnLst/>
              <a:rect l="l" t="t" r="r" b="b"/>
              <a:pathLst>
                <a:path w="936" h="231" extrusionOk="0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9"/>
            <p:cNvSpPr/>
            <p:nvPr/>
          </p:nvSpPr>
          <p:spPr>
            <a:xfrm>
              <a:off x="2602575" y="26493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9"/>
            <p:cNvSpPr/>
            <p:nvPr/>
          </p:nvSpPr>
          <p:spPr>
            <a:xfrm>
              <a:off x="2695550" y="2648625"/>
              <a:ext cx="23200" cy="6475"/>
            </a:xfrm>
            <a:custGeom>
              <a:avLst/>
              <a:gdLst/>
              <a:ahLst/>
              <a:cxnLst/>
              <a:rect l="l" t="t" r="r" b="b"/>
              <a:pathLst>
                <a:path w="928" h="259" extrusionOk="0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9"/>
            <p:cNvSpPr/>
            <p:nvPr/>
          </p:nvSpPr>
          <p:spPr>
            <a:xfrm>
              <a:off x="2741225" y="2651600"/>
              <a:ext cx="24100" cy="11525"/>
            </a:xfrm>
            <a:custGeom>
              <a:avLst/>
              <a:gdLst/>
              <a:ahLst/>
              <a:cxnLst/>
              <a:rect l="l" t="t" r="r" b="b"/>
              <a:pathLst>
                <a:path w="964" h="461" extrusionOk="0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9"/>
            <p:cNvSpPr/>
            <p:nvPr/>
          </p:nvSpPr>
          <p:spPr>
            <a:xfrm>
              <a:off x="2784125" y="2667475"/>
              <a:ext cx="22525" cy="17450"/>
            </a:xfrm>
            <a:custGeom>
              <a:avLst/>
              <a:gdLst/>
              <a:ahLst/>
              <a:cxnLst/>
              <a:rect l="l" t="t" r="r" b="b"/>
              <a:pathLst>
                <a:path w="901" h="698" extrusionOk="0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9"/>
            <p:cNvSpPr/>
            <p:nvPr/>
          </p:nvSpPr>
          <p:spPr>
            <a:xfrm>
              <a:off x="2841525" y="292767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9"/>
            <p:cNvSpPr/>
            <p:nvPr/>
          </p:nvSpPr>
          <p:spPr>
            <a:xfrm>
              <a:off x="2841525" y="297425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9"/>
            <p:cNvSpPr/>
            <p:nvPr/>
          </p:nvSpPr>
          <p:spPr>
            <a:xfrm>
              <a:off x="2841525" y="3020625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9"/>
            <p:cNvSpPr/>
            <p:nvPr/>
          </p:nvSpPr>
          <p:spPr>
            <a:xfrm>
              <a:off x="2841525" y="3113775"/>
              <a:ext cx="5950" cy="23200"/>
            </a:xfrm>
            <a:custGeom>
              <a:avLst/>
              <a:gdLst/>
              <a:ahLst/>
              <a:cxnLst/>
              <a:rect l="l" t="t" r="r" b="b"/>
              <a:pathLst>
                <a:path w="238" h="928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9"/>
            <p:cNvSpPr/>
            <p:nvPr/>
          </p:nvSpPr>
          <p:spPr>
            <a:xfrm>
              <a:off x="2841525" y="306720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9"/>
            <p:cNvSpPr/>
            <p:nvPr/>
          </p:nvSpPr>
          <p:spPr>
            <a:xfrm>
              <a:off x="2841525" y="278815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9"/>
            <p:cNvSpPr/>
            <p:nvPr/>
          </p:nvSpPr>
          <p:spPr>
            <a:xfrm>
              <a:off x="2841525" y="283472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9"/>
            <p:cNvSpPr/>
            <p:nvPr/>
          </p:nvSpPr>
          <p:spPr>
            <a:xfrm>
              <a:off x="2841525" y="353145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9"/>
            <p:cNvSpPr/>
            <p:nvPr/>
          </p:nvSpPr>
          <p:spPr>
            <a:xfrm>
              <a:off x="2841525" y="288110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9"/>
            <p:cNvSpPr/>
            <p:nvPr/>
          </p:nvSpPr>
          <p:spPr>
            <a:xfrm>
              <a:off x="2841525" y="334625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2841525" y="339280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2841525" y="343920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2841525" y="316015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2841525" y="348507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2841525" y="320672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2841525" y="3253300"/>
              <a:ext cx="5950" cy="23200"/>
            </a:xfrm>
            <a:custGeom>
              <a:avLst/>
              <a:gdLst/>
              <a:ahLst/>
              <a:cxnLst/>
              <a:rect l="l" t="t" r="r" b="b"/>
              <a:pathLst>
                <a:path w="238" h="928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2841525" y="3299675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2841525" y="3902075"/>
              <a:ext cx="5950" cy="11700"/>
            </a:xfrm>
            <a:custGeom>
              <a:avLst/>
              <a:gdLst/>
              <a:ahLst/>
              <a:cxnLst/>
              <a:rect l="l" t="t" r="r" b="b"/>
              <a:pathLst>
                <a:path w="238" h="468" extrusionOk="0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2" name="Google Shape;1502;p19"/>
          <p:cNvSpPr txBox="1">
            <a:spLocks noGrp="1"/>
          </p:cNvSpPr>
          <p:nvPr>
            <p:ph type="title" hasCustomPrompt="1"/>
          </p:nvPr>
        </p:nvSpPr>
        <p:spPr>
          <a:xfrm>
            <a:off x="697581" y="2119152"/>
            <a:ext cx="3585900" cy="768900"/>
          </a:xfrm>
          <a:prstGeom prst="rect">
            <a:avLst/>
          </a:prstGeom>
          <a:solidFill>
            <a:schemeClr val="accent5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3" name="Google Shape;1503;p19"/>
          <p:cNvSpPr txBox="1">
            <a:spLocks noGrp="1"/>
          </p:cNvSpPr>
          <p:nvPr>
            <p:ph type="subTitle" idx="1"/>
          </p:nvPr>
        </p:nvSpPr>
        <p:spPr>
          <a:xfrm>
            <a:off x="697594" y="2931227"/>
            <a:ext cx="3585900" cy="3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504" name="Google Shape;1504;p19"/>
          <p:cNvSpPr txBox="1">
            <a:spLocks noGrp="1"/>
          </p:cNvSpPr>
          <p:nvPr>
            <p:ph type="title" idx="2" hasCustomPrompt="1"/>
          </p:nvPr>
        </p:nvSpPr>
        <p:spPr>
          <a:xfrm>
            <a:off x="2779044" y="539500"/>
            <a:ext cx="3585900" cy="768900"/>
          </a:xfrm>
          <a:prstGeom prst="rect">
            <a:avLst/>
          </a:prstGeom>
          <a:solidFill>
            <a:schemeClr val="accent5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5" name="Google Shape;1505;p19"/>
          <p:cNvSpPr txBox="1">
            <a:spLocks noGrp="1"/>
          </p:cNvSpPr>
          <p:nvPr>
            <p:ph type="subTitle" idx="3"/>
          </p:nvPr>
        </p:nvSpPr>
        <p:spPr>
          <a:xfrm>
            <a:off x="2779056" y="1351581"/>
            <a:ext cx="3585900" cy="3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506" name="Google Shape;1506;p19"/>
          <p:cNvSpPr txBox="1">
            <a:spLocks noGrp="1"/>
          </p:cNvSpPr>
          <p:nvPr>
            <p:ph type="title" idx="4" hasCustomPrompt="1"/>
          </p:nvPr>
        </p:nvSpPr>
        <p:spPr>
          <a:xfrm>
            <a:off x="4860506" y="2119152"/>
            <a:ext cx="3585900" cy="768900"/>
          </a:xfrm>
          <a:prstGeom prst="rect">
            <a:avLst/>
          </a:prstGeom>
          <a:solidFill>
            <a:schemeClr val="accent5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7" name="Google Shape;1507;p19"/>
          <p:cNvSpPr txBox="1">
            <a:spLocks noGrp="1"/>
          </p:cNvSpPr>
          <p:nvPr>
            <p:ph type="subTitle" idx="5"/>
          </p:nvPr>
        </p:nvSpPr>
        <p:spPr>
          <a:xfrm>
            <a:off x="4860519" y="2931227"/>
            <a:ext cx="3585900" cy="3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20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10" name="Google Shape;1510;p20"/>
          <p:cNvSpPr/>
          <p:nvPr/>
        </p:nvSpPr>
        <p:spPr>
          <a:xfrm>
            <a:off x="6976825" y="446548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1" name="Google Shape;1511;p20"/>
          <p:cNvGrpSpPr/>
          <p:nvPr/>
        </p:nvGrpSpPr>
        <p:grpSpPr>
          <a:xfrm>
            <a:off x="8024111" y="4358656"/>
            <a:ext cx="964529" cy="2918046"/>
            <a:chOff x="1825573" y="1896181"/>
            <a:chExt cx="964529" cy="2918046"/>
          </a:xfrm>
        </p:grpSpPr>
        <p:sp>
          <p:nvSpPr>
            <p:cNvPr id="1512" name="Google Shape;1512;p20"/>
            <p:cNvSpPr/>
            <p:nvPr/>
          </p:nvSpPr>
          <p:spPr>
            <a:xfrm>
              <a:off x="1825573" y="1896181"/>
              <a:ext cx="964529" cy="2918046"/>
            </a:xfrm>
            <a:custGeom>
              <a:avLst/>
              <a:gdLst/>
              <a:ahLst/>
              <a:cxnLst/>
              <a:rect l="l" t="t" r="r" b="b"/>
              <a:pathLst>
                <a:path w="7532" h="22787" extrusionOk="0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76200" dir="2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3" name="Google Shape;1513;p20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1514" name="Google Shape;1514;p20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20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20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65" extrusionOk="0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20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20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20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20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20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20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20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20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20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20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20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20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20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20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33" extrusionOk="0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20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20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20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20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39" extrusionOk="0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20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20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70" extrusionOk="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20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52" extrusionOk="0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20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20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20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20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20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20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20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20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20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20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20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20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20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20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39" extrusionOk="0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20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52" extrusionOk="0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20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272" h="436" extrusionOk="0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20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96" extrusionOk="0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20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85" extrusionOk="0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20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20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20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20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0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20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20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20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65" extrusionOk="0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20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65" name="Google Shape;1565;p20"/>
          <p:cNvGrpSpPr/>
          <p:nvPr/>
        </p:nvGrpSpPr>
        <p:grpSpPr>
          <a:xfrm flipH="1">
            <a:off x="456093" y="4513162"/>
            <a:ext cx="514249" cy="630515"/>
            <a:chOff x="1551613" y="4513162"/>
            <a:chExt cx="514249" cy="630515"/>
          </a:xfrm>
        </p:grpSpPr>
        <p:grpSp>
          <p:nvGrpSpPr>
            <p:cNvPr id="1566" name="Google Shape;1566;p20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1567" name="Google Shape;1567;p20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20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20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0" name="Google Shape;1570;p20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1571" name="Google Shape;1571;p20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20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20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74" name="Google Shape;1574;p20"/>
          <p:cNvGrpSpPr/>
          <p:nvPr/>
        </p:nvGrpSpPr>
        <p:grpSpPr>
          <a:xfrm>
            <a:off x="-1359250" y="-107675"/>
            <a:ext cx="2079250" cy="1802500"/>
            <a:chOff x="349725" y="59275"/>
            <a:chExt cx="2079250" cy="1802500"/>
          </a:xfrm>
        </p:grpSpPr>
        <p:sp>
          <p:nvSpPr>
            <p:cNvPr id="1575" name="Google Shape;1575;p20"/>
            <p:cNvSpPr/>
            <p:nvPr/>
          </p:nvSpPr>
          <p:spPr>
            <a:xfrm>
              <a:off x="349725" y="59275"/>
              <a:ext cx="2079250" cy="1802500"/>
            </a:xfrm>
            <a:custGeom>
              <a:avLst/>
              <a:gdLst/>
              <a:ahLst/>
              <a:cxnLst/>
              <a:rect l="l" t="t" r="r" b="b"/>
              <a:pathLst>
                <a:path w="83170" h="72100" extrusionOk="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57150" dir="2154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0"/>
            <p:cNvSpPr/>
            <p:nvPr/>
          </p:nvSpPr>
          <p:spPr>
            <a:xfrm>
              <a:off x="443400" y="166800"/>
              <a:ext cx="1782450" cy="1503775"/>
            </a:xfrm>
            <a:custGeom>
              <a:avLst/>
              <a:gdLst/>
              <a:ahLst/>
              <a:cxnLst/>
              <a:rect l="l" t="t" r="r" b="b"/>
              <a:pathLst>
                <a:path w="71298" h="60151" extrusionOk="0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7" name="Google Shape;1577;p20"/>
          <p:cNvGrpSpPr/>
          <p:nvPr/>
        </p:nvGrpSpPr>
        <p:grpSpPr>
          <a:xfrm>
            <a:off x="8319039" y="4002345"/>
            <a:ext cx="374657" cy="463150"/>
            <a:chOff x="8243489" y="4050570"/>
            <a:chExt cx="374657" cy="463150"/>
          </a:xfrm>
        </p:grpSpPr>
        <p:sp>
          <p:nvSpPr>
            <p:cNvPr id="1578" name="Google Shape;1578;p20"/>
            <p:cNvSpPr/>
            <p:nvPr/>
          </p:nvSpPr>
          <p:spPr>
            <a:xfrm>
              <a:off x="8243489" y="4051225"/>
              <a:ext cx="374657" cy="461828"/>
            </a:xfrm>
            <a:custGeom>
              <a:avLst/>
              <a:gdLst/>
              <a:ahLst/>
              <a:cxnLst/>
              <a:rect l="l" t="t" r="r" b="b"/>
              <a:pathLst>
                <a:path w="107815" h="132900" extrusionOk="0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0"/>
            <p:cNvSpPr/>
            <p:nvPr/>
          </p:nvSpPr>
          <p:spPr>
            <a:xfrm>
              <a:off x="8244307" y="4050570"/>
              <a:ext cx="257600" cy="463150"/>
            </a:xfrm>
            <a:custGeom>
              <a:avLst/>
              <a:gdLst/>
              <a:ahLst/>
              <a:cxnLst/>
              <a:rect l="l" t="t" r="r" b="b"/>
              <a:pathLst>
                <a:path w="10304" h="18526" extrusionOk="0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4807175" y="2378823"/>
            <a:ext cx="3450900" cy="15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5367575" y="1352850"/>
            <a:ext cx="2330100" cy="935700"/>
          </a:xfrm>
          <a:prstGeom prst="rect">
            <a:avLst/>
          </a:prstGeom>
          <a:solidFill>
            <a:schemeClr val="accent5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>
            <a:spLocks noGrp="1"/>
          </p:cNvSpPr>
          <p:nvPr>
            <p:ph type="pic" idx="3"/>
          </p:nvPr>
        </p:nvSpPr>
        <p:spPr>
          <a:xfrm rot="-753846">
            <a:off x="1800135" y="1318050"/>
            <a:ext cx="1532191" cy="2655327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8" name="Google Shape;28;p3"/>
          <p:cNvGrpSpPr/>
          <p:nvPr/>
        </p:nvGrpSpPr>
        <p:grpSpPr>
          <a:xfrm>
            <a:off x="7580724" y="4358676"/>
            <a:ext cx="850067" cy="783895"/>
            <a:chOff x="3367697" y="4450908"/>
            <a:chExt cx="750015" cy="691570"/>
          </a:xfrm>
        </p:grpSpPr>
        <p:grpSp>
          <p:nvGrpSpPr>
            <p:cNvPr id="29" name="Google Shape;29;p3"/>
            <p:cNvGrpSpPr/>
            <p:nvPr/>
          </p:nvGrpSpPr>
          <p:grpSpPr>
            <a:xfrm>
              <a:off x="3950921" y="4839761"/>
              <a:ext cx="166791" cy="302717"/>
              <a:chOff x="3816307" y="2352225"/>
              <a:chExt cx="1213027" cy="2199981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33;p3"/>
            <p:cNvGrpSpPr/>
            <p:nvPr/>
          </p:nvGrpSpPr>
          <p:grpSpPr>
            <a:xfrm>
              <a:off x="3367697" y="4737903"/>
              <a:ext cx="166782" cy="404575"/>
              <a:chOff x="3816313" y="1611982"/>
              <a:chExt cx="1212958" cy="2940225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>
              <a:off x="3608133" y="4450908"/>
              <a:ext cx="285045" cy="691541"/>
              <a:chOff x="3816313" y="1611982"/>
              <a:chExt cx="1212958" cy="2940225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_1"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1" name="Google Shape;1581;p21"/>
          <p:cNvGrpSpPr/>
          <p:nvPr/>
        </p:nvGrpSpPr>
        <p:grpSpPr>
          <a:xfrm rot="10800000">
            <a:off x="-3430655" y="-422663"/>
            <a:ext cx="4143889" cy="6604850"/>
            <a:chOff x="1336575" y="1389950"/>
            <a:chExt cx="1583450" cy="2523825"/>
          </a:xfrm>
        </p:grpSpPr>
        <p:sp>
          <p:nvSpPr>
            <p:cNvPr id="1582" name="Google Shape;1582;p21"/>
            <p:cNvSpPr/>
            <p:nvPr/>
          </p:nvSpPr>
          <p:spPr>
            <a:xfrm>
              <a:off x="1336575" y="1389950"/>
              <a:ext cx="1583450" cy="2523825"/>
            </a:xfrm>
            <a:custGeom>
              <a:avLst/>
              <a:gdLst/>
              <a:ahLst/>
              <a:cxnLst/>
              <a:rect l="l" t="t" r="r" b="b"/>
              <a:pathLst>
                <a:path w="63338" h="100953" extrusionOk="0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57150" dir="63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1"/>
            <p:cNvSpPr/>
            <p:nvPr/>
          </p:nvSpPr>
          <p:spPr>
            <a:xfrm>
              <a:off x="2510150" y="2649325"/>
              <a:ext cx="11700" cy="5775"/>
            </a:xfrm>
            <a:custGeom>
              <a:avLst/>
              <a:gdLst/>
              <a:ahLst/>
              <a:cxnLst/>
              <a:rect l="l" t="t" r="r" b="b"/>
              <a:pathLst>
                <a:path w="468" h="231" extrusionOk="0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1"/>
            <p:cNvSpPr/>
            <p:nvPr/>
          </p:nvSpPr>
          <p:spPr>
            <a:xfrm>
              <a:off x="1406350" y="1423450"/>
              <a:ext cx="1080625" cy="1231650"/>
            </a:xfrm>
            <a:custGeom>
              <a:avLst/>
              <a:gdLst/>
              <a:ahLst/>
              <a:cxnLst/>
              <a:rect l="l" t="t" r="r" b="b"/>
              <a:pathLst>
                <a:path w="43225" h="49266" extrusionOk="0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1"/>
            <p:cNvSpPr/>
            <p:nvPr/>
          </p:nvSpPr>
          <p:spPr>
            <a:xfrm>
              <a:off x="1406350" y="1389950"/>
              <a:ext cx="5950" cy="11725"/>
            </a:xfrm>
            <a:custGeom>
              <a:avLst/>
              <a:gdLst/>
              <a:ahLst/>
              <a:cxnLst/>
              <a:rect l="l" t="t" r="r" b="b"/>
              <a:pathLst>
                <a:path w="238" h="469" extrusionOk="0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1"/>
            <p:cNvSpPr/>
            <p:nvPr/>
          </p:nvSpPr>
          <p:spPr>
            <a:xfrm>
              <a:off x="2841525" y="3857075"/>
              <a:ext cx="5950" cy="24100"/>
            </a:xfrm>
            <a:custGeom>
              <a:avLst/>
              <a:gdLst/>
              <a:ahLst/>
              <a:cxnLst/>
              <a:rect l="l" t="t" r="r" b="b"/>
              <a:pathLst>
                <a:path w="238" h="964" extrusionOk="0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1"/>
            <p:cNvSpPr/>
            <p:nvPr/>
          </p:nvSpPr>
          <p:spPr>
            <a:xfrm>
              <a:off x="2841525" y="381050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1"/>
            <p:cNvSpPr/>
            <p:nvPr/>
          </p:nvSpPr>
          <p:spPr>
            <a:xfrm>
              <a:off x="2836450" y="2740900"/>
              <a:ext cx="10325" cy="24075"/>
            </a:xfrm>
            <a:custGeom>
              <a:avLst/>
              <a:gdLst/>
              <a:ahLst/>
              <a:cxnLst/>
              <a:rect l="l" t="t" r="r" b="b"/>
              <a:pathLst>
                <a:path w="413" h="963" extrusionOk="0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1"/>
            <p:cNvSpPr/>
            <p:nvPr/>
          </p:nvSpPr>
          <p:spPr>
            <a:xfrm>
              <a:off x="2841525" y="371755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1"/>
            <p:cNvSpPr/>
            <p:nvPr/>
          </p:nvSpPr>
          <p:spPr>
            <a:xfrm>
              <a:off x="2841525" y="362460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1"/>
            <p:cNvSpPr/>
            <p:nvPr/>
          </p:nvSpPr>
          <p:spPr>
            <a:xfrm>
              <a:off x="2841525" y="357802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1"/>
            <p:cNvSpPr/>
            <p:nvPr/>
          </p:nvSpPr>
          <p:spPr>
            <a:xfrm>
              <a:off x="2841525" y="3764125"/>
              <a:ext cx="5950" cy="23200"/>
            </a:xfrm>
            <a:custGeom>
              <a:avLst/>
              <a:gdLst/>
              <a:ahLst/>
              <a:cxnLst/>
              <a:rect l="l" t="t" r="r" b="b"/>
              <a:pathLst>
                <a:path w="238" h="928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1"/>
            <p:cNvSpPr/>
            <p:nvPr/>
          </p:nvSpPr>
          <p:spPr>
            <a:xfrm>
              <a:off x="2817625" y="2697975"/>
              <a:ext cx="16775" cy="23400"/>
            </a:xfrm>
            <a:custGeom>
              <a:avLst/>
              <a:gdLst/>
              <a:ahLst/>
              <a:cxnLst/>
              <a:rect l="l" t="t" r="r" b="b"/>
              <a:pathLst>
                <a:path w="671" h="936" extrusionOk="0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1"/>
            <p:cNvSpPr/>
            <p:nvPr/>
          </p:nvSpPr>
          <p:spPr>
            <a:xfrm>
              <a:off x="2841525" y="3670975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1"/>
            <p:cNvSpPr/>
            <p:nvPr/>
          </p:nvSpPr>
          <p:spPr>
            <a:xfrm>
              <a:off x="2510150" y="2649325"/>
              <a:ext cx="23400" cy="5775"/>
            </a:xfrm>
            <a:custGeom>
              <a:avLst/>
              <a:gdLst/>
              <a:ahLst/>
              <a:cxnLst/>
              <a:rect l="l" t="t" r="r" b="b"/>
              <a:pathLst>
                <a:path w="936" h="231" extrusionOk="0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1"/>
            <p:cNvSpPr/>
            <p:nvPr/>
          </p:nvSpPr>
          <p:spPr>
            <a:xfrm>
              <a:off x="2556725" y="2649325"/>
              <a:ext cx="22500" cy="5775"/>
            </a:xfrm>
            <a:custGeom>
              <a:avLst/>
              <a:gdLst/>
              <a:ahLst/>
              <a:cxnLst/>
              <a:rect l="l" t="t" r="r" b="b"/>
              <a:pathLst>
                <a:path w="900" h="231" extrusionOk="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1"/>
            <p:cNvSpPr/>
            <p:nvPr/>
          </p:nvSpPr>
          <p:spPr>
            <a:xfrm>
              <a:off x="2648975" y="2649325"/>
              <a:ext cx="23400" cy="5775"/>
            </a:xfrm>
            <a:custGeom>
              <a:avLst/>
              <a:gdLst/>
              <a:ahLst/>
              <a:cxnLst/>
              <a:rect l="l" t="t" r="r" b="b"/>
              <a:pathLst>
                <a:path w="936" h="231" extrusionOk="0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1"/>
            <p:cNvSpPr/>
            <p:nvPr/>
          </p:nvSpPr>
          <p:spPr>
            <a:xfrm>
              <a:off x="2602575" y="26493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1"/>
            <p:cNvSpPr/>
            <p:nvPr/>
          </p:nvSpPr>
          <p:spPr>
            <a:xfrm>
              <a:off x="2695550" y="2648625"/>
              <a:ext cx="23200" cy="6475"/>
            </a:xfrm>
            <a:custGeom>
              <a:avLst/>
              <a:gdLst/>
              <a:ahLst/>
              <a:cxnLst/>
              <a:rect l="l" t="t" r="r" b="b"/>
              <a:pathLst>
                <a:path w="928" h="259" extrusionOk="0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1"/>
            <p:cNvSpPr/>
            <p:nvPr/>
          </p:nvSpPr>
          <p:spPr>
            <a:xfrm>
              <a:off x="2741225" y="2651600"/>
              <a:ext cx="24100" cy="11525"/>
            </a:xfrm>
            <a:custGeom>
              <a:avLst/>
              <a:gdLst/>
              <a:ahLst/>
              <a:cxnLst/>
              <a:rect l="l" t="t" r="r" b="b"/>
              <a:pathLst>
                <a:path w="964" h="461" extrusionOk="0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1"/>
            <p:cNvSpPr/>
            <p:nvPr/>
          </p:nvSpPr>
          <p:spPr>
            <a:xfrm>
              <a:off x="2784125" y="2667475"/>
              <a:ext cx="22525" cy="17450"/>
            </a:xfrm>
            <a:custGeom>
              <a:avLst/>
              <a:gdLst/>
              <a:ahLst/>
              <a:cxnLst/>
              <a:rect l="l" t="t" r="r" b="b"/>
              <a:pathLst>
                <a:path w="901" h="698" extrusionOk="0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1"/>
            <p:cNvSpPr/>
            <p:nvPr/>
          </p:nvSpPr>
          <p:spPr>
            <a:xfrm>
              <a:off x="2841525" y="292767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1"/>
            <p:cNvSpPr/>
            <p:nvPr/>
          </p:nvSpPr>
          <p:spPr>
            <a:xfrm>
              <a:off x="2841525" y="297425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1"/>
            <p:cNvSpPr/>
            <p:nvPr/>
          </p:nvSpPr>
          <p:spPr>
            <a:xfrm>
              <a:off x="2841525" y="3020625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1"/>
            <p:cNvSpPr/>
            <p:nvPr/>
          </p:nvSpPr>
          <p:spPr>
            <a:xfrm>
              <a:off x="2841525" y="3113775"/>
              <a:ext cx="5950" cy="23200"/>
            </a:xfrm>
            <a:custGeom>
              <a:avLst/>
              <a:gdLst/>
              <a:ahLst/>
              <a:cxnLst/>
              <a:rect l="l" t="t" r="r" b="b"/>
              <a:pathLst>
                <a:path w="238" h="928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1"/>
            <p:cNvSpPr/>
            <p:nvPr/>
          </p:nvSpPr>
          <p:spPr>
            <a:xfrm>
              <a:off x="2841525" y="306720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1"/>
            <p:cNvSpPr/>
            <p:nvPr/>
          </p:nvSpPr>
          <p:spPr>
            <a:xfrm>
              <a:off x="2841525" y="278815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1"/>
            <p:cNvSpPr/>
            <p:nvPr/>
          </p:nvSpPr>
          <p:spPr>
            <a:xfrm>
              <a:off x="2841525" y="283472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1"/>
            <p:cNvSpPr/>
            <p:nvPr/>
          </p:nvSpPr>
          <p:spPr>
            <a:xfrm>
              <a:off x="2841525" y="353145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1"/>
            <p:cNvSpPr/>
            <p:nvPr/>
          </p:nvSpPr>
          <p:spPr>
            <a:xfrm>
              <a:off x="2841525" y="288110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1"/>
            <p:cNvSpPr/>
            <p:nvPr/>
          </p:nvSpPr>
          <p:spPr>
            <a:xfrm>
              <a:off x="2841525" y="334625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1"/>
            <p:cNvSpPr/>
            <p:nvPr/>
          </p:nvSpPr>
          <p:spPr>
            <a:xfrm>
              <a:off x="2841525" y="339280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1"/>
            <p:cNvSpPr/>
            <p:nvPr/>
          </p:nvSpPr>
          <p:spPr>
            <a:xfrm>
              <a:off x="2841525" y="343920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1"/>
            <p:cNvSpPr/>
            <p:nvPr/>
          </p:nvSpPr>
          <p:spPr>
            <a:xfrm>
              <a:off x="2841525" y="316015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1"/>
            <p:cNvSpPr/>
            <p:nvPr/>
          </p:nvSpPr>
          <p:spPr>
            <a:xfrm>
              <a:off x="2841525" y="348507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1"/>
            <p:cNvSpPr/>
            <p:nvPr/>
          </p:nvSpPr>
          <p:spPr>
            <a:xfrm>
              <a:off x="2841525" y="320672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1"/>
            <p:cNvSpPr/>
            <p:nvPr/>
          </p:nvSpPr>
          <p:spPr>
            <a:xfrm>
              <a:off x="2841525" y="3253300"/>
              <a:ext cx="5950" cy="23200"/>
            </a:xfrm>
            <a:custGeom>
              <a:avLst/>
              <a:gdLst/>
              <a:ahLst/>
              <a:cxnLst/>
              <a:rect l="l" t="t" r="r" b="b"/>
              <a:pathLst>
                <a:path w="238" h="928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1"/>
            <p:cNvSpPr/>
            <p:nvPr/>
          </p:nvSpPr>
          <p:spPr>
            <a:xfrm>
              <a:off x="2841525" y="3299675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1"/>
            <p:cNvSpPr/>
            <p:nvPr/>
          </p:nvSpPr>
          <p:spPr>
            <a:xfrm>
              <a:off x="2841525" y="3902075"/>
              <a:ext cx="5950" cy="11700"/>
            </a:xfrm>
            <a:custGeom>
              <a:avLst/>
              <a:gdLst/>
              <a:ahLst/>
              <a:cxnLst/>
              <a:rect l="l" t="t" r="r" b="b"/>
              <a:pathLst>
                <a:path w="238" h="468" extrusionOk="0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0" name="Google Shape;1620;p2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21" name="Google Shape;1621;p21"/>
          <p:cNvSpPr/>
          <p:nvPr/>
        </p:nvSpPr>
        <p:spPr>
          <a:xfrm>
            <a:off x="6579850" y="4758763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2" name="Google Shape;1622;p21"/>
          <p:cNvGrpSpPr/>
          <p:nvPr/>
        </p:nvGrpSpPr>
        <p:grpSpPr>
          <a:xfrm rot="10800000">
            <a:off x="8179461" y="-2262169"/>
            <a:ext cx="964529" cy="2918046"/>
            <a:chOff x="1825573" y="1896181"/>
            <a:chExt cx="964529" cy="2918046"/>
          </a:xfrm>
        </p:grpSpPr>
        <p:sp>
          <p:nvSpPr>
            <p:cNvPr id="1623" name="Google Shape;1623;p21"/>
            <p:cNvSpPr/>
            <p:nvPr/>
          </p:nvSpPr>
          <p:spPr>
            <a:xfrm>
              <a:off x="1825573" y="1896181"/>
              <a:ext cx="964529" cy="2918046"/>
            </a:xfrm>
            <a:custGeom>
              <a:avLst/>
              <a:gdLst/>
              <a:ahLst/>
              <a:cxnLst/>
              <a:rect l="l" t="t" r="r" b="b"/>
              <a:pathLst>
                <a:path w="7532" h="22787" extrusionOk="0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76200" dir="2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4" name="Google Shape;1624;p21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1625" name="Google Shape;1625;p21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21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21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65" extrusionOk="0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21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21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21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21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21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21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21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21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21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21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21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21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21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21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33" extrusionOk="0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21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21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21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21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39" extrusionOk="0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21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21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70" extrusionOk="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21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52" extrusionOk="0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21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21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21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21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21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21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21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21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21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21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21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21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21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21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39" extrusionOk="0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21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52" extrusionOk="0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21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272" h="436" extrusionOk="0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21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96" extrusionOk="0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21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85" extrusionOk="0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21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21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21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21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21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21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21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21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65" extrusionOk="0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21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76" name="Google Shape;1676;p21"/>
          <p:cNvGrpSpPr/>
          <p:nvPr/>
        </p:nvGrpSpPr>
        <p:grpSpPr>
          <a:xfrm flipH="1">
            <a:off x="8070193" y="4512987"/>
            <a:ext cx="514249" cy="630515"/>
            <a:chOff x="1551613" y="4513162"/>
            <a:chExt cx="514249" cy="630515"/>
          </a:xfrm>
        </p:grpSpPr>
        <p:grpSp>
          <p:nvGrpSpPr>
            <p:cNvPr id="1677" name="Google Shape;1677;p21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1678" name="Google Shape;1678;p21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21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21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1" name="Google Shape;1681;p21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1682" name="Google Shape;1682;p21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21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21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85" name="Google Shape;1685;p21"/>
          <p:cNvGrpSpPr/>
          <p:nvPr/>
        </p:nvGrpSpPr>
        <p:grpSpPr>
          <a:xfrm>
            <a:off x="338564" y="2885170"/>
            <a:ext cx="374657" cy="463150"/>
            <a:chOff x="8243489" y="4050570"/>
            <a:chExt cx="374657" cy="463150"/>
          </a:xfrm>
        </p:grpSpPr>
        <p:sp>
          <p:nvSpPr>
            <p:cNvPr id="1686" name="Google Shape;1686;p21"/>
            <p:cNvSpPr/>
            <p:nvPr/>
          </p:nvSpPr>
          <p:spPr>
            <a:xfrm>
              <a:off x="8243489" y="4051225"/>
              <a:ext cx="374657" cy="461828"/>
            </a:xfrm>
            <a:custGeom>
              <a:avLst/>
              <a:gdLst/>
              <a:ahLst/>
              <a:cxnLst/>
              <a:rect l="l" t="t" r="r" b="b"/>
              <a:pathLst>
                <a:path w="107815" h="132900" extrusionOk="0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8244307" y="4050570"/>
              <a:ext cx="257600" cy="463150"/>
            </a:xfrm>
            <a:custGeom>
              <a:avLst/>
              <a:gdLst/>
              <a:ahLst/>
              <a:cxnLst/>
              <a:rect l="l" t="t" r="r" b="b"/>
              <a:pathLst>
                <a:path w="10304" h="18526" extrusionOk="0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22"/>
          <p:cNvSpPr txBox="1">
            <a:spLocks noGrp="1"/>
          </p:cNvSpPr>
          <p:nvPr>
            <p:ph type="title"/>
          </p:nvPr>
        </p:nvSpPr>
        <p:spPr>
          <a:xfrm>
            <a:off x="713263" y="4471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90" name="Google Shape;1690;p22"/>
          <p:cNvSpPr txBox="1">
            <a:spLocks noGrp="1"/>
          </p:cNvSpPr>
          <p:nvPr>
            <p:ph type="subTitle" idx="1"/>
          </p:nvPr>
        </p:nvSpPr>
        <p:spPr>
          <a:xfrm>
            <a:off x="713225" y="13864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91" name="Google Shape;1691;p22"/>
          <p:cNvSpPr txBox="1"/>
          <p:nvPr/>
        </p:nvSpPr>
        <p:spPr>
          <a:xfrm>
            <a:off x="713225" y="33653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200" b="1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92" name="Google Shape;1692;p22"/>
          <p:cNvSpPr/>
          <p:nvPr/>
        </p:nvSpPr>
        <p:spPr>
          <a:xfrm>
            <a:off x="515138" y="460398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3" name="Google Shape;1693;p22"/>
          <p:cNvGrpSpPr/>
          <p:nvPr/>
        </p:nvGrpSpPr>
        <p:grpSpPr>
          <a:xfrm>
            <a:off x="2889706" y="4604004"/>
            <a:ext cx="6382937" cy="1623549"/>
            <a:chOff x="713181" y="3935229"/>
            <a:chExt cx="6382937" cy="1623549"/>
          </a:xfrm>
        </p:grpSpPr>
        <p:sp>
          <p:nvSpPr>
            <p:cNvPr id="1694" name="Google Shape;1694;p22"/>
            <p:cNvSpPr/>
            <p:nvPr/>
          </p:nvSpPr>
          <p:spPr>
            <a:xfrm rot="5400000" flipH="1">
              <a:off x="3092875" y="1555535"/>
              <a:ext cx="1623549" cy="6382937"/>
            </a:xfrm>
            <a:custGeom>
              <a:avLst/>
              <a:gdLst/>
              <a:ahLst/>
              <a:cxnLst/>
              <a:rect l="l" t="t" r="r" b="b"/>
              <a:pathLst>
                <a:path w="12220" h="44059" extrusionOk="0">
                  <a:moveTo>
                    <a:pt x="9359" y="0"/>
                  </a:moveTo>
                  <a:lnTo>
                    <a:pt x="9359" y="18593"/>
                  </a:lnTo>
                  <a:lnTo>
                    <a:pt x="9359" y="27156"/>
                  </a:lnTo>
                  <a:cubicBezTo>
                    <a:pt x="9359" y="27621"/>
                    <a:pt x="9003" y="28003"/>
                    <a:pt x="8568" y="28055"/>
                  </a:cubicBezTo>
                  <a:lnTo>
                    <a:pt x="8444" y="28055"/>
                  </a:lnTo>
                  <a:cubicBezTo>
                    <a:pt x="7940" y="28055"/>
                    <a:pt x="7532" y="27647"/>
                    <a:pt x="7532" y="27156"/>
                  </a:cubicBezTo>
                  <a:lnTo>
                    <a:pt x="7532" y="18168"/>
                  </a:lnTo>
                  <a:cubicBezTo>
                    <a:pt x="7532" y="16099"/>
                    <a:pt x="5845" y="14409"/>
                    <a:pt x="3773" y="14409"/>
                  </a:cubicBezTo>
                  <a:cubicBezTo>
                    <a:pt x="1704" y="14409"/>
                    <a:pt x="1" y="16099"/>
                    <a:pt x="1" y="18168"/>
                  </a:cubicBezTo>
                  <a:lnTo>
                    <a:pt x="1" y="30141"/>
                  </a:lnTo>
                  <a:lnTo>
                    <a:pt x="1" y="44059"/>
                  </a:lnTo>
                  <a:lnTo>
                    <a:pt x="2861" y="44059"/>
                  </a:lnTo>
                  <a:lnTo>
                    <a:pt x="2861" y="29065"/>
                  </a:lnTo>
                  <a:lnTo>
                    <a:pt x="2861" y="18168"/>
                  </a:lnTo>
                  <a:cubicBezTo>
                    <a:pt x="2861" y="17677"/>
                    <a:pt x="3270" y="17269"/>
                    <a:pt x="3773" y="17269"/>
                  </a:cubicBezTo>
                  <a:cubicBezTo>
                    <a:pt x="4276" y="17269"/>
                    <a:pt x="4685" y="17677"/>
                    <a:pt x="4685" y="18168"/>
                  </a:cubicBezTo>
                  <a:lnTo>
                    <a:pt x="4685" y="27156"/>
                  </a:lnTo>
                  <a:cubicBezTo>
                    <a:pt x="4685" y="29186"/>
                    <a:pt x="6306" y="30863"/>
                    <a:pt x="8336" y="30915"/>
                  </a:cubicBezTo>
                  <a:cubicBezTo>
                    <a:pt x="8378" y="30915"/>
                    <a:pt x="8405" y="30932"/>
                    <a:pt x="8444" y="30932"/>
                  </a:cubicBezTo>
                  <a:cubicBezTo>
                    <a:pt x="10529" y="30932"/>
                    <a:pt x="12219" y="29229"/>
                    <a:pt x="12219" y="27156"/>
                  </a:cubicBezTo>
                  <a:lnTo>
                    <a:pt x="12219" y="18619"/>
                  </a:lnTo>
                  <a:lnTo>
                    <a:pt x="122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57150" dir="63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5" name="Google Shape;1695;p22"/>
            <p:cNvGrpSpPr/>
            <p:nvPr/>
          </p:nvGrpSpPr>
          <p:grpSpPr>
            <a:xfrm rot="5400000" flipH="1">
              <a:off x="3392071" y="1847512"/>
              <a:ext cx="1257637" cy="5799004"/>
              <a:chOff x="3563222" y="101822"/>
              <a:chExt cx="1212180" cy="5125965"/>
            </a:xfrm>
          </p:grpSpPr>
          <p:sp>
            <p:nvSpPr>
              <p:cNvPr id="1696" name="Google Shape;1696;p22"/>
              <p:cNvSpPr/>
              <p:nvPr/>
            </p:nvSpPr>
            <p:spPr>
              <a:xfrm>
                <a:off x="3563222" y="4946702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22"/>
              <p:cNvSpPr/>
              <p:nvPr/>
            </p:nvSpPr>
            <p:spPr>
              <a:xfrm>
                <a:off x="3563222" y="5060160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22"/>
              <p:cNvSpPr/>
              <p:nvPr/>
            </p:nvSpPr>
            <p:spPr>
              <a:xfrm>
                <a:off x="3563222" y="4833244"/>
                <a:ext cx="13830" cy="5801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53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22"/>
              <p:cNvSpPr/>
              <p:nvPr/>
            </p:nvSpPr>
            <p:spPr>
              <a:xfrm>
                <a:off x="3563222" y="5171569"/>
                <a:ext cx="13830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22"/>
              <p:cNvSpPr/>
              <p:nvPr/>
            </p:nvSpPr>
            <p:spPr>
              <a:xfrm>
                <a:off x="3563222" y="4043522"/>
                <a:ext cx="13830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22"/>
              <p:cNvSpPr/>
              <p:nvPr/>
            </p:nvSpPr>
            <p:spPr>
              <a:xfrm>
                <a:off x="3563222" y="4154802"/>
                <a:ext cx="13830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52" extrusionOk="0">
                    <a:moveTo>
                      <a:pt x="0" y="0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22"/>
              <p:cNvSpPr/>
              <p:nvPr/>
            </p:nvSpPr>
            <p:spPr>
              <a:xfrm>
                <a:off x="3563222" y="3818271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22"/>
              <p:cNvSpPr/>
              <p:nvPr/>
            </p:nvSpPr>
            <p:spPr>
              <a:xfrm>
                <a:off x="3563222" y="3930064"/>
                <a:ext cx="13830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22"/>
              <p:cNvSpPr/>
              <p:nvPr/>
            </p:nvSpPr>
            <p:spPr>
              <a:xfrm>
                <a:off x="3563222" y="4268260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22"/>
              <p:cNvSpPr/>
              <p:nvPr/>
            </p:nvSpPr>
            <p:spPr>
              <a:xfrm>
                <a:off x="3563222" y="4380053"/>
                <a:ext cx="13830" cy="5737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48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22"/>
              <p:cNvSpPr/>
              <p:nvPr/>
            </p:nvSpPr>
            <p:spPr>
              <a:xfrm>
                <a:off x="3563222" y="4493383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22"/>
              <p:cNvSpPr/>
              <p:nvPr/>
            </p:nvSpPr>
            <p:spPr>
              <a:xfrm>
                <a:off x="3563222" y="4718250"/>
                <a:ext cx="13830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65" extrusionOk="0">
                    <a:moveTo>
                      <a:pt x="0" y="0"/>
                    </a:moveTo>
                    <a:lnTo>
                      <a:pt x="0" y="26"/>
                    </a:lnTo>
                    <a:lnTo>
                      <a:pt x="0" y="435"/>
                    </a:lnTo>
                    <a:lnTo>
                      <a:pt x="0" y="464"/>
                    </a:lnTo>
                    <a:lnTo>
                      <a:pt x="108" y="464"/>
                    </a:lnTo>
                    <a:lnTo>
                      <a:pt x="108" y="435"/>
                    </a:lnTo>
                    <a:lnTo>
                      <a:pt x="108" y="2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22"/>
              <p:cNvSpPr/>
              <p:nvPr/>
            </p:nvSpPr>
            <p:spPr>
              <a:xfrm>
                <a:off x="3563222" y="4606457"/>
                <a:ext cx="13830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22"/>
              <p:cNvSpPr/>
              <p:nvPr/>
            </p:nvSpPr>
            <p:spPr>
              <a:xfrm>
                <a:off x="3746086" y="1978230"/>
                <a:ext cx="57882" cy="31502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46" extrusionOk="0">
                    <a:moveTo>
                      <a:pt x="438" y="0"/>
                    </a:moveTo>
                    <a:cubicBezTo>
                      <a:pt x="288" y="43"/>
                      <a:pt x="138" y="82"/>
                      <a:pt x="0" y="151"/>
                    </a:cubicBezTo>
                    <a:lnTo>
                      <a:pt x="43" y="246"/>
                    </a:lnTo>
                    <a:cubicBezTo>
                      <a:pt x="180" y="193"/>
                      <a:pt x="314" y="151"/>
                      <a:pt x="451" y="112"/>
                    </a:cubicBez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22"/>
              <p:cNvSpPr/>
              <p:nvPr/>
            </p:nvSpPr>
            <p:spPr>
              <a:xfrm>
                <a:off x="3563222" y="2663843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2"/>
              <p:cNvSpPr/>
              <p:nvPr/>
            </p:nvSpPr>
            <p:spPr>
              <a:xfrm>
                <a:off x="3563222" y="2777301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22"/>
              <p:cNvSpPr/>
              <p:nvPr/>
            </p:nvSpPr>
            <p:spPr>
              <a:xfrm>
                <a:off x="3563222" y="2438721"/>
                <a:ext cx="13830" cy="56089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8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22"/>
              <p:cNvSpPr/>
              <p:nvPr/>
            </p:nvSpPr>
            <p:spPr>
              <a:xfrm>
                <a:off x="3587424" y="2107567"/>
                <a:ext cx="4033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36" extrusionOk="0">
                    <a:moveTo>
                      <a:pt x="220" y="1"/>
                    </a:moveTo>
                    <a:cubicBezTo>
                      <a:pt x="138" y="121"/>
                      <a:pt x="69" y="259"/>
                      <a:pt x="1" y="393"/>
                    </a:cubicBezTo>
                    <a:lnTo>
                      <a:pt x="112" y="435"/>
                    </a:lnTo>
                    <a:cubicBezTo>
                      <a:pt x="164" y="298"/>
                      <a:pt x="233" y="177"/>
                      <a:pt x="314" y="53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22"/>
              <p:cNvSpPr/>
              <p:nvPr/>
            </p:nvSpPr>
            <p:spPr>
              <a:xfrm>
                <a:off x="3563222" y="2325263"/>
                <a:ext cx="13830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52" extrusionOk="0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22"/>
              <p:cNvSpPr/>
              <p:nvPr/>
            </p:nvSpPr>
            <p:spPr>
              <a:xfrm>
                <a:off x="3651837" y="2025483"/>
                <a:ext cx="52504" cy="46997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7" extrusionOk="0">
                    <a:moveTo>
                      <a:pt x="344" y="1"/>
                    </a:moveTo>
                    <a:cubicBezTo>
                      <a:pt x="220" y="83"/>
                      <a:pt x="112" y="177"/>
                      <a:pt x="1" y="285"/>
                    </a:cubicBezTo>
                    <a:lnTo>
                      <a:pt x="83" y="367"/>
                    </a:lnTo>
                    <a:cubicBezTo>
                      <a:pt x="181" y="259"/>
                      <a:pt x="289" y="177"/>
                      <a:pt x="410" y="96"/>
                    </a:cubicBez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22"/>
              <p:cNvSpPr/>
              <p:nvPr/>
            </p:nvSpPr>
            <p:spPr>
              <a:xfrm>
                <a:off x="3563222" y="2212189"/>
                <a:ext cx="21001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64" h="449" extrusionOk="0">
                    <a:moveTo>
                      <a:pt x="56" y="1"/>
                    </a:moveTo>
                    <a:cubicBezTo>
                      <a:pt x="26" y="148"/>
                      <a:pt x="13" y="298"/>
                      <a:pt x="0" y="448"/>
                    </a:cubicBezTo>
                    <a:lnTo>
                      <a:pt x="121" y="448"/>
                    </a:lnTo>
                    <a:cubicBezTo>
                      <a:pt x="121" y="311"/>
                      <a:pt x="137" y="164"/>
                      <a:pt x="163" y="27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22"/>
              <p:cNvSpPr/>
              <p:nvPr/>
            </p:nvSpPr>
            <p:spPr>
              <a:xfrm>
                <a:off x="3563222" y="2550386"/>
                <a:ext cx="13830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49" extrusionOk="0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22"/>
              <p:cNvSpPr/>
              <p:nvPr/>
            </p:nvSpPr>
            <p:spPr>
              <a:xfrm>
                <a:off x="3563222" y="3452030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22"/>
              <p:cNvSpPr/>
              <p:nvPr/>
            </p:nvSpPr>
            <p:spPr>
              <a:xfrm>
                <a:off x="3563222" y="3565488"/>
                <a:ext cx="13830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22"/>
              <p:cNvSpPr/>
              <p:nvPr/>
            </p:nvSpPr>
            <p:spPr>
              <a:xfrm>
                <a:off x="3563222" y="2888582"/>
                <a:ext cx="13830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22"/>
              <p:cNvSpPr/>
              <p:nvPr/>
            </p:nvSpPr>
            <p:spPr>
              <a:xfrm>
                <a:off x="3563222" y="3790226"/>
                <a:ext cx="13830" cy="1933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51" extrusionOk="0">
                    <a:moveTo>
                      <a:pt x="0" y="0"/>
                    </a:moveTo>
                    <a:lnTo>
                      <a:pt x="0" y="151"/>
                    </a:lnTo>
                    <a:lnTo>
                      <a:pt x="108" y="1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22"/>
              <p:cNvSpPr/>
              <p:nvPr/>
            </p:nvSpPr>
            <p:spPr>
              <a:xfrm>
                <a:off x="3563222" y="3677153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22"/>
              <p:cNvSpPr/>
              <p:nvPr/>
            </p:nvSpPr>
            <p:spPr>
              <a:xfrm>
                <a:off x="3563222" y="3002040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22"/>
              <p:cNvSpPr/>
              <p:nvPr/>
            </p:nvSpPr>
            <p:spPr>
              <a:xfrm>
                <a:off x="3563222" y="3113833"/>
                <a:ext cx="13830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22"/>
              <p:cNvSpPr/>
              <p:nvPr/>
            </p:nvSpPr>
            <p:spPr>
              <a:xfrm>
                <a:off x="3563222" y="3338572"/>
                <a:ext cx="13830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22"/>
              <p:cNvSpPr/>
              <p:nvPr/>
            </p:nvSpPr>
            <p:spPr>
              <a:xfrm>
                <a:off x="3563222" y="3227291"/>
                <a:ext cx="13830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22"/>
              <p:cNvSpPr/>
              <p:nvPr/>
            </p:nvSpPr>
            <p:spPr>
              <a:xfrm>
                <a:off x="4161244" y="2921749"/>
                <a:ext cx="16135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22"/>
              <p:cNvSpPr/>
              <p:nvPr/>
            </p:nvSpPr>
            <p:spPr>
              <a:xfrm>
                <a:off x="4161244" y="2358685"/>
                <a:ext cx="16135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49" extrusionOk="0">
                    <a:moveTo>
                      <a:pt x="1" y="1"/>
                    </a:move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22"/>
              <p:cNvSpPr/>
              <p:nvPr/>
            </p:nvSpPr>
            <p:spPr>
              <a:xfrm>
                <a:off x="4161244" y="2471759"/>
                <a:ext cx="16135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22"/>
              <p:cNvSpPr/>
              <p:nvPr/>
            </p:nvSpPr>
            <p:spPr>
              <a:xfrm>
                <a:off x="4161244" y="2583424"/>
                <a:ext cx="16135" cy="5801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53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25" y="452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22"/>
              <p:cNvSpPr/>
              <p:nvPr/>
            </p:nvSpPr>
            <p:spPr>
              <a:xfrm>
                <a:off x="4161244" y="3373787"/>
                <a:ext cx="16135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35" extrusionOk="0">
                    <a:moveTo>
                      <a:pt x="1" y="0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422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22"/>
              <p:cNvSpPr/>
              <p:nvPr/>
            </p:nvSpPr>
            <p:spPr>
              <a:xfrm>
                <a:off x="4393154" y="3710319"/>
                <a:ext cx="57882" cy="22666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77" extrusionOk="0">
                    <a:moveTo>
                      <a:pt x="30" y="0"/>
                    </a:moveTo>
                    <a:lnTo>
                      <a:pt x="1" y="108"/>
                    </a:lnTo>
                    <a:cubicBezTo>
                      <a:pt x="138" y="151"/>
                      <a:pt x="288" y="177"/>
                      <a:pt x="439" y="177"/>
                    </a:cubicBezTo>
                    <a:lnTo>
                      <a:pt x="452" y="69"/>
                    </a:lnTo>
                    <a:cubicBezTo>
                      <a:pt x="301" y="52"/>
                      <a:pt x="164" y="39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22"/>
              <p:cNvSpPr/>
              <p:nvPr/>
            </p:nvSpPr>
            <p:spPr>
              <a:xfrm>
                <a:off x="4161244" y="2696882"/>
                <a:ext cx="16135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22"/>
              <p:cNvSpPr/>
              <p:nvPr/>
            </p:nvSpPr>
            <p:spPr>
              <a:xfrm>
                <a:off x="4168415" y="3483403"/>
                <a:ext cx="29837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52" extrusionOk="0">
                    <a:moveTo>
                      <a:pt x="108" y="1"/>
                    </a:moveTo>
                    <a:lnTo>
                      <a:pt x="0" y="27"/>
                    </a:lnTo>
                    <a:cubicBezTo>
                      <a:pt x="27" y="164"/>
                      <a:pt x="69" y="314"/>
                      <a:pt x="121" y="452"/>
                    </a:cubicBezTo>
                    <a:lnTo>
                      <a:pt x="233" y="409"/>
                    </a:lnTo>
                    <a:cubicBezTo>
                      <a:pt x="177" y="288"/>
                      <a:pt x="134" y="138"/>
                      <a:pt x="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22"/>
              <p:cNvSpPr/>
              <p:nvPr/>
            </p:nvSpPr>
            <p:spPr>
              <a:xfrm>
                <a:off x="4288532" y="3664603"/>
                <a:ext cx="56217" cy="4033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315" extrusionOk="0">
                    <a:moveTo>
                      <a:pt x="69" y="1"/>
                    </a:moveTo>
                    <a:lnTo>
                      <a:pt x="1" y="83"/>
                    </a:lnTo>
                    <a:cubicBezTo>
                      <a:pt x="125" y="181"/>
                      <a:pt x="259" y="246"/>
                      <a:pt x="396" y="315"/>
                    </a:cubicBezTo>
                    <a:lnTo>
                      <a:pt x="439" y="220"/>
                    </a:lnTo>
                    <a:cubicBezTo>
                      <a:pt x="314" y="151"/>
                      <a:pt x="193" y="83"/>
                      <a:pt x="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22"/>
              <p:cNvSpPr/>
              <p:nvPr/>
            </p:nvSpPr>
            <p:spPr>
              <a:xfrm>
                <a:off x="4210290" y="3584696"/>
                <a:ext cx="45332" cy="54168"/>
              </a:xfrm>
              <a:custGeom>
                <a:avLst/>
                <a:gdLst/>
                <a:ahLst/>
                <a:cxnLst/>
                <a:rect l="l" t="t" r="r" b="b"/>
                <a:pathLst>
                  <a:path w="354" h="423" extrusionOk="0">
                    <a:moveTo>
                      <a:pt x="95" y="1"/>
                    </a:moveTo>
                    <a:lnTo>
                      <a:pt x="0" y="69"/>
                    </a:lnTo>
                    <a:cubicBezTo>
                      <a:pt x="82" y="190"/>
                      <a:pt x="177" y="314"/>
                      <a:pt x="285" y="422"/>
                    </a:cubicBezTo>
                    <a:lnTo>
                      <a:pt x="353" y="341"/>
                    </a:lnTo>
                    <a:cubicBezTo>
                      <a:pt x="259" y="233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22"/>
              <p:cNvSpPr/>
              <p:nvPr/>
            </p:nvSpPr>
            <p:spPr>
              <a:xfrm>
                <a:off x="3857879" y="1971571"/>
                <a:ext cx="57882" cy="17288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35" extrusionOk="0">
                    <a:moveTo>
                      <a:pt x="0" y="0"/>
                    </a:moveTo>
                    <a:lnTo>
                      <a:pt x="13" y="108"/>
                    </a:lnTo>
                    <a:lnTo>
                      <a:pt x="95" y="108"/>
                    </a:lnTo>
                    <a:cubicBezTo>
                      <a:pt x="206" y="108"/>
                      <a:pt x="327" y="121"/>
                      <a:pt x="435" y="134"/>
                    </a:cubicBezTo>
                    <a:lnTo>
                      <a:pt x="451" y="26"/>
                    </a:lnTo>
                    <a:cubicBezTo>
                      <a:pt x="340" y="13"/>
                      <a:pt x="219" y="0"/>
                      <a:pt x="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22"/>
              <p:cNvSpPr/>
              <p:nvPr/>
            </p:nvSpPr>
            <p:spPr>
              <a:xfrm>
                <a:off x="4161244" y="2245228"/>
                <a:ext cx="16135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49" extrusionOk="0">
                    <a:moveTo>
                      <a:pt x="109" y="1"/>
                    </a:moveTo>
                    <a:lnTo>
                      <a:pt x="1" y="14"/>
                    </a:lnTo>
                    <a:lnTo>
                      <a:pt x="1" y="259"/>
                    </a:ln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259"/>
                    </a:lnTo>
                    <a:cubicBezTo>
                      <a:pt x="125" y="164"/>
                      <a:pt x="109" y="83"/>
                      <a:pt x="1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22"/>
              <p:cNvSpPr/>
              <p:nvPr/>
            </p:nvSpPr>
            <p:spPr>
              <a:xfrm>
                <a:off x="4129870" y="2135227"/>
                <a:ext cx="33167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259" h="452" extrusionOk="0">
                    <a:moveTo>
                      <a:pt x="96" y="0"/>
                    </a:moveTo>
                    <a:lnTo>
                      <a:pt x="1" y="56"/>
                    </a:lnTo>
                    <a:cubicBezTo>
                      <a:pt x="56" y="177"/>
                      <a:pt x="109" y="314"/>
                      <a:pt x="151" y="451"/>
                    </a:cubicBezTo>
                    <a:lnTo>
                      <a:pt x="259" y="422"/>
                    </a:lnTo>
                    <a:cubicBezTo>
                      <a:pt x="220" y="275"/>
                      <a:pt x="164" y="138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22"/>
              <p:cNvSpPr/>
              <p:nvPr/>
            </p:nvSpPr>
            <p:spPr>
              <a:xfrm>
                <a:off x="4062129" y="2046484"/>
                <a:ext cx="48662" cy="50711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96" extrusionOk="0">
                    <a:moveTo>
                      <a:pt x="66" y="0"/>
                    </a:moveTo>
                    <a:lnTo>
                      <a:pt x="0" y="82"/>
                    </a:lnTo>
                    <a:cubicBezTo>
                      <a:pt x="108" y="177"/>
                      <a:pt x="203" y="285"/>
                      <a:pt x="285" y="396"/>
                    </a:cubicBezTo>
                    <a:lnTo>
                      <a:pt x="379" y="327"/>
                    </a:lnTo>
                    <a:cubicBezTo>
                      <a:pt x="285" y="203"/>
                      <a:pt x="177" y="95"/>
                      <a:pt x="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22"/>
              <p:cNvSpPr/>
              <p:nvPr/>
            </p:nvSpPr>
            <p:spPr>
              <a:xfrm>
                <a:off x="3965830" y="1988731"/>
                <a:ext cx="57882" cy="36881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88" extrusionOk="0">
                    <a:moveTo>
                      <a:pt x="43" y="0"/>
                    </a:moveTo>
                    <a:lnTo>
                      <a:pt x="0" y="95"/>
                    </a:lnTo>
                    <a:cubicBezTo>
                      <a:pt x="138" y="151"/>
                      <a:pt x="275" y="206"/>
                      <a:pt x="396" y="288"/>
                    </a:cubicBezTo>
                    <a:lnTo>
                      <a:pt x="452" y="193"/>
                    </a:lnTo>
                    <a:cubicBezTo>
                      <a:pt x="327" y="111"/>
                      <a:pt x="193" y="56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22"/>
              <p:cNvSpPr/>
              <p:nvPr/>
            </p:nvSpPr>
            <p:spPr>
              <a:xfrm>
                <a:off x="4161244" y="3260329"/>
                <a:ext cx="16135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22"/>
              <p:cNvSpPr/>
              <p:nvPr/>
            </p:nvSpPr>
            <p:spPr>
              <a:xfrm>
                <a:off x="4161244" y="3035079"/>
                <a:ext cx="16135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25" y="43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22"/>
              <p:cNvSpPr/>
              <p:nvPr/>
            </p:nvSpPr>
            <p:spPr>
              <a:xfrm>
                <a:off x="4161244" y="2810340"/>
                <a:ext cx="16135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22"/>
              <p:cNvSpPr/>
              <p:nvPr/>
            </p:nvSpPr>
            <p:spPr>
              <a:xfrm>
                <a:off x="4161244" y="3146872"/>
                <a:ext cx="16135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49" extrusionOk="0">
                    <a:moveTo>
                      <a:pt x="1" y="1"/>
                    </a:moveTo>
                    <a:lnTo>
                      <a:pt x="1" y="448"/>
                    </a:lnTo>
                    <a:lnTo>
                      <a:pt x="125" y="448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22"/>
              <p:cNvSpPr/>
              <p:nvPr/>
            </p:nvSpPr>
            <p:spPr>
              <a:xfrm>
                <a:off x="4761060" y="1231918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22"/>
              <p:cNvSpPr/>
              <p:nvPr/>
            </p:nvSpPr>
            <p:spPr>
              <a:xfrm>
                <a:off x="4761060" y="1343711"/>
                <a:ext cx="14342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9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22"/>
              <p:cNvSpPr/>
              <p:nvPr/>
            </p:nvSpPr>
            <p:spPr>
              <a:xfrm>
                <a:off x="4761060" y="1003338"/>
                <a:ext cx="14342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65" extrusionOk="0">
                    <a:moveTo>
                      <a:pt x="1" y="1"/>
                    </a:moveTo>
                    <a:lnTo>
                      <a:pt x="1" y="27"/>
                    </a:lnTo>
                    <a:lnTo>
                      <a:pt x="1" y="436"/>
                    </a:lnTo>
                    <a:lnTo>
                      <a:pt x="1" y="465"/>
                    </a:lnTo>
                    <a:lnTo>
                      <a:pt x="112" y="465"/>
                    </a:lnTo>
                    <a:lnTo>
                      <a:pt x="112" y="436"/>
                    </a:lnTo>
                    <a:lnTo>
                      <a:pt x="112" y="27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22"/>
              <p:cNvSpPr/>
              <p:nvPr/>
            </p:nvSpPr>
            <p:spPr>
              <a:xfrm>
                <a:off x="4761060" y="1118460"/>
                <a:ext cx="14342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22"/>
              <p:cNvSpPr/>
              <p:nvPr/>
            </p:nvSpPr>
            <p:spPr>
              <a:xfrm>
                <a:off x="4761060" y="2020105"/>
                <a:ext cx="14342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22"/>
              <p:cNvSpPr/>
              <p:nvPr/>
            </p:nvSpPr>
            <p:spPr>
              <a:xfrm>
                <a:off x="4761060" y="2131898"/>
                <a:ext cx="14342" cy="5737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22"/>
              <p:cNvSpPr/>
              <p:nvPr/>
            </p:nvSpPr>
            <p:spPr>
              <a:xfrm>
                <a:off x="4761060" y="1456657"/>
                <a:ext cx="14342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22"/>
              <p:cNvSpPr/>
              <p:nvPr/>
            </p:nvSpPr>
            <p:spPr>
              <a:xfrm>
                <a:off x="4761060" y="2245228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22"/>
              <p:cNvSpPr/>
              <p:nvPr/>
            </p:nvSpPr>
            <p:spPr>
              <a:xfrm>
                <a:off x="4761060" y="1570115"/>
                <a:ext cx="14342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22"/>
              <p:cNvSpPr/>
              <p:nvPr/>
            </p:nvSpPr>
            <p:spPr>
              <a:xfrm>
                <a:off x="4761060" y="1681908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22"/>
              <p:cNvSpPr/>
              <p:nvPr/>
            </p:nvSpPr>
            <p:spPr>
              <a:xfrm>
                <a:off x="4761060" y="1906647"/>
                <a:ext cx="14342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22"/>
              <p:cNvSpPr/>
              <p:nvPr/>
            </p:nvSpPr>
            <p:spPr>
              <a:xfrm>
                <a:off x="4761060" y="1795366"/>
                <a:ext cx="14342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22"/>
              <p:cNvSpPr/>
              <p:nvPr/>
            </p:nvSpPr>
            <p:spPr>
              <a:xfrm>
                <a:off x="4761060" y="328609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22"/>
              <p:cNvSpPr/>
              <p:nvPr/>
            </p:nvSpPr>
            <p:spPr>
              <a:xfrm>
                <a:off x="4761060" y="440018"/>
                <a:ext cx="14342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22"/>
              <p:cNvSpPr/>
              <p:nvPr/>
            </p:nvSpPr>
            <p:spPr>
              <a:xfrm>
                <a:off x="4761060" y="101822"/>
                <a:ext cx="14342" cy="5737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22"/>
              <p:cNvSpPr/>
              <p:nvPr/>
            </p:nvSpPr>
            <p:spPr>
              <a:xfrm>
                <a:off x="4761060" y="215152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22"/>
              <p:cNvSpPr/>
              <p:nvPr/>
            </p:nvSpPr>
            <p:spPr>
              <a:xfrm>
                <a:off x="4761060" y="553476"/>
                <a:ext cx="14342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22"/>
              <p:cNvSpPr/>
              <p:nvPr/>
            </p:nvSpPr>
            <p:spPr>
              <a:xfrm>
                <a:off x="4761060" y="665141"/>
                <a:ext cx="14342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9" extrusionOk="0">
                    <a:moveTo>
                      <a:pt x="1" y="1"/>
                    </a:moveTo>
                    <a:lnTo>
                      <a:pt x="1" y="449"/>
                    </a:lnTo>
                    <a:lnTo>
                      <a:pt x="112" y="44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22"/>
              <p:cNvSpPr/>
              <p:nvPr/>
            </p:nvSpPr>
            <p:spPr>
              <a:xfrm>
                <a:off x="4761060" y="778599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22"/>
              <p:cNvSpPr/>
              <p:nvPr/>
            </p:nvSpPr>
            <p:spPr>
              <a:xfrm>
                <a:off x="4761060" y="889880"/>
                <a:ext cx="14342" cy="5801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3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22"/>
              <p:cNvSpPr/>
              <p:nvPr/>
            </p:nvSpPr>
            <p:spPr>
              <a:xfrm>
                <a:off x="4761060" y="2921749"/>
                <a:ext cx="14342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22"/>
              <p:cNvSpPr/>
              <p:nvPr/>
            </p:nvSpPr>
            <p:spPr>
              <a:xfrm>
                <a:off x="4761060" y="2358685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22"/>
              <p:cNvSpPr/>
              <p:nvPr/>
            </p:nvSpPr>
            <p:spPr>
              <a:xfrm>
                <a:off x="4761060" y="2470094"/>
                <a:ext cx="14342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12" y="45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22"/>
              <p:cNvSpPr/>
              <p:nvPr/>
            </p:nvSpPr>
            <p:spPr>
              <a:xfrm>
                <a:off x="4761060" y="2583424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22"/>
              <p:cNvSpPr/>
              <p:nvPr/>
            </p:nvSpPr>
            <p:spPr>
              <a:xfrm>
                <a:off x="4761060" y="3368281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42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22"/>
              <p:cNvSpPr/>
              <p:nvPr/>
            </p:nvSpPr>
            <p:spPr>
              <a:xfrm>
                <a:off x="4485739" y="3710319"/>
                <a:ext cx="59547" cy="22666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77" extrusionOk="0">
                    <a:moveTo>
                      <a:pt x="435" y="0"/>
                    </a:moveTo>
                    <a:cubicBezTo>
                      <a:pt x="288" y="26"/>
                      <a:pt x="150" y="52"/>
                      <a:pt x="0" y="69"/>
                    </a:cubicBezTo>
                    <a:lnTo>
                      <a:pt x="13" y="177"/>
                    </a:lnTo>
                    <a:cubicBezTo>
                      <a:pt x="163" y="164"/>
                      <a:pt x="314" y="134"/>
                      <a:pt x="464" y="108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22"/>
              <p:cNvSpPr/>
              <p:nvPr/>
            </p:nvSpPr>
            <p:spPr>
              <a:xfrm>
                <a:off x="4761060" y="2696882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22"/>
              <p:cNvSpPr/>
              <p:nvPr/>
            </p:nvSpPr>
            <p:spPr>
              <a:xfrm>
                <a:off x="4740187" y="3480074"/>
                <a:ext cx="29837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49" extrusionOk="0">
                    <a:moveTo>
                      <a:pt x="125" y="0"/>
                    </a:moveTo>
                    <a:cubicBezTo>
                      <a:pt x="98" y="134"/>
                      <a:pt x="56" y="272"/>
                      <a:pt x="0" y="409"/>
                    </a:cubicBezTo>
                    <a:lnTo>
                      <a:pt x="98" y="448"/>
                    </a:lnTo>
                    <a:cubicBezTo>
                      <a:pt x="151" y="314"/>
                      <a:pt x="206" y="164"/>
                      <a:pt x="232" y="13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22"/>
              <p:cNvSpPr/>
              <p:nvPr/>
            </p:nvSpPr>
            <p:spPr>
              <a:xfrm>
                <a:off x="4592025" y="3662938"/>
                <a:ext cx="56217" cy="42003"/>
              </a:xfrm>
              <a:custGeom>
                <a:avLst/>
                <a:gdLst/>
                <a:ahLst/>
                <a:cxnLst/>
                <a:rect l="l" t="t" r="r" b="b"/>
                <a:pathLst>
                  <a:path w="439" h="328" extrusionOk="0">
                    <a:moveTo>
                      <a:pt x="370" y="1"/>
                    </a:moveTo>
                    <a:cubicBezTo>
                      <a:pt x="259" y="83"/>
                      <a:pt x="138" y="164"/>
                      <a:pt x="0" y="220"/>
                    </a:cubicBezTo>
                    <a:lnTo>
                      <a:pt x="56" y="328"/>
                    </a:lnTo>
                    <a:cubicBezTo>
                      <a:pt x="193" y="259"/>
                      <a:pt x="314" y="177"/>
                      <a:pt x="438" y="96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22"/>
              <p:cNvSpPr/>
              <p:nvPr/>
            </p:nvSpPr>
            <p:spPr>
              <a:xfrm>
                <a:off x="4681153" y="3580982"/>
                <a:ext cx="45332" cy="52376"/>
              </a:xfrm>
              <a:custGeom>
                <a:avLst/>
                <a:gdLst/>
                <a:ahLst/>
                <a:cxnLst/>
                <a:rect l="l" t="t" r="r" b="b"/>
                <a:pathLst>
                  <a:path w="354" h="409" extrusionOk="0">
                    <a:moveTo>
                      <a:pt x="259" y="0"/>
                    </a:moveTo>
                    <a:cubicBezTo>
                      <a:pt x="190" y="124"/>
                      <a:pt x="95" y="232"/>
                      <a:pt x="1" y="343"/>
                    </a:cubicBezTo>
                    <a:lnTo>
                      <a:pt x="82" y="409"/>
                    </a:lnTo>
                    <a:cubicBezTo>
                      <a:pt x="177" y="301"/>
                      <a:pt x="272" y="180"/>
                      <a:pt x="354" y="5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22"/>
              <p:cNvSpPr/>
              <p:nvPr/>
            </p:nvSpPr>
            <p:spPr>
              <a:xfrm>
                <a:off x="4761060" y="3260329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22"/>
              <p:cNvSpPr/>
              <p:nvPr/>
            </p:nvSpPr>
            <p:spPr>
              <a:xfrm>
                <a:off x="4761060" y="3035079"/>
                <a:ext cx="14342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22"/>
              <p:cNvSpPr/>
              <p:nvPr/>
            </p:nvSpPr>
            <p:spPr>
              <a:xfrm>
                <a:off x="4761060" y="2808675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22"/>
              <p:cNvSpPr/>
              <p:nvPr/>
            </p:nvSpPr>
            <p:spPr>
              <a:xfrm>
                <a:off x="4761060" y="3146872"/>
                <a:ext cx="14342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9" extrusionOk="0">
                    <a:moveTo>
                      <a:pt x="1" y="1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80" name="Google Shape;1780;p22"/>
          <p:cNvGrpSpPr/>
          <p:nvPr/>
        </p:nvGrpSpPr>
        <p:grpSpPr>
          <a:xfrm>
            <a:off x="467713" y="4562414"/>
            <a:ext cx="750012" cy="630423"/>
            <a:chOff x="1507450" y="3919292"/>
            <a:chExt cx="953486" cy="801453"/>
          </a:xfrm>
        </p:grpSpPr>
        <p:grpSp>
          <p:nvGrpSpPr>
            <p:cNvPr id="1781" name="Google Shape;1781;p22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1782" name="Google Shape;1782;p22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22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22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5" name="Google Shape;1785;p22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1786" name="Google Shape;1786;p22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22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22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9" name="Google Shape;1789;p22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1790" name="Google Shape;1790;p22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22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22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23"/>
          <p:cNvSpPr/>
          <p:nvPr/>
        </p:nvSpPr>
        <p:spPr>
          <a:xfrm flipH="1">
            <a:off x="-820831" y="448168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5" name="Google Shape;1795;p23"/>
          <p:cNvGrpSpPr/>
          <p:nvPr/>
        </p:nvGrpSpPr>
        <p:grpSpPr>
          <a:xfrm flipH="1">
            <a:off x="157091" y="4203130"/>
            <a:ext cx="1103228" cy="3337661"/>
            <a:chOff x="1825573" y="1896181"/>
            <a:chExt cx="964529" cy="2918046"/>
          </a:xfrm>
        </p:grpSpPr>
        <p:sp>
          <p:nvSpPr>
            <p:cNvPr id="1796" name="Google Shape;1796;p23"/>
            <p:cNvSpPr/>
            <p:nvPr/>
          </p:nvSpPr>
          <p:spPr>
            <a:xfrm>
              <a:off x="1825573" y="1896181"/>
              <a:ext cx="964529" cy="2918046"/>
            </a:xfrm>
            <a:custGeom>
              <a:avLst/>
              <a:gdLst/>
              <a:ahLst/>
              <a:cxnLst/>
              <a:rect l="l" t="t" r="r" b="b"/>
              <a:pathLst>
                <a:path w="7532" h="22787" extrusionOk="0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76200" dir="2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7" name="Google Shape;1797;p23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1798" name="Google Shape;1798;p23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23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23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65" extrusionOk="0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23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23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23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23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23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23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23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23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23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23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23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23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23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23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33" extrusionOk="0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23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23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23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23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39" extrusionOk="0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23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23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70" extrusionOk="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23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52" extrusionOk="0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23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23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23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23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23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23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23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23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23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23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23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23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23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23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39" extrusionOk="0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23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52" extrusionOk="0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23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272" h="436" extrusionOk="0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23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96" extrusionOk="0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23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85" extrusionOk="0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23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23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23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23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23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23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23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23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65" extrusionOk="0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23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49" name="Google Shape;1849;p23"/>
          <p:cNvGrpSpPr/>
          <p:nvPr/>
        </p:nvGrpSpPr>
        <p:grpSpPr>
          <a:xfrm>
            <a:off x="8430767" y="-1618067"/>
            <a:ext cx="4242221" cy="6761580"/>
            <a:chOff x="1336575" y="1389950"/>
            <a:chExt cx="1583450" cy="2523825"/>
          </a:xfrm>
        </p:grpSpPr>
        <p:sp>
          <p:nvSpPr>
            <p:cNvPr id="1850" name="Google Shape;1850;p23"/>
            <p:cNvSpPr/>
            <p:nvPr/>
          </p:nvSpPr>
          <p:spPr>
            <a:xfrm>
              <a:off x="1336575" y="1389950"/>
              <a:ext cx="1583450" cy="2523825"/>
            </a:xfrm>
            <a:custGeom>
              <a:avLst/>
              <a:gdLst/>
              <a:ahLst/>
              <a:cxnLst/>
              <a:rect l="l" t="t" r="r" b="b"/>
              <a:pathLst>
                <a:path w="63338" h="100953" extrusionOk="0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57150" dir="63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3"/>
            <p:cNvSpPr/>
            <p:nvPr/>
          </p:nvSpPr>
          <p:spPr>
            <a:xfrm>
              <a:off x="2510150" y="2649325"/>
              <a:ext cx="11700" cy="5775"/>
            </a:xfrm>
            <a:custGeom>
              <a:avLst/>
              <a:gdLst/>
              <a:ahLst/>
              <a:cxnLst/>
              <a:rect l="l" t="t" r="r" b="b"/>
              <a:pathLst>
                <a:path w="468" h="231" extrusionOk="0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3"/>
            <p:cNvSpPr/>
            <p:nvPr/>
          </p:nvSpPr>
          <p:spPr>
            <a:xfrm>
              <a:off x="1406350" y="1423450"/>
              <a:ext cx="1080625" cy="1231650"/>
            </a:xfrm>
            <a:custGeom>
              <a:avLst/>
              <a:gdLst/>
              <a:ahLst/>
              <a:cxnLst/>
              <a:rect l="l" t="t" r="r" b="b"/>
              <a:pathLst>
                <a:path w="43225" h="49266" extrusionOk="0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3"/>
            <p:cNvSpPr/>
            <p:nvPr/>
          </p:nvSpPr>
          <p:spPr>
            <a:xfrm>
              <a:off x="1406350" y="1389950"/>
              <a:ext cx="5950" cy="11725"/>
            </a:xfrm>
            <a:custGeom>
              <a:avLst/>
              <a:gdLst/>
              <a:ahLst/>
              <a:cxnLst/>
              <a:rect l="l" t="t" r="r" b="b"/>
              <a:pathLst>
                <a:path w="238" h="469" extrusionOk="0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3"/>
            <p:cNvSpPr/>
            <p:nvPr/>
          </p:nvSpPr>
          <p:spPr>
            <a:xfrm>
              <a:off x="2841525" y="3857075"/>
              <a:ext cx="5950" cy="24100"/>
            </a:xfrm>
            <a:custGeom>
              <a:avLst/>
              <a:gdLst/>
              <a:ahLst/>
              <a:cxnLst/>
              <a:rect l="l" t="t" r="r" b="b"/>
              <a:pathLst>
                <a:path w="238" h="964" extrusionOk="0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3"/>
            <p:cNvSpPr/>
            <p:nvPr/>
          </p:nvSpPr>
          <p:spPr>
            <a:xfrm>
              <a:off x="2841525" y="381050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3"/>
            <p:cNvSpPr/>
            <p:nvPr/>
          </p:nvSpPr>
          <p:spPr>
            <a:xfrm>
              <a:off x="2836450" y="2740900"/>
              <a:ext cx="10325" cy="24075"/>
            </a:xfrm>
            <a:custGeom>
              <a:avLst/>
              <a:gdLst/>
              <a:ahLst/>
              <a:cxnLst/>
              <a:rect l="l" t="t" r="r" b="b"/>
              <a:pathLst>
                <a:path w="413" h="963" extrusionOk="0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2841525" y="371755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2841525" y="362460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2841525" y="357802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2841525" y="3764125"/>
              <a:ext cx="5950" cy="23200"/>
            </a:xfrm>
            <a:custGeom>
              <a:avLst/>
              <a:gdLst/>
              <a:ahLst/>
              <a:cxnLst/>
              <a:rect l="l" t="t" r="r" b="b"/>
              <a:pathLst>
                <a:path w="238" h="928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2817625" y="2697975"/>
              <a:ext cx="16775" cy="23400"/>
            </a:xfrm>
            <a:custGeom>
              <a:avLst/>
              <a:gdLst/>
              <a:ahLst/>
              <a:cxnLst/>
              <a:rect l="l" t="t" r="r" b="b"/>
              <a:pathLst>
                <a:path w="671" h="936" extrusionOk="0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2841525" y="3670975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2510150" y="2649325"/>
              <a:ext cx="23400" cy="5775"/>
            </a:xfrm>
            <a:custGeom>
              <a:avLst/>
              <a:gdLst/>
              <a:ahLst/>
              <a:cxnLst/>
              <a:rect l="l" t="t" r="r" b="b"/>
              <a:pathLst>
                <a:path w="936" h="231" extrusionOk="0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2556725" y="2649325"/>
              <a:ext cx="22500" cy="5775"/>
            </a:xfrm>
            <a:custGeom>
              <a:avLst/>
              <a:gdLst/>
              <a:ahLst/>
              <a:cxnLst/>
              <a:rect l="l" t="t" r="r" b="b"/>
              <a:pathLst>
                <a:path w="900" h="231" extrusionOk="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2648975" y="2649325"/>
              <a:ext cx="23400" cy="5775"/>
            </a:xfrm>
            <a:custGeom>
              <a:avLst/>
              <a:gdLst/>
              <a:ahLst/>
              <a:cxnLst/>
              <a:rect l="l" t="t" r="r" b="b"/>
              <a:pathLst>
                <a:path w="936" h="231" extrusionOk="0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2602575" y="26493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2695550" y="2648625"/>
              <a:ext cx="23200" cy="6475"/>
            </a:xfrm>
            <a:custGeom>
              <a:avLst/>
              <a:gdLst/>
              <a:ahLst/>
              <a:cxnLst/>
              <a:rect l="l" t="t" r="r" b="b"/>
              <a:pathLst>
                <a:path w="928" h="259" extrusionOk="0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2741225" y="2651600"/>
              <a:ext cx="24100" cy="11525"/>
            </a:xfrm>
            <a:custGeom>
              <a:avLst/>
              <a:gdLst/>
              <a:ahLst/>
              <a:cxnLst/>
              <a:rect l="l" t="t" r="r" b="b"/>
              <a:pathLst>
                <a:path w="964" h="461" extrusionOk="0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2784125" y="2667475"/>
              <a:ext cx="22525" cy="17450"/>
            </a:xfrm>
            <a:custGeom>
              <a:avLst/>
              <a:gdLst/>
              <a:ahLst/>
              <a:cxnLst/>
              <a:rect l="l" t="t" r="r" b="b"/>
              <a:pathLst>
                <a:path w="901" h="698" extrusionOk="0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2841525" y="292767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2841525" y="297425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2841525" y="3020625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2841525" y="3113775"/>
              <a:ext cx="5950" cy="23200"/>
            </a:xfrm>
            <a:custGeom>
              <a:avLst/>
              <a:gdLst/>
              <a:ahLst/>
              <a:cxnLst/>
              <a:rect l="l" t="t" r="r" b="b"/>
              <a:pathLst>
                <a:path w="238" h="928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2841525" y="306720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2841525" y="278815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2841525" y="283472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2841525" y="353145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2841525" y="288110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2841525" y="334625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2841525" y="339280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2841525" y="343920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2841525" y="316015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2841525" y="348507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2841525" y="320672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2841525" y="3253300"/>
              <a:ext cx="5950" cy="23200"/>
            </a:xfrm>
            <a:custGeom>
              <a:avLst/>
              <a:gdLst/>
              <a:ahLst/>
              <a:cxnLst/>
              <a:rect l="l" t="t" r="r" b="b"/>
              <a:pathLst>
                <a:path w="238" h="928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2841525" y="3299675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2841525" y="3902075"/>
              <a:ext cx="5950" cy="11700"/>
            </a:xfrm>
            <a:custGeom>
              <a:avLst/>
              <a:gdLst/>
              <a:ahLst/>
              <a:cxnLst/>
              <a:rect l="l" t="t" r="r" b="b"/>
              <a:pathLst>
                <a:path w="238" h="468" extrusionOk="0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8" name="Google Shape;1888;p23"/>
          <p:cNvGrpSpPr/>
          <p:nvPr/>
        </p:nvGrpSpPr>
        <p:grpSpPr>
          <a:xfrm flipH="1">
            <a:off x="521386" y="3951370"/>
            <a:ext cx="374657" cy="463150"/>
            <a:chOff x="8243489" y="4050570"/>
            <a:chExt cx="374657" cy="463150"/>
          </a:xfrm>
        </p:grpSpPr>
        <p:sp>
          <p:nvSpPr>
            <p:cNvPr id="1889" name="Google Shape;1889;p23"/>
            <p:cNvSpPr/>
            <p:nvPr/>
          </p:nvSpPr>
          <p:spPr>
            <a:xfrm>
              <a:off x="8243489" y="4051225"/>
              <a:ext cx="374657" cy="461828"/>
            </a:xfrm>
            <a:custGeom>
              <a:avLst/>
              <a:gdLst/>
              <a:ahLst/>
              <a:cxnLst/>
              <a:rect l="l" t="t" r="r" b="b"/>
              <a:pathLst>
                <a:path w="107815" h="132900" extrusionOk="0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8244307" y="4050570"/>
              <a:ext cx="257600" cy="463150"/>
            </a:xfrm>
            <a:custGeom>
              <a:avLst/>
              <a:gdLst/>
              <a:ahLst/>
              <a:cxnLst/>
              <a:rect l="l" t="t" r="r" b="b"/>
              <a:pathLst>
                <a:path w="10304" h="18526" extrusionOk="0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  <p:grpSp>
        <p:nvGrpSpPr>
          <p:cNvPr id="1891" name="Google Shape;1891;p23"/>
          <p:cNvGrpSpPr/>
          <p:nvPr/>
        </p:nvGrpSpPr>
        <p:grpSpPr>
          <a:xfrm flipH="1">
            <a:off x="7788215" y="4513090"/>
            <a:ext cx="711583" cy="630414"/>
            <a:chOff x="460371" y="2406765"/>
            <a:chExt cx="711583" cy="630414"/>
          </a:xfrm>
        </p:grpSpPr>
        <p:grpSp>
          <p:nvGrpSpPr>
            <p:cNvPr id="1892" name="Google Shape;1892;p23"/>
            <p:cNvGrpSpPr/>
            <p:nvPr/>
          </p:nvGrpSpPr>
          <p:grpSpPr>
            <a:xfrm>
              <a:off x="666102" y="2406765"/>
              <a:ext cx="505852" cy="630414"/>
              <a:chOff x="666102" y="2406765"/>
              <a:chExt cx="505852" cy="630414"/>
            </a:xfrm>
          </p:grpSpPr>
          <p:grpSp>
            <p:nvGrpSpPr>
              <p:cNvPr id="1893" name="Google Shape;1893;p23"/>
              <p:cNvGrpSpPr/>
              <p:nvPr/>
            </p:nvGrpSpPr>
            <p:grpSpPr>
              <a:xfrm>
                <a:off x="1005172" y="2632603"/>
                <a:ext cx="166782" cy="404575"/>
                <a:chOff x="3816313" y="1611982"/>
                <a:chExt cx="1212958" cy="2940225"/>
              </a:xfrm>
            </p:grpSpPr>
            <p:sp>
              <p:nvSpPr>
                <p:cNvPr id="1894" name="Google Shape;1894;p23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2" h="6836" extrusionOk="0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5" name="Google Shape;1895;p23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4" h="9712" extrusionOk="0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6" name="Google Shape;1896;p23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9" h="6841" extrusionOk="0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97" name="Google Shape;1897;p23"/>
              <p:cNvGrpSpPr/>
              <p:nvPr/>
            </p:nvGrpSpPr>
            <p:grpSpPr>
              <a:xfrm>
                <a:off x="666102" y="2406765"/>
                <a:ext cx="259816" cy="630384"/>
                <a:chOff x="3816313" y="1611982"/>
                <a:chExt cx="1212958" cy="2940225"/>
              </a:xfrm>
            </p:grpSpPr>
            <p:sp>
              <p:nvSpPr>
                <p:cNvPr id="1898" name="Google Shape;1898;p23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2" h="6836" extrusionOk="0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9" name="Google Shape;1899;p23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4" h="9712" extrusionOk="0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0" name="Google Shape;1900;p23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9" h="6841" extrusionOk="0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01" name="Google Shape;1901;p23"/>
            <p:cNvGrpSpPr/>
            <p:nvPr/>
          </p:nvGrpSpPr>
          <p:grpSpPr>
            <a:xfrm>
              <a:off x="460371" y="2728161"/>
              <a:ext cx="166791" cy="302717"/>
              <a:chOff x="3816307" y="2352225"/>
              <a:chExt cx="1213027" cy="2199981"/>
            </a:xfrm>
          </p:grpSpPr>
          <p:sp>
            <p:nvSpPr>
              <p:cNvPr id="1902" name="Google Shape;1902;p23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23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23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24"/>
          <p:cNvSpPr/>
          <p:nvPr/>
        </p:nvSpPr>
        <p:spPr>
          <a:xfrm flipH="1">
            <a:off x="-711725" y="4114963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7" name="Google Shape;1907;p24"/>
          <p:cNvGrpSpPr/>
          <p:nvPr/>
        </p:nvGrpSpPr>
        <p:grpSpPr>
          <a:xfrm flipH="1">
            <a:off x="335560" y="4358656"/>
            <a:ext cx="964529" cy="2918046"/>
            <a:chOff x="1825573" y="1896181"/>
            <a:chExt cx="964529" cy="2918046"/>
          </a:xfrm>
        </p:grpSpPr>
        <p:sp>
          <p:nvSpPr>
            <p:cNvPr id="1908" name="Google Shape;1908;p24"/>
            <p:cNvSpPr/>
            <p:nvPr/>
          </p:nvSpPr>
          <p:spPr>
            <a:xfrm>
              <a:off x="1825573" y="1896181"/>
              <a:ext cx="964529" cy="2918046"/>
            </a:xfrm>
            <a:custGeom>
              <a:avLst/>
              <a:gdLst/>
              <a:ahLst/>
              <a:cxnLst/>
              <a:rect l="l" t="t" r="r" b="b"/>
              <a:pathLst>
                <a:path w="7532" h="22787" extrusionOk="0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76200" dir="2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9" name="Google Shape;1909;p24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1910" name="Google Shape;1910;p24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24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24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65" extrusionOk="0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24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24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24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24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24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24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24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24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24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24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24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24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24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24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33" extrusionOk="0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24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24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24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24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39" extrusionOk="0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24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24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70" extrusionOk="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24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52" extrusionOk="0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24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24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24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24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24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24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24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24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24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24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24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24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24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24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39" extrusionOk="0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24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52" extrusionOk="0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24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272" h="436" extrusionOk="0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24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96" extrusionOk="0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24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85" extrusionOk="0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24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24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24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24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24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24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24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24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65" extrusionOk="0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24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61" name="Google Shape;1961;p24"/>
          <p:cNvGrpSpPr/>
          <p:nvPr/>
        </p:nvGrpSpPr>
        <p:grpSpPr>
          <a:xfrm>
            <a:off x="8173658" y="4513162"/>
            <a:ext cx="514249" cy="630515"/>
            <a:chOff x="1551613" y="4513162"/>
            <a:chExt cx="514249" cy="630515"/>
          </a:xfrm>
        </p:grpSpPr>
        <p:grpSp>
          <p:nvGrpSpPr>
            <p:cNvPr id="1962" name="Google Shape;1962;p24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1963" name="Google Shape;1963;p24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24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24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6" name="Google Shape;1966;p24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1967" name="Google Shape;1967;p24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24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24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70" name="Google Shape;1970;p24"/>
          <p:cNvGrpSpPr/>
          <p:nvPr/>
        </p:nvGrpSpPr>
        <p:grpSpPr>
          <a:xfrm flipH="1">
            <a:off x="8528600" y="-766400"/>
            <a:ext cx="2079250" cy="1802500"/>
            <a:chOff x="349725" y="59275"/>
            <a:chExt cx="2079250" cy="1802500"/>
          </a:xfrm>
        </p:grpSpPr>
        <p:sp>
          <p:nvSpPr>
            <p:cNvPr id="1971" name="Google Shape;1971;p24"/>
            <p:cNvSpPr/>
            <p:nvPr/>
          </p:nvSpPr>
          <p:spPr>
            <a:xfrm>
              <a:off x="349725" y="59275"/>
              <a:ext cx="2079250" cy="1802500"/>
            </a:xfrm>
            <a:custGeom>
              <a:avLst/>
              <a:gdLst/>
              <a:ahLst/>
              <a:cxnLst/>
              <a:rect l="l" t="t" r="r" b="b"/>
              <a:pathLst>
                <a:path w="83170" h="72100" extrusionOk="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57150" dir="2154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4"/>
            <p:cNvSpPr/>
            <p:nvPr/>
          </p:nvSpPr>
          <p:spPr>
            <a:xfrm>
              <a:off x="443400" y="166800"/>
              <a:ext cx="1782450" cy="1503775"/>
            </a:xfrm>
            <a:custGeom>
              <a:avLst/>
              <a:gdLst/>
              <a:ahLst/>
              <a:cxnLst/>
              <a:rect l="l" t="t" r="r" b="b"/>
              <a:pathLst>
                <a:path w="71298" h="60151" extrusionOk="0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3" name="Google Shape;1973;p24"/>
          <p:cNvGrpSpPr/>
          <p:nvPr/>
        </p:nvGrpSpPr>
        <p:grpSpPr>
          <a:xfrm flipH="1">
            <a:off x="630504" y="4002345"/>
            <a:ext cx="374657" cy="463150"/>
            <a:chOff x="8243489" y="4050570"/>
            <a:chExt cx="374657" cy="463150"/>
          </a:xfrm>
        </p:grpSpPr>
        <p:sp>
          <p:nvSpPr>
            <p:cNvPr id="1974" name="Google Shape;1974;p24"/>
            <p:cNvSpPr/>
            <p:nvPr/>
          </p:nvSpPr>
          <p:spPr>
            <a:xfrm>
              <a:off x="8243489" y="4051225"/>
              <a:ext cx="374657" cy="461828"/>
            </a:xfrm>
            <a:custGeom>
              <a:avLst/>
              <a:gdLst/>
              <a:ahLst/>
              <a:cxnLst/>
              <a:rect l="l" t="t" r="r" b="b"/>
              <a:pathLst>
                <a:path w="107815" h="132900" extrusionOk="0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4"/>
            <p:cNvSpPr/>
            <p:nvPr/>
          </p:nvSpPr>
          <p:spPr>
            <a:xfrm>
              <a:off x="8244307" y="4050570"/>
              <a:ext cx="257600" cy="463150"/>
            </a:xfrm>
            <a:custGeom>
              <a:avLst/>
              <a:gdLst/>
              <a:ahLst/>
              <a:cxnLst/>
              <a:rect l="l" t="t" r="r" b="b"/>
              <a:pathLst>
                <a:path w="10304" h="18526" extrusionOk="0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body" idx="1"/>
          </p:nvPr>
        </p:nvSpPr>
        <p:spPr>
          <a:xfrm>
            <a:off x="720000" y="941526"/>
            <a:ext cx="7704000" cy="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7548750" y="346373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7948511" y="4358656"/>
            <a:ext cx="964529" cy="2918046"/>
            <a:chOff x="1825573" y="1896181"/>
            <a:chExt cx="964529" cy="2918046"/>
          </a:xfrm>
        </p:grpSpPr>
        <p:sp>
          <p:nvSpPr>
            <p:cNvPr id="46" name="Google Shape;46;p4"/>
            <p:cNvSpPr/>
            <p:nvPr/>
          </p:nvSpPr>
          <p:spPr>
            <a:xfrm>
              <a:off x="1825573" y="1896181"/>
              <a:ext cx="964529" cy="2918046"/>
            </a:xfrm>
            <a:custGeom>
              <a:avLst/>
              <a:gdLst/>
              <a:ahLst/>
              <a:cxnLst/>
              <a:rect l="l" t="t" r="r" b="b"/>
              <a:pathLst>
                <a:path w="7532" h="22787" extrusionOk="0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76200" dir="2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47;p4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65" extrusionOk="0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33" extrusionOk="0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39" extrusionOk="0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70" extrusionOk="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52" extrusionOk="0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39" extrusionOk="0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52" extrusionOk="0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272" h="436" extrusionOk="0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96" extrusionOk="0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85" extrusionOk="0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65" extrusionOk="0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9" name="Google Shape;99;p4"/>
          <p:cNvGrpSpPr/>
          <p:nvPr/>
        </p:nvGrpSpPr>
        <p:grpSpPr>
          <a:xfrm flipH="1">
            <a:off x="7212993" y="4513162"/>
            <a:ext cx="514249" cy="630515"/>
            <a:chOff x="1551613" y="4513162"/>
            <a:chExt cx="514249" cy="630515"/>
          </a:xfrm>
        </p:grpSpPr>
        <p:grpSp>
          <p:nvGrpSpPr>
            <p:cNvPr id="100" name="Google Shape;100;p4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" name="Google Shape;104;p4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105" name="Google Shape;105;p4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" name="Google Shape;108;p4"/>
          <p:cNvGrpSpPr/>
          <p:nvPr/>
        </p:nvGrpSpPr>
        <p:grpSpPr>
          <a:xfrm>
            <a:off x="-1359250" y="-766400"/>
            <a:ext cx="2079250" cy="1802500"/>
            <a:chOff x="349725" y="59275"/>
            <a:chExt cx="2079250" cy="1802500"/>
          </a:xfrm>
        </p:grpSpPr>
        <p:sp>
          <p:nvSpPr>
            <p:cNvPr id="109" name="Google Shape;109;p4"/>
            <p:cNvSpPr/>
            <p:nvPr/>
          </p:nvSpPr>
          <p:spPr>
            <a:xfrm>
              <a:off x="349725" y="59275"/>
              <a:ext cx="2079250" cy="1802500"/>
            </a:xfrm>
            <a:custGeom>
              <a:avLst/>
              <a:gdLst/>
              <a:ahLst/>
              <a:cxnLst/>
              <a:rect l="l" t="t" r="r" b="b"/>
              <a:pathLst>
                <a:path w="83170" h="72100" extrusionOk="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57150" dir="2154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443400" y="166800"/>
              <a:ext cx="1782450" cy="1503775"/>
            </a:xfrm>
            <a:custGeom>
              <a:avLst/>
              <a:gdLst/>
              <a:ahLst/>
              <a:cxnLst/>
              <a:rect l="l" t="t" r="r" b="b"/>
              <a:pathLst>
                <a:path w="71298" h="60151" extrusionOk="0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4"/>
          <p:cNvGrpSpPr/>
          <p:nvPr/>
        </p:nvGrpSpPr>
        <p:grpSpPr>
          <a:xfrm>
            <a:off x="8243439" y="4002345"/>
            <a:ext cx="374657" cy="463150"/>
            <a:chOff x="8243489" y="4050570"/>
            <a:chExt cx="374657" cy="463150"/>
          </a:xfrm>
        </p:grpSpPr>
        <p:sp>
          <p:nvSpPr>
            <p:cNvPr id="112" name="Google Shape;112;p4"/>
            <p:cNvSpPr/>
            <p:nvPr/>
          </p:nvSpPr>
          <p:spPr>
            <a:xfrm>
              <a:off x="8243489" y="4051225"/>
              <a:ext cx="374657" cy="461828"/>
            </a:xfrm>
            <a:custGeom>
              <a:avLst/>
              <a:gdLst/>
              <a:ahLst/>
              <a:cxnLst/>
              <a:rect l="l" t="t" r="r" b="b"/>
              <a:pathLst>
                <a:path w="107815" h="132900" extrusionOk="0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8244307" y="4050570"/>
              <a:ext cx="257600" cy="463150"/>
            </a:xfrm>
            <a:custGeom>
              <a:avLst/>
              <a:gdLst/>
              <a:ahLst/>
              <a:cxnLst/>
              <a:rect l="l" t="t" r="r" b="b"/>
              <a:pathLst>
                <a:path w="10304" h="18526" extrusionOk="0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/>
          <p:nvPr/>
        </p:nvSpPr>
        <p:spPr>
          <a:xfrm>
            <a:off x="-1338551" y="3533300"/>
            <a:ext cx="2989500" cy="29895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ubTitle" idx="1"/>
          </p:nvPr>
        </p:nvSpPr>
        <p:spPr>
          <a:xfrm>
            <a:off x="4677978" y="2617764"/>
            <a:ext cx="302520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subTitle" idx="2"/>
          </p:nvPr>
        </p:nvSpPr>
        <p:spPr>
          <a:xfrm>
            <a:off x="1440822" y="2617762"/>
            <a:ext cx="302670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subTitle" idx="3"/>
          </p:nvPr>
        </p:nvSpPr>
        <p:spPr>
          <a:xfrm>
            <a:off x="1440822" y="2237427"/>
            <a:ext cx="3026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4"/>
          </p:nvPr>
        </p:nvSpPr>
        <p:spPr>
          <a:xfrm>
            <a:off x="4677978" y="2237438"/>
            <a:ext cx="3025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21" name="Google Shape;121;p5"/>
          <p:cNvGrpSpPr/>
          <p:nvPr/>
        </p:nvGrpSpPr>
        <p:grpSpPr>
          <a:xfrm rot="-5400000">
            <a:off x="5770006" y="-1428521"/>
            <a:ext cx="6382937" cy="1623549"/>
            <a:chOff x="713181" y="3935229"/>
            <a:chExt cx="6382937" cy="1623549"/>
          </a:xfrm>
        </p:grpSpPr>
        <p:sp>
          <p:nvSpPr>
            <p:cNvPr id="122" name="Google Shape;122;p5"/>
            <p:cNvSpPr/>
            <p:nvPr/>
          </p:nvSpPr>
          <p:spPr>
            <a:xfrm rot="5400000" flipH="1">
              <a:off x="3092875" y="1555535"/>
              <a:ext cx="1623549" cy="6382937"/>
            </a:xfrm>
            <a:custGeom>
              <a:avLst/>
              <a:gdLst/>
              <a:ahLst/>
              <a:cxnLst/>
              <a:rect l="l" t="t" r="r" b="b"/>
              <a:pathLst>
                <a:path w="12220" h="44059" extrusionOk="0">
                  <a:moveTo>
                    <a:pt x="9359" y="0"/>
                  </a:moveTo>
                  <a:lnTo>
                    <a:pt x="9359" y="18593"/>
                  </a:lnTo>
                  <a:lnTo>
                    <a:pt x="9359" y="27156"/>
                  </a:lnTo>
                  <a:cubicBezTo>
                    <a:pt x="9359" y="27621"/>
                    <a:pt x="9003" y="28003"/>
                    <a:pt x="8568" y="28055"/>
                  </a:cubicBezTo>
                  <a:lnTo>
                    <a:pt x="8444" y="28055"/>
                  </a:lnTo>
                  <a:cubicBezTo>
                    <a:pt x="7940" y="28055"/>
                    <a:pt x="7532" y="27647"/>
                    <a:pt x="7532" y="27156"/>
                  </a:cubicBezTo>
                  <a:lnTo>
                    <a:pt x="7532" y="18168"/>
                  </a:lnTo>
                  <a:cubicBezTo>
                    <a:pt x="7532" y="16099"/>
                    <a:pt x="5845" y="14409"/>
                    <a:pt x="3773" y="14409"/>
                  </a:cubicBezTo>
                  <a:cubicBezTo>
                    <a:pt x="1704" y="14409"/>
                    <a:pt x="1" y="16099"/>
                    <a:pt x="1" y="18168"/>
                  </a:cubicBezTo>
                  <a:lnTo>
                    <a:pt x="1" y="30141"/>
                  </a:lnTo>
                  <a:lnTo>
                    <a:pt x="1" y="44059"/>
                  </a:lnTo>
                  <a:lnTo>
                    <a:pt x="2861" y="44059"/>
                  </a:lnTo>
                  <a:lnTo>
                    <a:pt x="2861" y="29065"/>
                  </a:lnTo>
                  <a:lnTo>
                    <a:pt x="2861" y="18168"/>
                  </a:lnTo>
                  <a:cubicBezTo>
                    <a:pt x="2861" y="17677"/>
                    <a:pt x="3270" y="17269"/>
                    <a:pt x="3773" y="17269"/>
                  </a:cubicBezTo>
                  <a:cubicBezTo>
                    <a:pt x="4276" y="17269"/>
                    <a:pt x="4685" y="17677"/>
                    <a:pt x="4685" y="18168"/>
                  </a:cubicBezTo>
                  <a:lnTo>
                    <a:pt x="4685" y="27156"/>
                  </a:lnTo>
                  <a:cubicBezTo>
                    <a:pt x="4685" y="29186"/>
                    <a:pt x="6306" y="30863"/>
                    <a:pt x="8336" y="30915"/>
                  </a:cubicBezTo>
                  <a:cubicBezTo>
                    <a:pt x="8378" y="30915"/>
                    <a:pt x="8405" y="30932"/>
                    <a:pt x="8444" y="30932"/>
                  </a:cubicBezTo>
                  <a:cubicBezTo>
                    <a:pt x="10529" y="30932"/>
                    <a:pt x="12219" y="29229"/>
                    <a:pt x="12219" y="27156"/>
                  </a:cubicBezTo>
                  <a:lnTo>
                    <a:pt x="12219" y="18619"/>
                  </a:lnTo>
                  <a:lnTo>
                    <a:pt x="122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57150" dir="63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" name="Google Shape;123;p5"/>
            <p:cNvGrpSpPr/>
            <p:nvPr/>
          </p:nvGrpSpPr>
          <p:grpSpPr>
            <a:xfrm rot="5400000" flipH="1">
              <a:off x="3392071" y="1847512"/>
              <a:ext cx="1257637" cy="5799004"/>
              <a:chOff x="3563222" y="101822"/>
              <a:chExt cx="1212180" cy="5125965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3563222" y="4946702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3563222" y="5060160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3563222" y="4833244"/>
                <a:ext cx="13830" cy="5801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53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3563222" y="5171569"/>
                <a:ext cx="13830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3563222" y="4043522"/>
                <a:ext cx="13830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3563222" y="4154802"/>
                <a:ext cx="13830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52" extrusionOk="0">
                    <a:moveTo>
                      <a:pt x="0" y="0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3563222" y="3818271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3563222" y="3930064"/>
                <a:ext cx="13830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3563222" y="4268260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3563222" y="4380053"/>
                <a:ext cx="13830" cy="5737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48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3563222" y="4493383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3563222" y="4718250"/>
                <a:ext cx="13830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65" extrusionOk="0">
                    <a:moveTo>
                      <a:pt x="0" y="0"/>
                    </a:moveTo>
                    <a:lnTo>
                      <a:pt x="0" y="26"/>
                    </a:lnTo>
                    <a:lnTo>
                      <a:pt x="0" y="435"/>
                    </a:lnTo>
                    <a:lnTo>
                      <a:pt x="0" y="464"/>
                    </a:lnTo>
                    <a:lnTo>
                      <a:pt x="108" y="464"/>
                    </a:lnTo>
                    <a:lnTo>
                      <a:pt x="108" y="435"/>
                    </a:lnTo>
                    <a:lnTo>
                      <a:pt x="108" y="2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3563222" y="4606457"/>
                <a:ext cx="13830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3746086" y="1978230"/>
                <a:ext cx="57882" cy="31502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46" extrusionOk="0">
                    <a:moveTo>
                      <a:pt x="438" y="0"/>
                    </a:moveTo>
                    <a:cubicBezTo>
                      <a:pt x="288" y="43"/>
                      <a:pt x="138" y="82"/>
                      <a:pt x="0" y="151"/>
                    </a:cubicBezTo>
                    <a:lnTo>
                      <a:pt x="43" y="246"/>
                    </a:lnTo>
                    <a:cubicBezTo>
                      <a:pt x="180" y="193"/>
                      <a:pt x="314" y="151"/>
                      <a:pt x="451" y="112"/>
                    </a:cubicBez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3563222" y="2663843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3563222" y="2777301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3563222" y="2438721"/>
                <a:ext cx="13830" cy="56089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8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3587424" y="2107567"/>
                <a:ext cx="4033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36" extrusionOk="0">
                    <a:moveTo>
                      <a:pt x="220" y="1"/>
                    </a:moveTo>
                    <a:cubicBezTo>
                      <a:pt x="138" y="121"/>
                      <a:pt x="69" y="259"/>
                      <a:pt x="1" y="393"/>
                    </a:cubicBezTo>
                    <a:lnTo>
                      <a:pt x="112" y="435"/>
                    </a:lnTo>
                    <a:cubicBezTo>
                      <a:pt x="164" y="298"/>
                      <a:pt x="233" y="177"/>
                      <a:pt x="314" y="53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3563222" y="2325263"/>
                <a:ext cx="13830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52" extrusionOk="0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3651837" y="2025483"/>
                <a:ext cx="52504" cy="46997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7" extrusionOk="0">
                    <a:moveTo>
                      <a:pt x="344" y="1"/>
                    </a:moveTo>
                    <a:cubicBezTo>
                      <a:pt x="220" y="83"/>
                      <a:pt x="112" y="177"/>
                      <a:pt x="1" y="285"/>
                    </a:cubicBezTo>
                    <a:lnTo>
                      <a:pt x="83" y="367"/>
                    </a:lnTo>
                    <a:cubicBezTo>
                      <a:pt x="181" y="259"/>
                      <a:pt x="289" y="177"/>
                      <a:pt x="410" y="96"/>
                    </a:cubicBez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3563222" y="2212189"/>
                <a:ext cx="21001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64" h="449" extrusionOk="0">
                    <a:moveTo>
                      <a:pt x="56" y="1"/>
                    </a:moveTo>
                    <a:cubicBezTo>
                      <a:pt x="26" y="148"/>
                      <a:pt x="13" y="298"/>
                      <a:pt x="0" y="448"/>
                    </a:cubicBezTo>
                    <a:lnTo>
                      <a:pt x="121" y="448"/>
                    </a:lnTo>
                    <a:cubicBezTo>
                      <a:pt x="121" y="311"/>
                      <a:pt x="137" y="164"/>
                      <a:pt x="163" y="27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3563222" y="2550386"/>
                <a:ext cx="13830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49" extrusionOk="0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3563222" y="3452030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3563222" y="3565488"/>
                <a:ext cx="13830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3563222" y="2888582"/>
                <a:ext cx="13830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3563222" y="3790226"/>
                <a:ext cx="13830" cy="1933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51" extrusionOk="0">
                    <a:moveTo>
                      <a:pt x="0" y="0"/>
                    </a:moveTo>
                    <a:lnTo>
                      <a:pt x="0" y="151"/>
                    </a:lnTo>
                    <a:lnTo>
                      <a:pt x="108" y="1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3563222" y="3677153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3563222" y="3002040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3563222" y="3113833"/>
                <a:ext cx="13830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3563222" y="3338572"/>
                <a:ext cx="13830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3563222" y="3227291"/>
                <a:ext cx="13830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4161244" y="2921749"/>
                <a:ext cx="16135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4161244" y="2358685"/>
                <a:ext cx="16135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49" extrusionOk="0">
                    <a:moveTo>
                      <a:pt x="1" y="1"/>
                    </a:move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4161244" y="2471759"/>
                <a:ext cx="16135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4161244" y="2583424"/>
                <a:ext cx="16135" cy="5801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53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25" y="452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4161244" y="3373787"/>
                <a:ext cx="16135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35" extrusionOk="0">
                    <a:moveTo>
                      <a:pt x="1" y="0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422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4393154" y="3710319"/>
                <a:ext cx="57882" cy="22666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77" extrusionOk="0">
                    <a:moveTo>
                      <a:pt x="30" y="0"/>
                    </a:moveTo>
                    <a:lnTo>
                      <a:pt x="1" y="108"/>
                    </a:lnTo>
                    <a:cubicBezTo>
                      <a:pt x="138" y="151"/>
                      <a:pt x="288" y="177"/>
                      <a:pt x="439" y="177"/>
                    </a:cubicBezTo>
                    <a:lnTo>
                      <a:pt x="452" y="69"/>
                    </a:lnTo>
                    <a:cubicBezTo>
                      <a:pt x="301" y="52"/>
                      <a:pt x="164" y="39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>
                <a:off x="4161244" y="2696882"/>
                <a:ext cx="16135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4168415" y="3483403"/>
                <a:ext cx="29837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52" extrusionOk="0">
                    <a:moveTo>
                      <a:pt x="108" y="1"/>
                    </a:moveTo>
                    <a:lnTo>
                      <a:pt x="0" y="27"/>
                    </a:lnTo>
                    <a:cubicBezTo>
                      <a:pt x="27" y="164"/>
                      <a:pt x="69" y="314"/>
                      <a:pt x="121" y="452"/>
                    </a:cubicBezTo>
                    <a:lnTo>
                      <a:pt x="233" y="409"/>
                    </a:lnTo>
                    <a:cubicBezTo>
                      <a:pt x="177" y="288"/>
                      <a:pt x="134" y="138"/>
                      <a:pt x="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4288532" y="3664603"/>
                <a:ext cx="56217" cy="4033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315" extrusionOk="0">
                    <a:moveTo>
                      <a:pt x="69" y="1"/>
                    </a:moveTo>
                    <a:lnTo>
                      <a:pt x="1" y="83"/>
                    </a:lnTo>
                    <a:cubicBezTo>
                      <a:pt x="125" y="181"/>
                      <a:pt x="259" y="246"/>
                      <a:pt x="396" y="315"/>
                    </a:cubicBezTo>
                    <a:lnTo>
                      <a:pt x="439" y="220"/>
                    </a:lnTo>
                    <a:cubicBezTo>
                      <a:pt x="314" y="151"/>
                      <a:pt x="193" y="83"/>
                      <a:pt x="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4210290" y="3584696"/>
                <a:ext cx="45332" cy="54168"/>
              </a:xfrm>
              <a:custGeom>
                <a:avLst/>
                <a:gdLst/>
                <a:ahLst/>
                <a:cxnLst/>
                <a:rect l="l" t="t" r="r" b="b"/>
                <a:pathLst>
                  <a:path w="354" h="423" extrusionOk="0">
                    <a:moveTo>
                      <a:pt x="95" y="1"/>
                    </a:moveTo>
                    <a:lnTo>
                      <a:pt x="0" y="69"/>
                    </a:lnTo>
                    <a:cubicBezTo>
                      <a:pt x="82" y="190"/>
                      <a:pt x="177" y="314"/>
                      <a:pt x="285" y="422"/>
                    </a:cubicBezTo>
                    <a:lnTo>
                      <a:pt x="353" y="341"/>
                    </a:lnTo>
                    <a:cubicBezTo>
                      <a:pt x="259" y="233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3857879" y="1971571"/>
                <a:ext cx="57882" cy="17288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35" extrusionOk="0">
                    <a:moveTo>
                      <a:pt x="0" y="0"/>
                    </a:moveTo>
                    <a:lnTo>
                      <a:pt x="13" y="108"/>
                    </a:lnTo>
                    <a:lnTo>
                      <a:pt x="95" y="108"/>
                    </a:lnTo>
                    <a:cubicBezTo>
                      <a:pt x="206" y="108"/>
                      <a:pt x="327" y="121"/>
                      <a:pt x="435" y="134"/>
                    </a:cubicBezTo>
                    <a:lnTo>
                      <a:pt x="451" y="26"/>
                    </a:lnTo>
                    <a:cubicBezTo>
                      <a:pt x="340" y="13"/>
                      <a:pt x="219" y="0"/>
                      <a:pt x="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4161244" y="2245228"/>
                <a:ext cx="16135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49" extrusionOk="0">
                    <a:moveTo>
                      <a:pt x="109" y="1"/>
                    </a:moveTo>
                    <a:lnTo>
                      <a:pt x="1" y="14"/>
                    </a:lnTo>
                    <a:lnTo>
                      <a:pt x="1" y="259"/>
                    </a:ln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259"/>
                    </a:lnTo>
                    <a:cubicBezTo>
                      <a:pt x="125" y="164"/>
                      <a:pt x="109" y="83"/>
                      <a:pt x="1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4129870" y="2135227"/>
                <a:ext cx="33167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259" h="452" extrusionOk="0">
                    <a:moveTo>
                      <a:pt x="96" y="0"/>
                    </a:moveTo>
                    <a:lnTo>
                      <a:pt x="1" y="56"/>
                    </a:lnTo>
                    <a:cubicBezTo>
                      <a:pt x="56" y="177"/>
                      <a:pt x="109" y="314"/>
                      <a:pt x="151" y="451"/>
                    </a:cubicBezTo>
                    <a:lnTo>
                      <a:pt x="259" y="422"/>
                    </a:lnTo>
                    <a:cubicBezTo>
                      <a:pt x="220" y="275"/>
                      <a:pt x="164" y="138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062129" y="2046484"/>
                <a:ext cx="48662" cy="50711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96" extrusionOk="0">
                    <a:moveTo>
                      <a:pt x="66" y="0"/>
                    </a:moveTo>
                    <a:lnTo>
                      <a:pt x="0" y="82"/>
                    </a:lnTo>
                    <a:cubicBezTo>
                      <a:pt x="108" y="177"/>
                      <a:pt x="203" y="285"/>
                      <a:pt x="285" y="396"/>
                    </a:cubicBezTo>
                    <a:lnTo>
                      <a:pt x="379" y="327"/>
                    </a:lnTo>
                    <a:cubicBezTo>
                      <a:pt x="285" y="203"/>
                      <a:pt x="177" y="95"/>
                      <a:pt x="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3965830" y="1988731"/>
                <a:ext cx="57882" cy="36881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88" extrusionOk="0">
                    <a:moveTo>
                      <a:pt x="43" y="0"/>
                    </a:moveTo>
                    <a:lnTo>
                      <a:pt x="0" y="95"/>
                    </a:lnTo>
                    <a:cubicBezTo>
                      <a:pt x="138" y="151"/>
                      <a:pt x="275" y="206"/>
                      <a:pt x="396" y="288"/>
                    </a:cubicBezTo>
                    <a:lnTo>
                      <a:pt x="452" y="193"/>
                    </a:lnTo>
                    <a:cubicBezTo>
                      <a:pt x="327" y="111"/>
                      <a:pt x="193" y="56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4161244" y="3260329"/>
                <a:ext cx="16135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161244" y="3035079"/>
                <a:ext cx="16135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25" y="43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4161244" y="2810340"/>
                <a:ext cx="16135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4161244" y="3146872"/>
                <a:ext cx="16135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49" extrusionOk="0">
                    <a:moveTo>
                      <a:pt x="1" y="1"/>
                    </a:moveTo>
                    <a:lnTo>
                      <a:pt x="1" y="448"/>
                    </a:lnTo>
                    <a:lnTo>
                      <a:pt x="125" y="448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761060" y="1231918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4761060" y="1343711"/>
                <a:ext cx="14342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9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4761060" y="1003338"/>
                <a:ext cx="14342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65" extrusionOk="0">
                    <a:moveTo>
                      <a:pt x="1" y="1"/>
                    </a:moveTo>
                    <a:lnTo>
                      <a:pt x="1" y="27"/>
                    </a:lnTo>
                    <a:lnTo>
                      <a:pt x="1" y="436"/>
                    </a:lnTo>
                    <a:lnTo>
                      <a:pt x="1" y="465"/>
                    </a:lnTo>
                    <a:lnTo>
                      <a:pt x="112" y="465"/>
                    </a:lnTo>
                    <a:lnTo>
                      <a:pt x="112" y="436"/>
                    </a:lnTo>
                    <a:lnTo>
                      <a:pt x="112" y="27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4761060" y="1118460"/>
                <a:ext cx="14342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4761060" y="2020105"/>
                <a:ext cx="14342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4761060" y="2131898"/>
                <a:ext cx="14342" cy="5737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4761060" y="1456657"/>
                <a:ext cx="14342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4761060" y="2245228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4761060" y="1570115"/>
                <a:ext cx="14342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4761060" y="1681908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4761060" y="1906647"/>
                <a:ext cx="14342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4761060" y="1795366"/>
                <a:ext cx="14342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4761060" y="328609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4761060" y="440018"/>
                <a:ext cx="14342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4761060" y="101822"/>
                <a:ext cx="14342" cy="5737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4761060" y="215152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4761060" y="553476"/>
                <a:ext cx="14342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4761060" y="665141"/>
                <a:ext cx="14342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9" extrusionOk="0">
                    <a:moveTo>
                      <a:pt x="1" y="1"/>
                    </a:moveTo>
                    <a:lnTo>
                      <a:pt x="1" y="449"/>
                    </a:lnTo>
                    <a:lnTo>
                      <a:pt x="112" y="44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4761060" y="778599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4761060" y="889880"/>
                <a:ext cx="14342" cy="5801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3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4761060" y="2921749"/>
                <a:ext cx="14342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4761060" y="2358685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4761060" y="2470094"/>
                <a:ext cx="14342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12" y="45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4761060" y="2583424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4761060" y="3368281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42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4485739" y="3710319"/>
                <a:ext cx="59547" cy="22666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77" extrusionOk="0">
                    <a:moveTo>
                      <a:pt x="435" y="0"/>
                    </a:moveTo>
                    <a:cubicBezTo>
                      <a:pt x="288" y="26"/>
                      <a:pt x="150" y="52"/>
                      <a:pt x="0" y="69"/>
                    </a:cubicBezTo>
                    <a:lnTo>
                      <a:pt x="13" y="177"/>
                    </a:lnTo>
                    <a:cubicBezTo>
                      <a:pt x="163" y="164"/>
                      <a:pt x="314" y="134"/>
                      <a:pt x="464" y="108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4761060" y="2696882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4740187" y="3480074"/>
                <a:ext cx="29837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49" extrusionOk="0">
                    <a:moveTo>
                      <a:pt x="125" y="0"/>
                    </a:moveTo>
                    <a:cubicBezTo>
                      <a:pt x="98" y="134"/>
                      <a:pt x="56" y="272"/>
                      <a:pt x="0" y="409"/>
                    </a:cubicBezTo>
                    <a:lnTo>
                      <a:pt x="98" y="448"/>
                    </a:lnTo>
                    <a:cubicBezTo>
                      <a:pt x="151" y="314"/>
                      <a:pt x="206" y="164"/>
                      <a:pt x="232" y="13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4592025" y="3662938"/>
                <a:ext cx="56217" cy="42003"/>
              </a:xfrm>
              <a:custGeom>
                <a:avLst/>
                <a:gdLst/>
                <a:ahLst/>
                <a:cxnLst/>
                <a:rect l="l" t="t" r="r" b="b"/>
                <a:pathLst>
                  <a:path w="439" h="328" extrusionOk="0">
                    <a:moveTo>
                      <a:pt x="370" y="1"/>
                    </a:moveTo>
                    <a:cubicBezTo>
                      <a:pt x="259" y="83"/>
                      <a:pt x="138" y="164"/>
                      <a:pt x="0" y="220"/>
                    </a:cubicBezTo>
                    <a:lnTo>
                      <a:pt x="56" y="328"/>
                    </a:lnTo>
                    <a:cubicBezTo>
                      <a:pt x="193" y="259"/>
                      <a:pt x="314" y="177"/>
                      <a:pt x="438" y="96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4681153" y="3580982"/>
                <a:ext cx="45332" cy="52376"/>
              </a:xfrm>
              <a:custGeom>
                <a:avLst/>
                <a:gdLst/>
                <a:ahLst/>
                <a:cxnLst/>
                <a:rect l="l" t="t" r="r" b="b"/>
                <a:pathLst>
                  <a:path w="354" h="409" extrusionOk="0">
                    <a:moveTo>
                      <a:pt x="259" y="0"/>
                    </a:moveTo>
                    <a:cubicBezTo>
                      <a:pt x="190" y="124"/>
                      <a:pt x="95" y="232"/>
                      <a:pt x="1" y="343"/>
                    </a:cubicBezTo>
                    <a:lnTo>
                      <a:pt x="82" y="409"/>
                    </a:lnTo>
                    <a:cubicBezTo>
                      <a:pt x="177" y="301"/>
                      <a:pt x="272" y="180"/>
                      <a:pt x="354" y="5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4761060" y="3260329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4761060" y="3035079"/>
                <a:ext cx="14342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4761060" y="2808675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4761060" y="3146872"/>
                <a:ext cx="14342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9" extrusionOk="0">
                    <a:moveTo>
                      <a:pt x="1" y="1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" name="Google Shape;208;p5"/>
          <p:cNvGrpSpPr/>
          <p:nvPr/>
        </p:nvGrpSpPr>
        <p:grpSpPr>
          <a:xfrm>
            <a:off x="-2955673" y="3282121"/>
            <a:ext cx="13848078" cy="1717216"/>
            <a:chOff x="3225200" y="1878300"/>
            <a:chExt cx="5251850" cy="651250"/>
          </a:xfrm>
        </p:grpSpPr>
        <p:sp>
          <p:nvSpPr>
            <p:cNvPr id="209" name="Google Shape;209;p5"/>
            <p:cNvSpPr/>
            <p:nvPr/>
          </p:nvSpPr>
          <p:spPr>
            <a:xfrm>
              <a:off x="3225200" y="1878300"/>
              <a:ext cx="5240150" cy="651250"/>
            </a:xfrm>
            <a:custGeom>
              <a:avLst/>
              <a:gdLst/>
              <a:ahLst/>
              <a:cxnLst/>
              <a:rect l="l" t="t" r="r" b="b"/>
              <a:pathLst>
                <a:path w="209606" h="26050" extrusionOk="0">
                  <a:moveTo>
                    <a:pt x="1" y="0"/>
                  </a:moveTo>
                  <a:lnTo>
                    <a:pt x="1" y="6104"/>
                  </a:lnTo>
                  <a:lnTo>
                    <a:pt x="55231" y="6104"/>
                  </a:lnTo>
                  <a:cubicBezTo>
                    <a:pt x="56305" y="6104"/>
                    <a:pt x="57177" y="6976"/>
                    <a:pt x="57177" y="8023"/>
                  </a:cubicBezTo>
                  <a:cubicBezTo>
                    <a:pt x="57177" y="9097"/>
                    <a:pt x="56305" y="9969"/>
                    <a:pt x="55231" y="9969"/>
                  </a:cubicBezTo>
                  <a:lnTo>
                    <a:pt x="36074" y="9969"/>
                  </a:lnTo>
                  <a:cubicBezTo>
                    <a:pt x="31714" y="9969"/>
                    <a:pt x="28170" y="13429"/>
                    <a:pt x="28052" y="17761"/>
                  </a:cubicBezTo>
                  <a:lnTo>
                    <a:pt x="28024" y="17761"/>
                  </a:lnTo>
                  <a:lnTo>
                    <a:pt x="28024" y="18026"/>
                  </a:lnTo>
                  <a:cubicBezTo>
                    <a:pt x="28024" y="22442"/>
                    <a:pt x="31630" y="26049"/>
                    <a:pt x="36074" y="26049"/>
                  </a:cubicBezTo>
                  <a:lnTo>
                    <a:pt x="209606" y="26049"/>
                  </a:lnTo>
                  <a:lnTo>
                    <a:pt x="209606" y="19945"/>
                  </a:lnTo>
                  <a:lnTo>
                    <a:pt x="36074" y="19945"/>
                  </a:lnTo>
                  <a:cubicBezTo>
                    <a:pt x="35091" y="19945"/>
                    <a:pt x="34274" y="19212"/>
                    <a:pt x="34156" y="18257"/>
                  </a:cubicBezTo>
                  <a:cubicBezTo>
                    <a:pt x="34156" y="18166"/>
                    <a:pt x="34128" y="18082"/>
                    <a:pt x="34128" y="17992"/>
                  </a:cubicBezTo>
                  <a:cubicBezTo>
                    <a:pt x="34128" y="16945"/>
                    <a:pt x="35000" y="16073"/>
                    <a:pt x="36074" y="16073"/>
                  </a:cubicBezTo>
                  <a:lnTo>
                    <a:pt x="55231" y="16073"/>
                  </a:lnTo>
                  <a:cubicBezTo>
                    <a:pt x="59682" y="16073"/>
                    <a:pt x="63281" y="12473"/>
                    <a:pt x="63281" y="8023"/>
                  </a:cubicBezTo>
                  <a:cubicBezTo>
                    <a:pt x="63281" y="3607"/>
                    <a:pt x="59682" y="0"/>
                    <a:pt x="55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57150" dir="63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3468675" y="1951725"/>
              <a:ext cx="24100" cy="5775"/>
            </a:xfrm>
            <a:custGeom>
              <a:avLst/>
              <a:gdLst/>
              <a:ahLst/>
              <a:cxnLst/>
              <a:rect l="l" t="t" r="r" b="b"/>
              <a:pathLst>
                <a:path w="964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3422275" y="19517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3515925" y="19517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3375025" y="1951725"/>
              <a:ext cx="23900" cy="5775"/>
            </a:xfrm>
            <a:custGeom>
              <a:avLst/>
              <a:gdLst/>
              <a:ahLst/>
              <a:cxnLst/>
              <a:rect l="l" t="t" r="r" b="b"/>
              <a:pathLst>
                <a:path w="956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3845900" y="19517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3798650" y="19517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3939550" y="1951725"/>
              <a:ext cx="23400" cy="5775"/>
            </a:xfrm>
            <a:custGeom>
              <a:avLst/>
              <a:gdLst/>
              <a:ahLst/>
              <a:cxnLst/>
              <a:rect l="l" t="t" r="r" b="b"/>
              <a:pathLst>
                <a:path w="936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3892300" y="1951725"/>
              <a:ext cx="24100" cy="5775"/>
            </a:xfrm>
            <a:custGeom>
              <a:avLst/>
              <a:gdLst/>
              <a:ahLst/>
              <a:cxnLst/>
              <a:rect l="l" t="t" r="r" b="b"/>
              <a:pathLst>
                <a:path w="964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3752075" y="1951725"/>
              <a:ext cx="23400" cy="5775"/>
            </a:xfrm>
            <a:custGeom>
              <a:avLst/>
              <a:gdLst/>
              <a:ahLst/>
              <a:cxnLst/>
              <a:rect l="l" t="t" r="r" b="b"/>
              <a:pathLst>
                <a:path w="936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3704825" y="1951725"/>
              <a:ext cx="23375" cy="5775"/>
            </a:xfrm>
            <a:custGeom>
              <a:avLst/>
              <a:gdLst/>
              <a:ahLst/>
              <a:cxnLst/>
              <a:rect l="l" t="t" r="r" b="b"/>
              <a:pathLst>
                <a:path w="935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3657725" y="1951725"/>
              <a:ext cx="23925" cy="5775"/>
            </a:xfrm>
            <a:custGeom>
              <a:avLst/>
              <a:gdLst/>
              <a:ahLst/>
              <a:cxnLst/>
              <a:rect l="l" t="t" r="r" b="b"/>
              <a:pathLst>
                <a:path w="957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3563200" y="1951725"/>
              <a:ext cx="24775" cy="5775"/>
            </a:xfrm>
            <a:custGeom>
              <a:avLst/>
              <a:gdLst/>
              <a:ahLst/>
              <a:cxnLst/>
              <a:rect l="l" t="t" r="r" b="b"/>
              <a:pathLst>
                <a:path w="991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91" y="230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3611150" y="19517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4715650" y="2028100"/>
              <a:ext cx="13100" cy="23925"/>
            </a:xfrm>
            <a:custGeom>
              <a:avLst/>
              <a:gdLst/>
              <a:ahLst/>
              <a:cxnLst/>
              <a:rect l="l" t="t" r="r" b="b"/>
              <a:pathLst>
                <a:path w="524" h="957" extrusionOk="0">
                  <a:moveTo>
                    <a:pt x="238" y="1"/>
                  </a:moveTo>
                  <a:lnTo>
                    <a:pt x="1" y="84"/>
                  </a:lnTo>
                  <a:cubicBezTo>
                    <a:pt x="147" y="349"/>
                    <a:pt x="238" y="635"/>
                    <a:pt x="294" y="956"/>
                  </a:cubicBezTo>
                  <a:lnTo>
                    <a:pt x="524" y="901"/>
                  </a:lnTo>
                  <a:cubicBezTo>
                    <a:pt x="468" y="580"/>
                    <a:pt x="350" y="287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4419875" y="1951725"/>
              <a:ext cx="24075" cy="5775"/>
            </a:xfrm>
            <a:custGeom>
              <a:avLst/>
              <a:gdLst/>
              <a:ahLst/>
              <a:cxnLst/>
              <a:rect l="l" t="t" r="r" b="b"/>
              <a:pathLst>
                <a:path w="963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4373475" y="19517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4514400" y="19517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4652525" y="1961825"/>
              <a:ext cx="23225" cy="16075"/>
            </a:xfrm>
            <a:custGeom>
              <a:avLst/>
              <a:gdLst/>
              <a:ahLst/>
              <a:cxnLst/>
              <a:rect l="l" t="t" r="r" b="b"/>
              <a:pathLst>
                <a:path w="929" h="643" extrusionOk="0">
                  <a:moveTo>
                    <a:pt x="84" y="1"/>
                  </a:moveTo>
                  <a:lnTo>
                    <a:pt x="0" y="210"/>
                  </a:lnTo>
                  <a:cubicBezTo>
                    <a:pt x="259" y="322"/>
                    <a:pt x="552" y="468"/>
                    <a:pt x="810" y="642"/>
                  </a:cubicBezTo>
                  <a:lnTo>
                    <a:pt x="928" y="468"/>
                  </a:lnTo>
                  <a:cubicBezTo>
                    <a:pt x="670" y="266"/>
                    <a:pt x="377" y="119"/>
                    <a:pt x="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4560950" y="19517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4690200" y="1988000"/>
              <a:ext cx="19725" cy="21825"/>
            </a:xfrm>
            <a:custGeom>
              <a:avLst/>
              <a:gdLst/>
              <a:ahLst/>
              <a:cxnLst/>
              <a:rect l="l" t="t" r="r" b="b"/>
              <a:pathLst>
                <a:path w="789" h="873" extrusionOk="0">
                  <a:moveTo>
                    <a:pt x="175" y="0"/>
                  </a:moveTo>
                  <a:lnTo>
                    <a:pt x="0" y="175"/>
                  </a:lnTo>
                  <a:cubicBezTo>
                    <a:pt x="210" y="412"/>
                    <a:pt x="412" y="642"/>
                    <a:pt x="586" y="872"/>
                  </a:cubicBezTo>
                  <a:lnTo>
                    <a:pt x="789" y="761"/>
                  </a:lnTo>
                  <a:cubicBezTo>
                    <a:pt x="586" y="495"/>
                    <a:pt x="384" y="237"/>
                    <a:pt x="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4608225" y="1951725"/>
              <a:ext cx="23925" cy="8725"/>
            </a:xfrm>
            <a:custGeom>
              <a:avLst/>
              <a:gdLst/>
              <a:ahLst/>
              <a:cxnLst/>
              <a:rect l="l" t="t" r="r" b="b"/>
              <a:pathLst>
                <a:path w="957" h="349" extrusionOk="0">
                  <a:moveTo>
                    <a:pt x="0" y="0"/>
                  </a:moveTo>
                  <a:lnTo>
                    <a:pt x="0" y="230"/>
                  </a:lnTo>
                  <a:cubicBezTo>
                    <a:pt x="286" y="230"/>
                    <a:pt x="607" y="265"/>
                    <a:pt x="900" y="349"/>
                  </a:cubicBezTo>
                  <a:lnTo>
                    <a:pt x="956" y="119"/>
                  </a:lnTo>
                  <a:cubicBezTo>
                    <a:pt x="635" y="28"/>
                    <a:pt x="314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4467125" y="1951725"/>
              <a:ext cx="23400" cy="5775"/>
            </a:xfrm>
            <a:custGeom>
              <a:avLst/>
              <a:gdLst/>
              <a:ahLst/>
              <a:cxnLst/>
              <a:rect l="l" t="t" r="r" b="b"/>
              <a:pathLst>
                <a:path w="936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4091475" y="1951725"/>
              <a:ext cx="24075" cy="5775"/>
            </a:xfrm>
            <a:custGeom>
              <a:avLst/>
              <a:gdLst/>
              <a:ahLst/>
              <a:cxnLst/>
              <a:rect l="l" t="t" r="r" b="b"/>
              <a:pathLst>
                <a:path w="963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4044900" y="1951725"/>
              <a:ext cx="23400" cy="5775"/>
            </a:xfrm>
            <a:custGeom>
              <a:avLst/>
              <a:gdLst/>
              <a:ahLst/>
              <a:cxnLst/>
              <a:rect l="l" t="t" r="r" b="b"/>
              <a:pathLst>
                <a:path w="936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4326225" y="1951725"/>
              <a:ext cx="23900" cy="5775"/>
            </a:xfrm>
            <a:custGeom>
              <a:avLst/>
              <a:gdLst/>
              <a:ahLst/>
              <a:cxnLst/>
              <a:rect l="l" t="t" r="r" b="b"/>
              <a:pathLst>
                <a:path w="956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3965725" y="1951725"/>
              <a:ext cx="8750" cy="5775"/>
            </a:xfrm>
            <a:custGeom>
              <a:avLst/>
              <a:gdLst/>
              <a:ahLst/>
              <a:cxnLst/>
              <a:rect l="l" t="t" r="r" b="b"/>
              <a:pathLst>
                <a:path w="350" h="231" extrusionOk="0">
                  <a:moveTo>
                    <a:pt x="0" y="0"/>
                  </a:moveTo>
                  <a:lnTo>
                    <a:pt x="0" y="230"/>
                  </a:lnTo>
                  <a:lnTo>
                    <a:pt x="349" y="23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3997800" y="19517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4279650" y="1951725"/>
              <a:ext cx="23400" cy="5775"/>
            </a:xfrm>
            <a:custGeom>
              <a:avLst/>
              <a:gdLst/>
              <a:ahLst/>
              <a:cxnLst/>
              <a:rect l="l" t="t" r="r" b="b"/>
              <a:pathLst>
                <a:path w="936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4232375" y="1951725"/>
              <a:ext cx="23400" cy="5775"/>
            </a:xfrm>
            <a:custGeom>
              <a:avLst/>
              <a:gdLst/>
              <a:ahLst/>
              <a:cxnLst/>
              <a:rect l="l" t="t" r="r" b="b"/>
              <a:pathLst>
                <a:path w="936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4138725" y="19517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4186000" y="19517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4312425" y="2200925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547175" y="2200925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500625" y="2200925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453350" y="2200925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4124950" y="2200925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3998500" y="2296850"/>
              <a:ext cx="8750" cy="24100"/>
            </a:xfrm>
            <a:custGeom>
              <a:avLst/>
              <a:gdLst/>
              <a:ahLst/>
              <a:cxnLst/>
              <a:rect l="l" t="t" r="r" b="b"/>
              <a:pathLst>
                <a:path w="350" h="964" extrusionOk="0">
                  <a:moveTo>
                    <a:pt x="147" y="1"/>
                  </a:moveTo>
                  <a:cubicBezTo>
                    <a:pt x="57" y="322"/>
                    <a:pt x="1" y="643"/>
                    <a:pt x="1" y="964"/>
                  </a:cubicBezTo>
                  <a:lnTo>
                    <a:pt x="231" y="964"/>
                  </a:lnTo>
                  <a:cubicBezTo>
                    <a:pt x="231" y="671"/>
                    <a:pt x="287" y="350"/>
                    <a:pt x="350" y="64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4406100" y="2200925"/>
              <a:ext cx="24075" cy="5975"/>
            </a:xfrm>
            <a:custGeom>
              <a:avLst/>
              <a:gdLst/>
              <a:ahLst/>
              <a:cxnLst/>
              <a:rect l="l" t="t" r="r" b="b"/>
              <a:pathLst>
                <a:path w="963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077700" y="2203200"/>
              <a:ext cx="24775" cy="12400"/>
            </a:xfrm>
            <a:custGeom>
              <a:avLst/>
              <a:gdLst/>
              <a:ahLst/>
              <a:cxnLst/>
              <a:rect l="l" t="t" r="r" b="b"/>
              <a:pathLst>
                <a:path w="991" h="496" extrusionOk="0">
                  <a:moveTo>
                    <a:pt x="928" y="1"/>
                  </a:moveTo>
                  <a:cubicBezTo>
                    <a:pt x="607" y="56"/>
                    <a:pt x="321" y="147"/>
                    <a:pt x="0" y="259"/>
                  </a:cubicBezTo>
                  <a:lnTo>
                    <a:pt x="84" y="496"/>
                  </a:lnTo>
                  <a:cubicBezTo>
                    <a:pt x="377" y="377"/>
                    <a:pt x="670" y="287"/>
                    <a:pt x="991" y="231"/>
                  </a:cubicBez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4010025" y="2253950"/>
              <a:ext cx="16750" cy="23400"/>
            </a:xfrm>
            <a:custGeom>
              <a:avLst/>
              <a:gdLst/>
              <a:ahLst/>
              <a:cxnLst/>
              <a:rect l="l" t="t" r="r" b="b"/>
              <a:pathLst>
                <a:path w="670" h="936" extrusionOk="0">
                  <a:moveTo>
                    <a:pt x="468" y="1"/>
                  </a:moveTo>
                  <a:cubicBezTo>
                    <a:pt x="293" y="266"/>
                    <a:pt x="119" y="524"/>
                    <a:pt x="0" y="817"/>
                  </a:cubicBezTo>
                  <a:lnTo>
                    <a:pt x="210" y="936"/>
                  </a:lnTo>
                  <a:cubicBezTo>
                    <a:pt x="321" y="643"/>
                    <a:pt x="496" y="384"/>
                    <a:pt x="670" y="119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4037750" y="2221350"/>
              <a:ext cx="21825" cy="18850"/>
            </a:xfrm>
            <a:custGeom>
              <a:avLst/>
              <a:gdLst/>
              <a:ahLst/>
              <a:cxnLst/>
              <a:rect l="l" t="t" r="r" b="b"/>
              <a:pathLst>
                <a:path w="873" h="754" extrusionOk="0">
                  <a:moveTo>
                    <a:pt x="754" y="0"/>
                  </a:moveTo>
                  <a:cubicBezTo>
                    <a:pt x="496" y="147"/>
                    <a:pt x="231" y="349"/>
                    <a:pt x="0" y="579"/>
                  </a:cubicBezTo>
                  <a:lnTo>
                    <a:pt x="175" y="754"/>
                  </a:lnTo>
                  <a:cubicBezTo>
                    <a:pt x="377" y="551"/>
                    <a:pt x="635" y="349"/>
                    <a:pt x="873" y="175"/>
                  </a:cubicBezTo>
                  <a:lnTo>
                    <a:pt x="7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4725075" y="2074500"/>
              <a:ext cx="7350" cy="24075"/>
            </a:xfrm>
            <a:custGeom>
              <a:avLst/>
              <a:gdLst/>
              <a:ahLst/>
              <a:cxnLst/>
              <a:rect l="l" t="t" r="r" b="b"/>
              <a:pathLst>
                <a:path w="294" h="963" extrusionOk="0">
                  <a:moveTo>
                    <a:pt x="35" y="0"/>
                  </a:moveTo>
                  <a:cubicBezTo>
                    <a:pt x="63" y="63"/>
                    <a:pt x="63" y="119"/>
                    <a:pt x="63" y="175"/>
                  </a:cubicBezTo>
                  <a:cubicBezTo>
                    <a:pt x="63" y="440"/>
                    <a:pt x="35" y="670"/>
                    <a:pt x="0" y="900"/>
                  </a:cubicBezTo>
                  <a:lnTo>
                    <a:pt x="238" y="963"/>
                  </a:lnTo>
                  <a:cubicBezTo>
                    <a:pt x="266" y="698"/>
                    <a:pt x="293" y="440"/>
                    <a:pt x="293" y="175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4594275" y="2200250"/>
              <a:ext cx="23400" cy="6650"/>
            </a:xfrm>
            <a:custGeom>
              <a:avLst/>
              <a:gdLst/>
              <a:ahLst/>
              <a:cxnLst/>
              <a:rect l="l" t="t" r="r" b="b"/>
              <a:pathLst>
                <a:path w="936" h="266" extrusionOk="0">
                  <a:moveTo>
                    <a:pt x="935" y="0"/>
                  </a:moveTo>
                  <a:cubicBezTo>
                    <a:pt x="761" y="28"/>
                    <a:pt x="586" y="28"/>
                    <a:pt x="412" y="28"/>
                  </a:cubicBezTo>
                  <a:lnTo>
                    <a:pt x="0" y="28"/>
                  </a:lnTo>
                  <a:lnTo>
                    <a:pt x="0" y="265"/>
                  </a:lnTo>
                  <a:lnTo>
                    <a:pt x="412" y="265"/>
                  </a:lnTo>
                  <a:cubicBezTo>
                    <a:pt x="586" y="265"/>
                    <a:pt x="761" y="265"/>
                    <a:pt x="935" y="230"/>
                  </a:cubicBez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4639450" y="2187150"/>
              <a:ext cx="23900" cy="14500"/>
            </a:xfrm>
            <a:custGeom>
              <a:avLst/>
              <a:gdLst/>
              <a:ahLst/>
              <a:cxnLst/>
              <a:rect l="l" t="t" r="r" b="b"/>
              <a:pathLst>
                <a:path w="956" h="580" extrusionOk="0">
                  <a:moveTo>
                    <a:pt x="872" y="1"/>
                  </a:moveTo>
                  <a:cubicBezTo>
                    <a:pt x="579" y="147"/>
                    <a:pt x="286" y="266"/>
                    <a:pt x="0" y="350"/>
                  </a:cubicBezTo>
                  <a:lnTo>
                    <a:pt x="84" y="580"/>
                  </a:lnTo>
                  <a:cubicBezTo>
                    <a:pt x="377" y="468"/>
                    <a:pt x="698" y="350"/>
                    <a:pt x="956" y="203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4680075" y="2158900"/>
              <a:ext cx="21125" cy="20250"/>
            </a:xfrm>
            <a:custGeom>
              <a:avLst/>
              <a:gdLst/>
              <a:ahLst/>
              <a:cxnLst/>
              <a:rect l="l" t="t" r="r" b="b"/>
              <a:pathLst>
                <a:path w="845" h="810" extrusionOk="0">
                  <a:moveTo>
                    <a:pt x="670" y="1"/>
                  </a:moveTo>
                  <a:cubicBezTo>
                    <a:pt x="468" y="231"/>
                    <a:pt x="231" y="433"/>
                    <a:pt x="1" y="636"/>
                  </a:cubicBezTo>
                  <a:lnTo>
                    <a:pt x="147" y="810"/>
                  </a:lnTo>
                  <a:cubicBezTo>
                    <a:pt x="405" y="608"/>
                    <a:pt x="642" y="405"/>
                    <a:pt x="845" y="140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4709900" y="2119675"/>
              <a:ext cx="15200" cy="23200"/>
            </a:xfrm>
            <a:custGeom>
              <a:avLst/>
              <a:gdLst/>
              <a:ahLst/>
              <a:cxnLst/>
              <a:rect l="l" t="t" r="r" b="b"/>
              <a:pathLst>
                <a:path w="608" h="928" extrusionOk="0">
                  <a:moveTo>
                    <a:pt x="377" y="0"/>
                  </a:moveTo>
                  <a:cubicBezTo>
                    <a:pt x="294" y="286"/>
                    <a:pt x="147" y="551"/>
                    <a:pt x="1" y="809"/>
                  </a:cubicBezTo>
                  <a:lnTo>
                    <a:pt x="203" y="928"/>
                  </a:lnTo>
                  <a:cubicBezTo>
                    <a:pt x="377" y="663"/>
                    <a:pt x="496" y="377"/>
                    <a:pt x="607" y="84"/>
                  </a:cubicBezTo>
                  <a:lnTo>
                    <a:pt x="3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4171350" y="2200925"/>
              <a:ext cx="24075" cy="5975"/>
            </a:xfrm>
            <a:custGeom>
              <a:avLst/>
              <a:gdLst/>
              <a:ahLst/>
              <a:cxnLst/>
              <a:rect l="l" t="t" r="r" b="b"/>
              <a:pathLst>
                <a:path w="963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4265875" y="2200925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4359700" y="2200925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4218600" y="2200925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501720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497010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5111025" y="2450150"/>
              <a:ext cx="24800" cy="5975"/>
            </a:xfrm>
            <a:custGeom>
              <a:avLst/>
              <a:gdLst/>
              <a:ahLst/>
              <a:cxnLst/>
              <a:rect l="l" t="t" r="r" b="b"/>
              <a:pathLst>
                <a:path w="992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5063775" y="2450150"/>
              <a:ext cx="23200" cy="5975"/>
            </a:xfrm>
            <a:custGeom>
              <a:avLst/>
              <a:gdLst/>
              <a:ahLst/>
              <a:cxnLst/>
              <a:rect l="l" t="t" r="r" b="b"/>
              <a:pathLst>
                <a:path w="928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4688100" y="2450150"/>
              <a:ext cx="23925" cy="5975"/>
            </a:xfrm>
            <a:custGeom>
              <a:avLst/>
              <a:gdLst/>
              <a:ahLst/>
              <a:cxnLst/>
              <a:rect l="l" t="t" r="r" b="b"/>
              <a:pathLst>
                <a:path w="957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4641525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4922850" y="2450150"/>
              <a:ext cx="23925" cy="5975"/>
            </a:xfrm>
            <a:custGeom>
              <a:avLst/>
              <a:gdLst/>
              <a:ahLst/>
              <a:cxnLst/>
              <a:rect l="l" t="t" r="r" b="b"/>
              <a:pathLst>
                <a:path w="957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4594275" y="2450150"/>
              <a:ext cx="24100" cy="5975"/>
            </a:xfrm>
            <a:custGeom>
              <a:avLst/>
              <a:gdLst/>
              <a:ahLst/>
              <a:cxnLst/>
              <a:rect l="l" t="t" r="r" b="b"/>
              <a:pathLst>
                <a:path w="964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487627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4829025" y="2450150"/>
              <a:ext cx="24075" cy="5975"/>
            </a:xfrm>
            <a:custGeom>
              <a:avLst/>
              <a:gdLst/>
              <a:ahLst/>
              <a:cxnLst/>
              <a:rect l="l" t="t" r="r" b="b"/>
              <a:pathLst>
                <a:path w="963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4735375" y="2450150"/>
              <a:ext cx="23200" cy="5975"/>
            </a:xfrm>
            <a:custGeom>
              <a:avLst/>
              <a:gdLst/>
              <a:ahLst/>
              <a:cxnLst/>
              <a:rect l="l" t="t" r="r" b="b"/>
              <a:pathLst>
                <a:path w="928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478262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5393750" y="2450150"/>
              <a:ext cx="23200" cy="5975"/>
            </a:xfrm>
            <a:custGeom>
              <a:avLst/>
              <a:gdLst/>
              <a:ahLst/>
              <a:cxnLst/>
              <a:rect l="l" t="t" r="r" b="b"/>
              <a:pathLst>
                <a:path w="928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5346475" y="2450150"/>
              <a:ext cx="23925" cy="5975"/>
            </a:xfrm>
            <a:custGeom>
              <a:avLst/>
              <a:gdLst/>
              <a:ahLst/>
              <a:cxnLst/>
              <a:rect l="l" t="t" r="r" b="b"/>
              <a:pathLst>
                <a:path w="957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548740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5440125" y="2450150"/>
              <a:ext cx="24100" cy="5975"/>
            </a:xfrm>
            <a:custGeom>
              <a:avLst/>
              <a:gdLst/>
              <a:ahLst/>
              <a:cxnLst/>
              <a:rect l="l" t="t" r="r" b="b"/>
              <a:pathLst>
                <a:path w="964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529990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525265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520625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5159000" y="2450150"/>
              <a:ext cx="23200" cy="5975"/>
            </a:xfrm>
            <a:custGeom>
              <a:avLst/>
              <a:gdLst/>
              <a:ahLst/>
              <a:cxnLst/>
              <a:rect l="l" t="t" r="r" b="b"/>
              <a:pathLst>
                <a:path w="928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431312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454787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450062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4453350" y="2450150"/>
              <a:ext cx="24100" cy="5975"/>
            </a:xfrm>
            <a:custGeom>
              <a:avLst/>
              <a:gdLst/>
              <a:ahLst/>
              <a:cxnLst/>
              <a:rect l="l" t="t" r="r" b="b"/>
              <a:pathLst>
                <a:path w="964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4126350" y="2450150"/>
              <a:ext cx="24100" cy="5975"/>
            </a:xfrm>
            <a:custGeom>
              <a:avLst/>
              <a:gdLst/>
              <a:ahLst/>
              <a:cxnLst/>
              <a:rect l="l" t="t" r="r" b="b"/>
              <a:pathLst>
                <a:path w="964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998500" y="2336100"/>
              <a:ext cx="9450" cy="24100"/>
            </a:xfrm>
            <a:custGeom>
              <a:avLst/>
              <a:gdLst/>
              <a:ahLst/>
              <a:cxnLst/>
              <a:rect l="l" t="t" r="r" b="b"/>
              <a:pathLst>
                <a:path w="378" h="964" extrusionOk="0">
                  <a:moveTo>
                    <a:pt x="1" y="0"/>
                  </a:moveTo>
                  <a:cubicBezTo>
                    <a:pt x="29" y="321"/>
                    <a:pt x="57" y="642"/>
                    <a:pt x="147" y="963"/>
                  </a:cubicBezTo>
                  <a:lnTo>
                    <a:pt x="378" y="900"/>
                  </a:lnTo>
                  <a:cubicBezTo>
                    <a:pt x="287" y="614"/>
                    <a:pt x="259" y="293"/>
                    <a:pt x="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4406800" y="2450150"/>
              <a:ext cx="23375" cy="5975"/>
            </a:xfrm>
            <a:custGeom>
              <a:avLst/>
              <a:gdLst/>
              <a:ahLst/>
              <a:cxnLst/>
              <a:rect l="l" t="t" r="r" b="b"/>
              <a:pathLst>
                <a:path w="935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4079775" y="2441450"/>
              <a:ext cx="24100" cy="12400"/>
            </a:xfrm>
            <a:custGeom>
              <a:avLst/>
              <a:gdLst/>
              <a:ahLst/>
              <a:cxnLst/>
              <a:rect l="l" t="t" r="r" b="b"/>
              <a:pathLst>
                <a:path w="964" h="496" extrusionOk="0">
                  <a:moveTo>
                    <a:pt x="91" y="0"/>
                  </a:moveTo>
                  <a:lnTo>
                    <a:pt x="1" y="237"/>
                  </a:lnTo>
                  <a:cubicBezTo>
                    <a:pt x="294" y="349"/>
                    <a:pt x="615" y="440"/>
                    <a:pt x="908" y="495"/>
                  </a:cubicBezTo>
                  <a:lnTo>
                    <a:pt x="963" y="265"/>
                  </a:lnTo>
                  <a:cubicBezTo>
                    <a:pt x="670" y="209"/>
                    <a:pt x="384" y="119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010025" y="2380400"/>
              <a:ext cx="16750" cy="22700"/>
            </a:xfrm>
            <a:custGeom>
              <a:avLst/>
              <a:gdLst/>
              <a:ahLst/>
              <a:cxnLst/>
              <a:rect l="l" t="t" r="r" b="b"/>
              <a:pathLst>
                <a:path w="670" h="908" extrusionOk="0">
                  <a:moveTo>
                    <a:pt x="210" y="0"/>
                  </a:moveTo>
                  <a:lnTo>
                    <a:pt x="0" y="91"/>
                  </a:lnTo>
                  <a:cubicBezTo>
                    <a:pt x="147" y="384"/>
                    <a:pt x="293" y="642"/>
                    <a:pt x="496" y="907"/>
                  </a:cubicBezTo>
                  <a:lnTo>
                    <a:pt x="670" y="789"/>
                  </a:lnTo>
                  <a:cubicBezTo>
                    <a:pt x="496" y="524"/>
                    <a:pt x="349" y="266"/>
                    <a:pt x="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9850" y="2416850"/>
              <a:ext cx="21825" cy="19550"/>
            </a:xfrm>
            <a:custGeom>
              <a:avLst/>
              <a:gdLst/>
              <a:ahLst/>
              <a:cxnLst/>
              <a:rect l="l" t="t" r="r" b="b"/>
              <a:pathLst>
                <a:path w="873" h="782" extrusionOk="0">
                  <a:moveTo>
                    <a:pt x="147" y="0"/>
                  </a:moveTo>
                  <a:lnTo>
                    <a:pt x="0" y="175"/>
                  </a:lnTo>
                  <a:cubicBezTo>
                    <a:pt x="237" y="405"/>
                    <a:pt x="468" y="607"/>
                    <a:pt x="761" y="782"/>
                  </a:cubicBezTo>
                  <a:lnTo>
                    <a:pt x="872" y="579"/>
                  </a:lnTo>
                  <a:cubicBezTo>
                    <a:pt x="614" y="405"/>
                    <a:pt x="377" y="231"/>
                    <a:pt x="1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4171350" y="2450150"/>
              <a:ext cx="24075" cy="5975"/>
            </a:xfrm>
            <a:custGeom>
              <a:avLst/>
              <a:gdLst/>
              <a:ahLst/>
              <a:cxnLst/>
              <a:rect l="l" t="t" r="r" b="b"/>
              <a:pathLst>
                <a:path w="963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26587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359700" y="2450150"/>
              <a:ext cx="23925" cy="5975"/>
            </a:xfrm>
            <a:custGeom>
              <a:avLst/>
              <a:gdLst/>
              <a:ahLst/>
              <a:cxnLst/>
              <a:rect l="l" t="t" r="r" b="b"/>
              <a:pathLst>
                <a:path w="957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21860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6381200" y="2450150"/>
              <a:ext cx="24100" cy="5975"/>
            </a:xfrm>
            <a:custGeom>
              <a:avLst/>
              <a:gdLst/>
              <a:ahLst/>
              <a:cxnLst/>
              <a:rect l="l" t="t" r="r" b="b"/>
              <a:pathLst>
                <a:path w="964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64" y="238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33482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475050" y="2450150"/>
              <a:ext cx="24600" cy="5975"/>
            </a:xfrm>
            <a:custGeom>
              <a:avLst/>
              <a:gdLst/>
              <a:ahLst/>
              <a:cxnLst/>
              <a:rect l="l" t="t" r="r" b="b"/>
              <a:pathLst>
                <a:path w="984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84" y="238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42847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5280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00625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28755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958975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240300" y="2450150"/>
              <a:ext cx="23900" cy="5975"/>
            </a:xfrm>
            <a:custGeom>
              <a:avLst/>
              <a:gdLst/>
              <a:ahLst/>
              <a:cxnLst/>
              <a:rect l="l" t="t" r="r" b="b"/>
              <a:pathLst>
                <a:path w="956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193725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10007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146475" y="2450150"/>
              <a:ext cx="24075" cy="5975"/>
            </a:xfrm>
            <a:custGeom>
              <a:avLst/>
              <a:gdLst/>
              <a:ahLst/>
              <a:cxnLst/>
              <a:rect l="l" t="t" r="r" b="b"/>
              <a:pathLst>
                <a:path w="963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75845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71117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85210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04850" y="2450150"/>
              <a:ext cx="23375" cy="5975"/>
            </a:xfrm>
            <a:custGeom>
              <a:avLst/>
              <a:gdLst/>
              <a:ahLst/>
              <a:cxnLst/>
              <a:rect l="l" t="t" r="r" b="b"/>
              <a:pathLst>
                <a:path w="935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63925" y="2450150"/>
              <a:ext cx="24100" cy="5975"/>
            </a:xfrm>
            <a:custGeom>
              <a:avLst/>
              <a:gdLst/>
              <a:ahLst/>
              <a:cxnLst/>
              <a:rect l="l" t="t" r="r" b="b"/>
              <a:pathLst>
                <a:path w="964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61735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570275" y="2450150"/>
              <a:ext cx="23200" cy="5975"/>
            </a:xfrm>
            <a:custGeom>
              <a:avLst/>
              <a:gdLst/>
              <a:ahLst/>
              <a:cxnLst/>
              <a:rect l="l" t="t" r="r" b="b"/>
              <a:pathLst>
                <a:path w="928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52370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677150" y="2450150"/>
              <a:ext cx="23925" cy="5975"/>
            </a:xfrm>
            <a:custGeom>
              <a:avLst/>
              <a:gdLst/>
              <a:ahLst/>
              <a:cxnLst/>
              <a:rect l="l" t="t" r="r" b="b"/>
              <a:pathLst>
                <a:path w="957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11900" y="2450150"/>
              <a:ext cx="23900" cy="5975"/>
            </a:xfrm>
            <a:custGeom>
              <a:avLst/>
              <a:gdLst/>
              <a:ahLst/>
              <a:cxnLst/>
              <a:rect l="l" t="t" r="r" b="b"/>
              <a:pathLst>
                <a:path w="956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86532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818075" y="2450150"/>
              <a:ext cx="23200" cy="5975"/>
            </a:xfrm>
            <a:custGeom>
              <a:avLst/>
              <a:gdLst/>
              <a:ahLst/>
              <a:cxnLst/>
              <a:rect l="l" t="t" r="r" b="b"/>
              <a:pathLst>
                <a:path w="928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77150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53605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629875" y="2450150"/>
              <a:ext cx="23925" cy="5975"/>
            </a:xfrm>
            <a:custGeom>
              <a:avLst/>
              <a:gdLst/>
              <a:ahLst/>
              <a:cxnLst/>
              <a:rect l="l" t="t" r="r" b="b"/>
              <a:pathLst>
                <a:path w="957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72440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583325" y="2450150"/>
              <a:ext cx="23375" cy="5975"/>
            </a:xfrm>
            <a:custGeom>
              <a:avLst/>
              <a:gdLst/>
              <a:ahLst/>
              <a:cxnLst/>
              <a:rect l="l" t="t" r="r" b="b"/>
              <a:pathLst>
                <a:path w="935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699390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694732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7087550" y="2450150"/>
              <a:ext cx="24775" cy="5975"/>
            </a:xfrm>
            <a:custGeom>
              <a:avLst/>
              <a:gdLst/>
              <a:ahLst/>
              <a:cxnLst/>
              <a:rect l="l" t="t" r="r" b="b"/>
              <a:pathLst>
                <a:path w="991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704115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6900075" y="2450150"/>
              <a:ext cx="23375" cy="5975"/>
            </a:xfrm>
            <a:custGeom>
              <a:avLst/>
              <a:gdLst/>
              <a:ahLst/>
              <a:cxnLst/>
              <a:rect l="l" t="t" r="r" b="b"/>
              <a:pathLst>
                <a:path w="935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7370250" y="2450150"/>
              <a:ext cx="24100" cy="5975"/>
            </a:xfrm>
            <a:custGeom>
              <a:avLst/>
              <a:gdLst/>
              <a:ahLst/>
              <a:cxnLst/>
              <a:rect l="l" t="t" r="r" b="b"/>
              <a:pathLst>
                <a:path w="964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7323700" y="2450150"/>
              <a:ext cx="23375" cy="5975"/>
            </a:xfrm>
            <a:custGeom>
              <a:avLst/>
              <a:gdLst/>
              <a:ahLst/>
              <a:cxnLst/>
              <a:rect l="l" t="t" r="r" b="b"/>
              <a:pathLst>
                <a:path w="935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746477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741752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7276600" y="2450150"/>
              <a:ext cx="23925" cy="5975"/>
            </a:xfrm>
            <a:custGeom>
              <a:avLst/>
              <a:gdLst/>
              <a:ahLst/>
              <a:cxnLst/>
              <a:rect l="l" t="t" r="r" b="b"/>
              <a:pathLst>
                <a:path w="957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723002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718277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713620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835860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8311350" y="2450150"/>
              <a:ext cx="23900" cy="5975"/>
            </a:xfrm>
            <a:custGeom>
              <a:avLst/>
              <a:gdLst/>
              <a:ahLst/>
              <a:cxnLst/>
              <a:rect l="l" t="t" r="r" b="b"/>
              <a:pathLst>
                <a:path w="956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8452250" y="2450150"/>
              <a:ext cx="24800" cy="5975"/>
            </a:xfrm>
            <a:custGeom>
              <a:avLst/>
              <a:gdLst/>
              <a:ahLst/>
              <a:cxnLst/>
              <a:rect l="l" t="t" r="r" b="b"/>
              <a:pathLst>
                <a:path w="992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8405000" y="2450150"/>
              <a:ext cx="24075" cy="5975"/>
            </a:xfrm>
            <a:custGeom>
              <a:avLst/>
              <a:gdLst/>
              <a:ahLst/>
              <a:cxnLst/>
              <a:rect l="l" t="t" r="r" b="b"/>
              <a:pathLst>
                <a:path w="963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8030025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7982925" y="2450150"/>
              <a:ext cx="23925" cy="5975"/>
            </a:xfrm>
            <a:custGeom>
              <a:avLst/>
              <a:gdLst/>
              <a:ahLst/>
              <a:cxnLst/>
              <a:rect l="l" t="t" r="r" b="b"/>
              <a:pathLst>
                <a:path w="957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8264775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793637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821750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817112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8076600" y="2450150"/>
              <a:ext cx="24075" cy="5975"/>
            </a:xfrm>
            <a:custGeom>
              <a:avLst/>
              <a:gdLst/>
              <a:ahLst/>
              <a:cxnLst/>
              <a:rect l="l" t="t" r="r" b="b"/>
              <a:pathLst>
                <a:path w="963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812385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765435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788910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7841850" y="2450150"/>
              <a:ext cx="24075" cy="5975"/>
            </a:xfrm>
            <a:custGeom>
              <a:avLst/>
              <a:gdLst/>
              <a:ahLst/>
              <a:cxnLst/>
              <a:rect l="l" t="t" r="r" b="b"/>
              <a:pathLst>
                <a:path w="963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7795450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7748200" y="2450150"/>
              <a:ext cx="23200" cy="5975"/>
            </a:xfrm>
            <a:custGeom>
              <a:avLst/>
              <a:gdLst/>
              <a:ahLst/>
              <a:cxnLst/>
              <a:rect l="l" t="t" r="r" b="b"/>
              <a:pathLst>
                <a:path w="928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7513450" y="2450150"/>
              <a:ext cx="23200" cy="5975"/>
            </a:xfrm>
            <a:custGeom>
              <a:avLst/>
              <a:gdLst/>
              <a:ahLst/>
              <a:cxnLst/>
              <a:rect l="l" t="t" r="r" b="b"/>
              <a:pathLst>
                <a:path w="928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7607100" y="2450150"/>
              <a:ext cx="23400" cy="5975"/>
            </a:xfrm>
            <a:custGeom>
              <a:avLst/>
              <a:gdLst/>
              <a:ahLst/>
              <a:cxnLst/>
              <a:rect l="l" t="t" r="r" b="b"/>
              <a:pathLst>
                <a:path w="936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7701625" y="2450150"/>
              <a:ext cx="23225" cy="5975"/>
            </a:xfrm>
            <a:custGeom>
              <a:avLst/>
              <a:gdLst/>
              <a:ahLst/>
              <a:cxnLst/>
              <a:rect l="l" t="t" r="r" b="b"/>
              <a:pathLst>
                <a:path w="929" h="239" extrusionOk="0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7560000" y="2450150"/>
              <a:ext cx="23925" cy="5975"/>
            </a:xfrm>
            <a:custGeom>
              <a:avLst/>
              <a:gdLst/>
              <a:ahLst/>
              <a:cxnLst/>
              <a:rect l="l" t="t" r="r" b="b"/>
              <a:pathLst>
                <a:path w="957" h="239" extrusionOk="0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5"/>
          <p:cNvGrpSpPr/>
          <p:nvPr/>
        </p:nvGrpSpPr>
        <p:grpSpPr>
          <a:xfrm flipH="1">
            <a:off x="632493" y="4513137"/>
            <a:ext cx="514249" cy="630515"/>
            <a:chOff x="1551613" y="4513162"/>
            <a:chExt cx="514249" cy="630515"/>
          </a:xfrm>
        </p:grpSpPr>
        <p:grpSp>
          <p:nvGrpSpPr>
            <p:cNvPr id="358" name="Google Shape;358;p5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359" name="Google Shape;359;p5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5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2" name="Google Shape;362;p5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363" name="Google Shape;363;p5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5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5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6" name="Google Shape;366;p5"/>
          <p:cNvGrpSpPr/>
          <p:nvPr/>
        </p:nvGrpSpPr>
        <p:grpSpPr>
          <a:xfrm>
            <a:off x="7515019" y="3763859"/>
            <a:ext cx="1185128" cy="1127605"/>
            <a:chOff x="7900788" y="3763745"/>
            <a:chExt cx="1185128" cy="1127605"/>
          </a:xfrm>
        </p:grpSpPr>
        <p:grpSp>
          <p:nvGrpSpPr>
            <p:cNvPr id="367" name="Google Shape;367;p5"/>
            <p:cNvGrpSpPr/>
            <p:nvPr/>
          </p:nvGrpSpPr>
          <p:grpSpPr>
            <a:xfrm>
              <a:off x="7900788" y="4339435"/>
              <a:ext cx="1185128" cy="551915"/>
              <a:chOff x="7728113" y="4430335"/>
              <a:chExt cx="1185128" cy="551915"/>
            </a:xfrm>
          </p:grpSpPr>
          <p:sp>
            <p:nvSpPr>
              <p:cNvPr id="368" name="Google Shape;368;p5"/>
              <p:cNvSpPr/>
              <p:nvPr/>
            </p:nvSpPr>
            <p:spPr>
              <a:xfrm>
                <a:off x="7728113" y="4848450"/>
                <a:ext cx="993600" cy="133800"/>
              </a:xfrm>
              <a:prstGeom prst="ellipse">
                <a:avLst/>
              </a:prstGeom>
              <a:solidFill>
                <a:srgbClr val="897FBB">
                  <a:alpha val="29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5"/>
              <p:cNvGrpSpPr/>
              <p:nvPr/>
            </p:nvGrpSpPr>
            <p:grpSpPr>
              <a:xfrm>
                <a:off x="7740297" y="4430335"/>
                <a:ext cx="1172944" cy="463143"/>
                <a:chOff x="2434350" y="2965420"/>
                <a:chExt cx="3877500" cy="1531050"/>
              </a:xfrm>
            </p:grpSpPr>
            <p:sp>
              <p:nvSpPr>
                <p:cNvPr id="370" name="Google Shape;370;p5"/>
                <p:cNvSpPr/>
                <p:nvPr/>
              </p:nvSpPr>
              <p:spPr>
                <a:xfrm>
                  <a:off x="3554346" y="3159217"/>
                  <a:ext cx="2687909" cy="732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4" h="3717" extrusionOk="0">
                      <a:moveTo>
                        <a:pt x="13509" y="0"/>
                      </a:moveTo>
                      <a:lnTo>
                        <a:pt x="0" y="938"/>
                      </a:lnTo>
                      <a:lnTo>
                        <a:pt x="572" y="3717"/>
                      </a:lnTo>
                      <a:lnTo>
                        <a:pt x="9695" y="3118"/>
                      </a:lnTo>
                      <a:lnTo>
                        <a:pt x="13634" y="1687"/>
                      </a:lnTo>
                      <a:lnTo>
                        <a:pt x="1350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5"/>
                <p:cNvSpPr/>
                <p:nvPr/>
              </p:nvSpPr>
              <p:spPr>
                <a:xfrm>
                  <a:off x="3554346" y="3166604"/>
                  <a:ext cx="2687909" cy="732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4" h="3717" extrusionOk="0">
                      <a:moveTo>
                        <a:pt x="13509" y="0"/>
                      </a:moveTo>
                      <a:lnTo>
                        <a:pt x="0" y="938"/>
                      </a:lnTo>
                      <a:lnTo>
                        <a:pt x="572" y="3717"/>
                      </a:lnTo>
                      <a:lnTo>
                        <a:pt x="9695" y="3118"/>
                      </a:lnTo>
                      <a:lnTo>
                        <a:pt x="13634" y="1687"/>
                      </a:lnTo>
                      <a:lnTo>
                        <a:pt x="1350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5"/>
                <p:cNvSpPr/>
                <p:nvPr/>
              </p:nvSpPr>
              <p:spPr>
                <a:xfrm>
                  <a:off x="3731582" y="3088440"/>
                  <a:ext cx="458959" cy="476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8" h="2416" extrusionOk="0">
                      <a:moveTo>
                        <a:pt x="1142" y="1"/>
                      </a:moveTo>
                      <a:cubicBezTo>
                        <a:pt x="1120" y="1"/>
                        <a:pt x="1098" y="1"/>
                        <a:pt x="1075" y="3"/>
                      </a:cubicBezTo>
                      <a:lnTo>
                        <a:pt x="843" y="16"/>
                      </a:lnTo>
                      <a:lnTo>
                        <a:pt x="856" y="45"/>
                      </a:lnTo>
                      <a:cubicBezTo>
                        <a:pt x="353" y="196"/>
                        <a:pt x="0" y="699"/>
                        <a:pt x="39" y="1284"/>
                      </a:cubicBezTo>
                      <a:cubicBezTo>
                        <a:pt x="82" y="1856"/>
                        <a:pt x="503" y="2320"/>
                        <a:pt x="1007" y="2402"/>
                      </a:cubicBezTo>
                      <a:lnTo>
                        <a:pt x="1020" y="2415"/>
                      </a:lnTo>
                      <a:lnTo>
                        <a:pt x="1239" y="2402"/>
                      </a:lnTo>
                      <a:cubicBezTo>
                        <a:pt x="1866" y="2360"/>
                        <a:pt x="2327" y="1788"/>
                        <a:pt x="2275" y="1134"/>
                      </a:cubicBezTo>
                      <a:cubicBezTo>
                        <a:pt x="2234" y="491"/>
                        <a:pt x="1726" y="1"/>
                        <a:pt x="11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5"/>
                <p:cNvSpPr/>
                <p:nvPr/>
              </p:nvSpPr>
              <p:spPr>
                <a:xfrm>
                  <a:off x="3717978" y="3091200"/>
                  <a:ext cx="394492" cy="473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1" h="2404" extrusionOk="0">
                      <a:moveTo>
                        <a:pt x="952" y="1"/>
                      </a:moveTo>
                      <a:cubicBezTo>
                        <a:pt x="939" y="1"/>
                        <a:pt x="926" y="1"/>
                        <a:pt x="912" y="2"/>
                      </a:cubicBezTo>
                      <a:cubicBezTo>
                        <a:pt x="396" y="44"/>
                        <a:pt x="0" y="616"/>
                        <a:pt x="40" y="1270"/>
                      </a:cubicBezTo>
                      <a:cubicBezTo>
                        <a:pt x="81" y="1913"/>
                        <a:pt x="525" y="2403"/>
                        <a:pt x="1031" y="2403"/>
                      </a:cubicBezTo>
                      <a:cubicBezTo>
                        <a:pt x="1050" y="2403"/>
                        <a:pt x="1070" y="2403"/>
                        <a:pt x="1089" y="2401"/>
                      </a:cubicBezTo>
                      <a:cubicBezTo>
                        <a:pt x="1609" y="2372"/>
                        <a:pt x="2001" y="1800"/>
                        <a:pt x="1962" y="1146"/>
                      </a:cubicBezTo>
                      <a:cubicBezTo>
                        <a:pt x="1920" y="496"/>
                        <a:pt x="1469" y="1"/>
                        <a:pt x="9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5"/>
                <p:cNvSpPr/>
                <p:nvPr/>
              </p:nvSpPr>
              <p:spPr>
                <a:xfrm>
                  <a:off x="5541003" y="2965420"/>
                  <a:ext cx="459551" cy="47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1" h="2412" extrusionOk="0">
                      <a:moveTo>
                        <a:pt x="1150" y="0"/>
                      </a:moveTo>
                      <a:cubicBezTo>
                        <a:pt x="1125" y="0"/>
                        <a:pt x="1101" y="1"/>
                        <a:pt x="1076" y="3"/>
                      </a:cubicBezTo>
                      <a:lnTo>
                        <a:pt x="844" y="16"/>
                      </a:lnTo>
                      <a:lnTo>
                        <a:pt x="860" y="42"/>
                      </a:lnTo>
                      <a:cubicBezTo>
                        <a:pt x="353" y="192"/>
                        <a:pt x="0" y="695"/>
                        <a:pt x="43" y="1281"/>
                      </a:cubicBezTo>
                      <a:cubicBezTo>
                        <a:pt x="82" y="1853"/>
                        <a:pt x="504" y="2317"/>
                        <a:pt x="1007" y="2385"/>
                      </a:cubicBezTo>
                      <a:lnTo>
                        <a:pt x="1023" y="2412"/>
                      </a:lnTo>
                      <a:lnTo>
                        <a:pt x="1239" y="2398"/>
                      </a:lnTo>
                      <a:cubicBezTo>
                        <a:pt x="1867" y="2356"/>
                        <a:pt x="2331" y="1784"/>
                        <a:pt x="2275" y="1117"/>
                      </a:cubicBezTo>
                      <a:cubicBezTo>
                        <a:pt x="2235" y="489"/>
                        <a:pt x="1744" y="0"/>
                        <a:pt x="11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5"/>
                <p:cNvSpPr/>
                <p:nvPr/>
              </p:nvSpPr>
              <p:spPr>
                <a:xfrm>
                  <a:off x="5527399" y="2967983"/>
                  <a:ext cx="395281" cy="473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" h="2402" extrusionOk="0">
                      <a:moveTo>
                        <a:pt x="974" y="0"/>
                      </a:moveTo>
                      <a:cubicBezTo>
                        <a:pt x="953" y="0"/>
                        <a:pt x="933" y="1"/>
                        <a:pt x="913" y="3"/>
                      </a:cubicBezTo>
                      <a:cubicBezTo>
                        <a:pt x="396" y="42"/>
                        <a:pt x="1" y="601"/>
                        <a:pt x="43" y="1268"/>
                      </a:cubicBezTo>
                      <a:cubicBezTo>
                        <a:pt x="81" y="1908"/>
                        <a:pt x="523" y="2401"/>
                        <a:pt x="1030" y="2401"/>
                      </a:cubicBezTo>
                      <a:cubicBezTo>
                        <a:pt x="1051" y="2401"/>
                        <a:pt x="1072" y="2400"/>
                        <a:pt x="1092" y="2399"/>
                      </a:cubicBezTo>
                      <a:cubicBezTo>
                        <a:pt x="1609" y="2359"/>
                        <a:pt x="2004" y="1800"/>
                        <a:pt x="1962" y="1134"/>
                      </a:cubicBezTo>
                      <a:cubicBezTo>
                        <a:pt x="1924" y="505"/>
                        <a:pt x="1481" y="0"/>
                        <a:pt x="9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5"/>
                <p:cNvSpPr/>
                <p:nvPr/>
              </p:nvSpPr>
              <p:spPr>
                <a:xfrm>
                  <a:off x="3554346" y="3159217"/>
                  <a:ext cx="2671743" cy="28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52" h="1455" extrusionOk="0">
                      <a:moveTo>
                        <a:pt x="13509" y="0"/>
                      </a:moveTo>
                      <a:lnTo>
                        <a:pt x="0" y="938"/>
                      </a:lnTo>
                      <a:lnTo>
                        <a:pt x="108" y="1455"/>
                      </a:lnTo>
                      <a:lnTo>
                        <a:pt x="13552" y="530"/>
                      </a:lnTo>
                      <a:lnTo>
                        <a:pt x="1350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5"/>
                <p:cNvSpPr/>
                <p:nvPr/>
              </p:nvSpPr>
              <p:spPr>
                <a:xfrm>
                  <a:off x="3777320" y="3773926"/>
                  <a:ext cx="1688371" cy="665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4" h="3377" extrusionOk="0">
                      <a:moveTo>
                        <a:pt x="8564" y="0"/>
                      </a:moveTo>
                      <a:lnTo>
                        <a:pt x="0" y="559"/>
                      </a:lnTo>
                      <a:lnTo>
                        <a:pt x="1046" y="3377"/>
                      </a:lnTo>
                      <a:lnTo>
                        <a:pt x="5050" y="3093"/>
                      </a:lnTo>
                      <a:lnTo>
                        <a:pt x="856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5"/>
                <p:cNvSpPr/>
                <p:nvPr/>
              </p:nvSpPr>
              <p:spPr>
                <a:xfrm>
                  <a:off x="2488368" y="3233936"/>
                  <a:ext cx="2687515" cy="738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2" h="3747" extrusionOk="0">
                      <a:moveTo>
                        <a:pt x="13510" y="0"/>
                      </a:moveTo>
                      <a:lnTo>
                        <a:pt x="1" y="929"/>
                      </a:lnTo>
                      <a:lnTo>
                        <a:pt x="573" y="3746"/>
                      </a:lnTo>
                      <a:lnTo>
                        <a:pt x="9696" y="3106"/>
                      </a:lnTo>
                      <a:lnTo>
                        <a:pt x="13631" y="1690"/>
                      </a:lnTo>
                      <a:lnTo>
                        <a:pt x="1351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5"/>
                <p:cNvSpPr/>
                <p:nvPr/>
              </p:nvSpPr>
              <p:spPr>
                <a:xfrm>
                  <a:off x="2751363" y="3548388"/>
                  <a:ext cx="1860678" cy="948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8" h="4809" extrusionOk="0">
                      <a:moveTo>
                        <a:pt x="9437" y="0"/>
                      </a:moveTo>
                      <a:lnTo>
                        <a:pt x="1" y="1850"/>
                      </a:lnTo>
                      <a:lnTo>
                        <a:pt x="1962" y="4809"/>
                      </a:lnTo>
                      <a:lnTo>
                        <a:pt x="6250" y="4521"/>
                      </a:lnTo>
                      <a:lnTo>
                        <a:pt x="94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5"/>
                <p:cNvSpPr/>
                <p:nvPr/>
              </p:nvSpPr>
              <p:spPr>
                <a:xfrm>
                  <a:off x="2875172" y="3891821"/>
                  <a:ext cx="826837" cy="550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4" h="2793" extrusionOk="0">
                      <a:moveTo>
                        <a:pt x="4017" y="1"/>
                      </a:moveTo>
                      <a:lnTo>
                        <a:pt x="0" y="288"/>
                      </a:lnTo>
                      <a:lnTo>
                        <a:pt x="1661" y="2792"/>
                      </a:lnTo>
                      <a:lnTo>
                        <a:pt x="4194" y="2616"/>
                      </a:lnTo>
                      <a:lnTo>
                        <a:pt x="401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5"/>
                <p:cNvSpPr/>
                <p:nvPr/>
              </p:nvSpPr>
              <p:spPr>
                <a:xfrm>
                  <a:off x="3084543" y="3891821"/>
                  <a:ext cx="604060" cy="368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4" h="1867" extrusionOk="0">
                      <a:moveTo>
                        <a:pt x="2955" y="1"/>
                      </a:moveTo>
                      <a:lnTo>
                        <a:pt x="504" y="177"/>
                      </a:lnTo>
                      <a:cubicBezTo>
                        <a:pt x="327" y="272"/>
                        <a:pt x="0" y="504"/>
                        <a:pt x="0" y="504"/>
                      </a:cubicBezTo>
                      <a:lnTo>
                        <a:pt x="1347" y="533"/>
                      </a:lnTo>
                      <a:lnTo>
                        <a:pt x="327" y="1171"/>
                      </a:lnTo>
                      <a:lnTo>
                        <a:pt x="1537" y="1089"/>
                      </a:lnTo>
                      <a:lnTo>
                        <a:pt x="1076" y="1867"/>
                      </a:lnTo>
                      <a:lnTo>
                        <a:pt x="2014" y="1403"/>
                      </a:lnTo>
                      <a:lnTo>
                        <a:pt x="2246" y="1824"/>
                      </a:lnTo>
                      <a:lnTo>
                        <a:pt x="2615" y="1269"/>
                      </a:lnTo>
                      <a:lnTo>
                        <a:pt x="2955" y="1743"/>
                      </a:lnTo>
                      <a:cubicBezTo>
                        <a:pt x="2955" y="1743"/>
                        <a:pt x="3024" y="1622"/>
                        <a:pt x="3063" y="1553"/>
                      </a:cubicBezTo>
                      <a:lnTo>
                        <a:pt x="295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5"/>
                <p:cNvSpPr/>
                <p:nvPr/>
              </p:nvSpPr>
              <p:spPr>
                <a:xfrm>
                  <a:off x="3747551" y="3846082"/>
                  <a:ext cx="577642" cy="55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" h="2822" extrusionOk="0">
                      <a:moveTo>
                        <a:pt x="2929" y="1"/>
                      </a:moveTo>
                      <a:lnTo>
                        <a:pt x="1" y="206"/>
                      </a:lnTo>
                      <a:lnTo>
                        <a:pt x="177" y="2821"/>
                      </a:lnTo>
                      <a:lnTo>
                        <a:pt x="981" y="2766"/>
                      </a:lnTo>
                      <a:lnTo>
                        <a:pt x="292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5"/>
                <p:cNvSpPr/>
                <p:nvPr/>
              </p:nvSpPr>
              <p:spPr>
                <a:xfrm>
                  <a:off x="4026712" y="3773926"/>
                  <a:ext cx="1438980" cy="606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9" h="3077" extrusionOk="0">
                      <a:moveTo>
                        <a:pt x="7299" y="0"/>
                      </a:moveTo>
                      <a:lnTo>
                        <a:pt x="1893" y="367"/>
                      </a:lnTo>
                      <a:lnTo>
                        <a:pt x="0" y="3076"/>
                      </a:lnTo>
                      <a:lnTo>
                        <a:pt x="4141" y="2792"/>
                      </a:lnTo>
                      <a:lnTo>
                        <a:pt x="729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5"/>
                <p:cNvSpPr/>
                <p:nvPr/>
              </p:nvSpPr>
              <p:spPr>
                <a:xfrm>
                  <a:off x="4029658" y="3828493"/>
                  <a:ext cx="1162579" cy="525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7" h="2668" extrusionOk="0">
                      <a:moveTo>
                        <a:pt x="5462" y="0"/>
                      </a:moveTo>
                      <a:lnTo>
                        <a:pt x="4468" y="1265"/>
                      </a:lnTo>
                      <a:lnTo>
                        <a:pt x="4305" y="530"/>
                      </a:lnTo>
                      <a:lnTo>
                        <a:pt x="3759" y="994"/>
                      </a:lnTo>
                      <a:lnTo>
                        <a:pt x="3488" y="435"/>
                      </a:lnTo>
                      <a:lnTo>
                        <a:pt x="2641" y="1376"/>
                      </a:lnTo>
                      <a:lnTo>
                        <a:pt x="2167" y="722"/>
                      </a:lnTo>
                      <a:lnTo>
                        <a:pt x="1935" y="1415"/>
                      </a:lnTo>
                      <a:lnTo>
                        <a:pt x="1402" y="1131"/>
                      </a:lnTo>
                      <a:lnTo>
                        <a:pt x="1170" y="2151"/>
                      </a:lnTo>
                      <a:cubicBezTo>
                        <a:pt x="1170" y="2151"/>
                        <a:pt x="722" y="2056"/>
                        <a:pt x="517" y="1919"/>
                      </a:cubicBezTo>
                      <a:lnTo>
                        <a:pt x="0" y="2667"/>
                      </a:lnTo>
                      <a:lnTo>
                        <a:pt x="0" y="2667"/>
                      </a:lnTo>
                      <a:lnTo>
                        <a:pt x="4141" y="2383"/>
                      </a:lnTo>
                      <a:lnTo>
                        <a:pt x="5897" y="830"/>
                      </a:lnTo>
                      <a:cubicBezTo>
                        <a:pt x="5884" y="830"/>
                        <a:pt x="5884" y="817"/>
                        <a:pt x="5871" y="804"/>
                      </a:cubicBezTo>
                      <a:cubicBezTo>
                        <a:pt x="5681" y="559"/>
                        <a:pt x="5462" y="0"/>
                        <a:pt x="54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5"/>
                <p:cNvSpPr/>
                <p:nvPr/>
              </p:nvSpPr>
              <p:spPr>
                <a:xfrm>
                  <a:off x="6010806" y="3282237"/>
                  <a:ext cx="301044" cy="228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7" h="1158" extrusionOk="0">
                      <a:moveTo>
                        <a:pt x="1295" y="0"/>
                      </a:moveTo>
                      <a:lnTo>
                        <a:pt x="0" y="396"/>
                      </a:lnTo>
                      <a:lnTo>
                        <a:pt x="219" y="1158"/>
                      </a:lnTo>
                      <a:lnTo>
                        <a:pt x="1527" y="765"/>
                      </a:lnTo>
                      <a:lnTo>
                        <a:pt x="129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5"/>
                <p:cNvSpPr/>
                <p:nvPr/>
              </p:nvSpPr>
              <p:spPr>
                <a:xfrm>
                  <a:off x="6099719" y="3282237"/>
                  <a:ext cx="212131" cy="177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" h="900" extrusionOk="0">
                      <a:moveTo>
                        <a:pt x="844" y="0"/>
                      </a:moveTo>
                      <a:lnTo>
                        <a:pt x="435" y="125"/>
                      </a:lnTo>
                      <a:cubicBezTo>
                        <a:pt x="530" y="177"/>
                        <a:pt x="693" y="288"/>
                        <a:pt x="693" y="288"/>
                      </a:cubicBezTo>
                      <a:lnTo>
                        <a:pt x="177" y="327"/>
                      </a:lnTo>
                      <a:lnTo>
                        <a:pt x="477" y="615"/>
                      </a:lnTo>
                      <a:lnTo>
                        <a:pt x="0" y="667"/>
                      </a:lnTo>
                      <a:cubicBezTo>
                        <a:pt x="0" y="667"/>
                        <a:pt x="396" y="860"/>
                        <a:pt x="612" y="899"/>
                      </a:cubicBezTo>
                      <a:lnTo>
                        <a:pt x="1076" y="765"/>
                      </a:lnTo>
                      <a:lnTo>
                        <a:pt x="84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5"/>
                <p:cNvSpPr/>
                <p:nvPr/>
              </p:nvSpPr>
              <p:spPr>
                <a:xfrm>
                  <a:off x="5156959" y="3339016"/>
                  <a:ext cx="292764" cy="203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5" h="1033" extrusionOk="0">
                      <a:moveTo>
                        <a:pt x="151" y="0"/>
                      </a:moveTo>
                      <a:lnTo>
                        <a:pt x="0" y="788"/>
                      </a:lnTo>
                      <a:lnTo>
                        <a:pt x="1337" y="1033"/>
                      </a:lnTo>
                      <a:lnTo>
                        <a:pt x="1484" y="258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5"/>
                <p:cNvSpPr/>
                <p:nvPr/>
              </p:nvSpPr>
              <p:spPr>
                <a:xfrm>
                  <a:off x="5078889" y="3110718"/>
                  <a:ext cx="1074454" cy="4565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0" h="2316" extrusionOk="0">
                      <a:moveTo>
                        <a:pt x="5273" y="1"/>
                      </a:moveTo>
                      <a:lnTo>
                        <a:pt x="1" y="1812"/>
                      </a:lnTo>
                      <a:lnTo>
                        <a:pt x="181" y="2315"/>
                      </a:lnTo>
                      <a:lnTo>
                        <a:pt x="5450" y="504"/>
                      </a:lnTo>
                      <a:lnTo>
                        <a:pt x="527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5"/>
                <p:cNvSpPr/>
                <p:nvPr/>
              </p:nvSpPr>
              <p:spPr>
                <a:xfrm>
                  <a:off x="2434350" y="3378840"/>
                  <a:ext cx="201879" cy="11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" h="603" extrusionOk="0">
                      <a:moveTo>
                        <a:pt x="994" y="1"/>
                      </a:moveTo>
                      <a:lnTo>
                        <a:pt x="0" y="69"/>
                      </a:lnTo>
                      <a:lnTo>
                        <a:pt x="30" y="602"/>
                      </a:lnTo>
                      <a:lnTo>
                        <a:pt x="1023" y="534"/>
                      </a:lnTo>
                      <a:lnTo>
                        <a:pt x="99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5"/>
                <p:cNvSpPr/>
                <p:nvPr/>
              </p:nvSpPr>
              <p:spPr>
                <a:xfrm>
                  <a:off x="5167802" y="3081146"/>
                  <a:ext cx="1074454" cy="456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0" h="2315" extrusionOk="0">
                      <a:moveTo>
                        <a:pt x="5270" y="1"/>
                      </a:moveTo>
                      <a:lnTo>
                        <a:pt x="1" y="1811"/>
                      </a:lnTo>
                      <a:lnTo>
                        <a:pt x="177" y="2315"/>
                      </a:lnTo>
                      <a:lnTo>
                        <a:pt x="5450" y="504"/>
                      </a:lnTo>
                      <a:lnTo>
                        <a:pt x="527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5"/>
                <p:cNvSpPr/>
                <p:nvPr/>
              </p:nvSpPr>
              <p:spPr>
                <a:xfrm>
                  <a:off x="4327559" y="3304121"/>
                  <a:ext cx="601497" cy="332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1" h="1688" extrusionOk="0">
                      <a:moveTo>
                        <a:pt x="2995" y="1"/>
                      </a:moveTo>
                      <a:lnTo>
                        <a:pt x="2779" y="14"/>
                      </a:lnTo>
                      <a:cubicBezTo>
                        <a:pt x="2831" y="775"/>
                        <a:pt x="2302" y="1429"/>
                        <a:pt x="1592" y="1471"/>
                      </a:cubicBezTo>
                      <a:cubicBezTo>
                        <a:pt x="1563" y="1474"/>
                        <a:pt x="1533" y="1475"/>
                        <a:pt x="1503" y="1475"/>
                      </a:cubicBezTo>
                      <a:cubicBezTo>
                        <a:pt x="1193" y="1475"/>
                        <a:pt x="890" y="1352"/>
                        <a:pt x="654" y="1128"/>
                      </a:cubicBezTo>
                      <a:cubicBezTo>
                        <a:pt x="396" y="899"/>
                        <a:pt x="233" y="556"/>
                        <a:pt x="203" y="190"/>
                      </a:cubicBezTo>
                      <a:lnTo>
                        <a:pt x="1" y="203"/>
                      </a:lnTo>
                      <a:cubicBezTo>
                        <a:pt x="27" y="625"/>
                        <a:pt x="203" y="1007"/>
                        <a:pt x="504" y="1292"/>
                      </a:cubicBezTo>
                      <a:cubicBezTo>
                        <a:pt x="788" y="1553"/>
                        <a:pt x="1145" y="1687"/>
                        <a:pt x="1498" y="1687"/>
                      </a:cubicBezTo>
                      <a:lnTo>
                        <a:pt x="1605" y="1687"/>
                      </a:lnTo>
                      <a:cubicBezTo>
                        <a:pt x="2423" y="1635"/>
                        <a:pt x="3050" y="870"/>
                        <a:pt x="2995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5"/>
                <p:cNvSpPr/>
                <p:nvPr/>
              </p:nvSpPr>
              <p:spPr>
                <a:xfrm>
                  <a:off x="2636032" y="3411173"/>
                  <a:ext cx="604060" cy="333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4" h="1691" extrusionOk="0">
                      <a:moveTo>
                        <a:pt x="2995" y="0"/>
                      </a:moveTo>
                      <a:lnTo>
                        <a:pt x="2779" y="13"/>
                      </a:lnTo>
                      <a:cubicBezTo>
                        <a:pt x="2831" y="765"/>
                        <a:pt x="2302" y="1432"/>
                        <a:pt x="1592" y="1471"/>
                      </a:cubicBezTo>
                      <a:cubicBezTo>
                        <a:pt x="1559" y="1474"/>
                        <a:pt x="1526" y="1475"/>
                        <a:pt x="1494" y="1475"/>
                      </a:cubicBezTo>
                      <a:cubicBezTo>
                        <a:pt x="1187" y="1475"/>
                        <a:pt x="887" y="1353"/>
                        <a:pt x="654" y="1131"/>
                      </a:cubicBezTo>
                      <a:cubicBezTo>
                        <a:pt x="396" y="886"/>
                        <a:pt x="233" y="559"/>
                        <a:pt x="216" y="193"/>
                      </a:cubicBezTo>
                      <a:lnTo>
                        <a:pt x="0" y="206"/>
                      </a:lnTo>
                      <a:cubicBezTo>
                        <a:pt x="27" y="628"/>
                        <a:pt x="203" y="1010"/>
                        <a:pt x="517" y="1295"/>
                      </a:cubicBezTo>
                      <a:cubicBezTo>
                        <a:pt x="788" y="1553"/>
                        <a:pt x="1144" y="1690"/>
                        <a:pt x="1511" y="1690"/>
                      </a:cubicBezTo>
                      <a:lnTo>
                        <a:pt x="1605" y="1690"/>
                      </a:lnTo>
                      <a:cubicBezTo>
                        <a:pt x="2439" y="1635"/>
                        <a:pt x="3063" y="873"/>
                        <a:pt x="2995" y="0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5"/>
                <p:cNvSpPr/>
                <p:nvPr/>
              </p:nvSpPr>
              <p:spPr>
                <a:xfrm>
                  <a:off x="4394589" y="3076414"/>
                  <a:ext cx="504698" cy="467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0" h="2373" extrusionOk="0">
                      <a:moveTo>
                        <a:pt x="1326" y="0"/>
                      </a:moveTo>
                      <a:cubicBezTo>
                        <a:pt x="907" y="0"/>
                        <a:pt x="496" y="241"/>
                        <a:pt x="272" y="665"/>
                      </a:cubicBezTo>
                      <a:cubicBezTo>
                        <a:pt x="1" y="1169"/>
                        <a:pt x="108" y="1780"/>
                        <a:pt x="504" y="2120"/>
                      </a:cubicBezTo>
                      <a:lnTo>
                        <a:pt x="491" y="2136"/>
                      </a:lnTo>
                      <a:lnTo>
                        <a:pt x="693" y="2244"/>
                      </a:lnTo>
                      <a:cubicBezTo>
                        <a:pt x="852" y="2332"/>
                        <a:pt x="1024" y="2373"/>
                        <a:pt x="1195" y="2373"/>
                      </a:cubicBezTo>
                      <a:cubicBezTo>
                        <a:pt x="1612" y="2373"/>
                        <a:pt x="2026" y="2128"/>
                        <a:pt x="2246" y="1711"/>
                      </a:cubicBezTo>
                      <a:cubicBezTo>
                        <a:pt x="2560" y="1126"/>
                        <a:pt x="2370" y="420"/>
                        <a:pt x="1824" y="132"/>
                      </a:cubicBezTo>
                      <a:lnTo>
                        <a:pt x="1622" y="25"/>
                      </a:lnTo>
                      <a:lnTo>
                        <a:pt x="1609" y="38"/>
                      </a:lnTo>
                      <a:cubicBezTo>
                        <a:pt x="1515" y="12"/>
                        <a:pt x="1420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5"/>
                <p:cNvSpPr/>
                <p:nvPr/>
              </p:nvSpPr>
              <p:spPr>
                <a:xfrm>
                  <a:off x="4373297" y="3061825"/>
                  <a:ext cx="456396" cy="455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5" h="2308" extrusionOk="0">
                      <a:moveTo>
                        <a:pt x="1339" y="1"/>
                      </a:moveTo>
                      <a:cubicBezTo>
                        <a:pt x="950" y="1"/>
                        <a:pt x="544" y="262"/>
                        <a:pt x="311" y="697"/>
                      </a:cubicBezTo>
                      <a:cubicBezTo>
                        <a:pt x="1" y="1282"/>
                        <a:pt x="122" y="1965"/>
                        <a:pt x="599" y="2210"/>
                      </a:cubicBezTo>
                      <a:cubicBezTo>
                        <a:pt x="718" y="2276"/>
                        <a:pt x="848" y="2307"/>
                        <a:pt x="981" y="2307"/>
                      </a:cubicBezTo>
                      <a:cubicBezTo>
                        <a:pt x="1368" y="2307"/>
                        <a:pt x="1781" y="2044"/>
                        <a:pt x="2014" y="1609"/>
                      </a:cubicBezTo>
                      <a:cubicBezTo>
                        <a:pt x="2315" y="1024"/>
                        <a:pt x="2191" y="344"/>
                        <a:pt x="1730" y="99"/>
                      </a:cubicBezTo>
                      <a:cubicBezTo>
                        <a:pt x="1607" y="32"/>
                        <a:pt x="1474" y="1"/>
                        <a:pt x="13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5"/>
                <p:cNvSpPr/>
                <p:nvPr/>
              </p:nvSpPr>
              <p:spPr>
                <a:xfrm>
                  <a:off x="4453931" y="3142459"/>
                  <a:ext cx="295327" cy="294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8" h="1493" extrusionOk="0">
                      <a:moveTo>
                        <a:pt x="877" y="0"/>
                      </a:moveTo>
                      <a:cubicBezTo>
                        <a:pt x="627" y="0"/>
                        <a:pt x="358" y="164"/>
                        <a:pt x="203" y="451"/>
                      </a:cubicBezTo>
                      <a:cubicBezTo>
                        <a:pt x="0" y="834"/>
                        <a:pt x="82" y="1268"/>
                        <a:pt x="379" y="1432"/>
                      </a:cubicBezTo>
                      <a:cubicBezTo>
                        <a:pt x="459" y="1473"/>
                        <a:pt x="544" y="1493"/>
                        <a:pt x="631" y="1493"/>
                      </a:cubicBezTo>
                      <a:cubicBezTo>
                        <a:pt x="886" y="1493"/>
                        <a:pt x="1150" y="1322"/>
                        <a:pt x="1291" y="1036"/>
                      </a:cubicBezTo>
                      <a:cubicBezTo>
                        <a:pt x="1497" y="657"/>
                        <a:pt x="1416" y="219"/>
                        <a:pt x="1115" y="56"/>
                      </a:cubicBezTo>
                      <a:cubicBezTo>
                        <a:pt x="1041" y="18"/>
                        <a:pt x="960" y="0"/>
                        <a:pt x="87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5"/>
                <p:cNvSpPr/>
                <p:nvPr/>
              </p:nvSpPr>
              <p:spPr>
                <a:xfrm>
                  <a:off x="4536930" y="3223881"/>
                  <a:ext cx="131695" cy="130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" h="663" extrusionOk="0">
                      <a:moveTo>
                        <a:pt x="387" y="1"/>
                      </a:moveTo>
                      <a:cubicBezTo>
                        <a:pt x="273" y="1"/>
                        <a:pt x="154" y="78"/>
                        <a:pt x="83" y="202"/>
                      </a:cubicBezTo>
                      <a:cubicBezTo>
                        <a:pt x="1" y="365"/>
                        <a:pt x="27" y="571"/>
                        <a:pt x="164" y="636"/>
                      </a:cubicBezTo>
                      <a:cubicBezTo>
                        <a:pt x="199" y="654"/>
                        <a:pt x="237" y="663"/>
                        <a:pt x="276" y="663"/>
                      </a:cubicBezTo>
                      <a:cubicBezTo>
                        <a:pt x="390" y="663"/>
                        <a:pt x="512" y="591"/>
                        <a:pt x="573" y="460"/>
                      </a:cubicBezTo>
                      <a:cubicBezTo>
                        <a:pt x="668" y="296"/>
                        <a:pt x="625" y="94"/>
                        <a:pt x="491" y="25"/>
                      </a:cubicBezTo>
                      <a:cubicBezTo>
                        <a:pt x="458" y="9"/>
                        <a:pt x="423" y="1"/>
                        <a:pt x="38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5"/>
                <p:cNvSpPr/>
                <p:nvPr/>
              </p:nvSpPr>
              <p:spPr>
                <a:xfrm>
                  <a:off x="2684333" y="3155274"/>
                  <a:ext cx="502135" cy="471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7" h="2390" extrusionOk="0">
                      <a:moveTo>
                        <a:pt x="1204" y="0"/>
                      </a:moveTo>
                      <a:cubicBezTo>
                        <a:pt x="1064" y="0"/>
                        <a:pt x="924" y="28"/>
                        <a:pt x="788" y="86"/>
                      </a:cubicBezTo>
                      <a:lnTo>
                        <a:pt x="573" y="167"/>
                      </a:lnTo>
                      <a:lnTo>
                        <a:pt x="586" y="197"/>
                      </a:lnTo>
                      <a:cubicBezTo>
                        <a:pt x="164" y="494"/>
                        <a:pt x="1" y="1096"/>
                        <a:pt x="216" y="1625"/>
                      </a:cubicBezTo>
                      <a:cubicBezTo>
                        <a:pt x="420" y="2092"/>
                        <a:pt x="854" y="2378"/>
                        <a:pt x="1306" y="2378"/>
                      </a:cubicBezTo>
                      <a:cubicBezTo>
                        <a:pt x="1369" y="2378"/>
                        <a:pt x="1434" y="2372"/>
                        <a:pt x="1498" y="2360"/>
                      </a:cubicBezTo>
                      <a:lnTo>
                        <a:pt x="1511" y="2390"/>
                      </a:lnTo>
                      <a:lnTo>
                        <a:pt x="1717" y="2292"/>
                      </a:lnTo>
                      <a:cubicBezTo>
                        <a:pt x="2289" y="2063"/>
                        <a:pt x="2547" y="1367"/>
                        <a:pt x="2289" y="756"/>
                      </a:cubicBezTo>
                      <a:cubicBezTo>
                        <a:pt x="2091" y="286"/>
                        <a:pt x="1654" y="0"/>
                        <a:pt x="12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5"/>
                <p:cNvSpPr/>
                <p:nvPr/>
              </p:nvSpPr>
              <p:spPr>
                <a:xfrm>
                  <a:off x="2665604" y="3176369"/>
                  <a:ext cx="451271" cy="461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9" h="2343" extrusionOk="0">
                      <a:moveTo>
                        <a:pt x="974" y="0"/>
                      </a:moveTo>
                      <a:cubicBezTo>
                        <a:pt x="869" y="0"/>
                        <a:pt x="766" y="20"/>
                        <a:pt x="668" y="60"/>
                      </a:cubicBezTo>
                      <a:cubicBezTo>
                        <a:pt x="190" y="266"/>
                        <a:pt x="1" y="933"/>
                        <a:pt x="259" y="1547"/>
                      </a:cubicBezTo>
                      <a:cubicBezTo>
                        <a:pt x="465" y="2036"/>
                        <a:pt x="889" y="2343"/>
                        <a:pt x="1301" y="2343"/>
                      </a:cubicBezTo>
                      <a:cubicBezTo>
                        <a:pt x="1405" y="2343"/>
                        <a:pt x="1507" y="2324"/>
                        <a:pt x="1606" y="2283"/>
                      </a:cubicBezTo>
                      <a:cubicBezTo>
                        <a:pt x="2096" y="2077"/>
                        <a:pt x="2289" y="1410"/>
                        <a:pt x="2027" y="796"/>
                      </a:cubicBezTo>
                      <a:cubicBezTo>
                        <a:pt x="1821" y="307"/>
                        <a:pt x="1389" y="0"/>
                        <a:pt x="9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5"/>
                <p:cNvSpPr/>
                <p:nvPr/>
              </p:nvSpPr>
              <p:spPr>
                <a:xfrm>
                  <a:off x="2746238" y="3258185"/>
                  <a:ext cx="290201" cy="298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" h="1513" extrusionOk="0">
                      <a:moveTo>
                        <a:pt x="631" y="1"/>
                      </a:moveTo>
                      <a:cubicBezTo>
                        <a:pt x="564" y="1"/>
                        <a:pt x="498" y="14"/>
                        <a:pt x="435" y="41"/>
                      </a:cubicBezTo>
                      <a:cubicBezTo>
                        <a:pt x="108" y="178"/>
                        <a:pt x="0" y="600"/>
                        <a:pt x="164" y="995"/>
                      </a:cubicBezTo>
                      <a:cubicBezTo>
                        <a:pt x="294" y="1311"/>
                        <a:pt x="571" y="1512"/>
                        <a:pt x="837" y="1512"/>
                      </a:cubicBezTo>
                      <a:cubicBezTo>
                        <a:pt x="904" y="1512"/>
                        <a:pt x="970" y="1499"/>
                        <a:pt x="1033" y="1472"/>
                      </a:cubicBezTo>
                      <a:cubicBezTo>
                        <a:pt x="1347" y="1335"/>
                        <a:pt x="1471" y="913"/>
                        <a:pt x="1308" y="518"/>
                      </a:cubicBezTo>
                      <a:cubicBezTo>
                        <a:pt x="1164" y="202"/>
                        <a:pt x="894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5"/>
                <p:cNvSpPr/>
                <p:nvPr/>
              </p:nvSpPr>
              <p:spPr>
                <a:xfrm>
                  <a:off x="2823519" y="3340988"/>
                  <a:ext cx="132286" cy="13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" h="673" extrusionOk="0">
                      <a:moveTo>
                        <a:pt x="288" y="1"/>
                      </a:moveTo>
                      <a:cubicBezTo>
                        <a:pt x="260" y="1"/>
                        <a:pt x="233" y="6"/>
                        <a:pt x="207" y="16"/>
                      </a:cubicBezTo>
                      <a:cubicBezTo>
                        <a:pt x="56" y="72"/>
                        <a:pt x="1" y="261"/>
                        <a:pt x="82" y="438"/>
                      </a:cubicBezTo>
                      <a:cubicBezTo>
                        <a:pt x="138" y="581"/>
                        <a:pt x="264" y="672"/>
                        <a:pt x="390" y="672"/>
                      </a:cubicBezTo>
                      <a:cubicBezTo>
                        <a:pt x="420" y="672"/>
                        <a:pt x="449" y="667"/>
                        <a:pt x="478" y="657"/>
                      </a:cubicBezTo>
                      <a:cubicBezTo>
                        <a:pt x="615" y="601"/>
                        <a:pt x="671" y="412"/>
                        <a:pt x="589" y="235"/>
                      </a:cubicBezTo>
                      <a:cubicBezTo>
                        <a:pt x="533" y="92"/>
                        <a:pt x="407" y="1"/>
                        <a:pt x="28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5"/>
                <p:cNvSpPr/>
                <p:nvPr/>
              </p:nvSpPr>
              <p:spPr>
                <a:xfrm>
                  <a:off x="5457806" y="3325413"/>
                  <a:ext cx="488729" cy="230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" h="1171" extrusionOk="0">
                      <a:moveTo>
                        <a:pt x="2328" y="0"/>
                      </a:moveTo>
                      <a:lnTo>
                        <a:pt x="1" y="504"/>
                      </a:lnTo>
                      <a:lnTo>
                        <a:pt x="138" y="1171"/>
                      </a:lnTo>
                      <a:lnTo>
                        <a:pt x="2478" y="667"/>
                      </a:lnTo>
                      <a:lnTo>
                        <a:pt x="232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5"/>
                <p:cNvSpPr/>
                <p:nvPr/>
              </p:nvSpPr>
              <p:spPr>
                <a:xfrm>
                  <a:off x="3830747" y="3884132"/>
                  <a:ext cx="271472" cy="276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7" h="1403" extrusionOk="0">
                      <a:moveTo>
                        <a:pt x="873" y="0"/>
                      </a:moveTo>
                      <a:lnTo>
                        <a:pt x="628" y="340"/>
                      </a:lnTo>
                      <a:lnTo>
                        <a:pt x="259" y="147"/>
                      </a:lnTo>
                      <a:lnTo>
                        <a:pt x="383" y="543"/>
                      </a:lnTo>
                      <a:lnTo>
                        <a:pt x="0" y="719"/>
                      </a:lnTo>
                      <a:lnTo>
                        <a:pt x="383" y="870"/>
                      </a:lnTo>
                      <a:lnTo>
                        <a:pt x="285" y="1278"/>
                      </a:lnTo>
                      <a:lnTo>
                        <a:pt x="641" y="1076"/>
                      </a:lnTo>
                      <a:lnTo>
                        <a:pt x="899" y="1403"/>
                      </a:lnTo>
                      <a:lnTo>
                        <a:pt x="968" y="994"/>
                      </a:lnTo>
                      <a:lnTo>
                        <a:pt x="1377" y="1007"/>
                      </a:lnTo>
                      <a:lnTo>
                        <a:pt x="1102" y="693"/>
                      </a:lnTo>
                      <a:lnTo>
                        <a:pt x="1363" y="380"/>
                      </a:lnTo>
                      <a:lnTo>
                        <a:pt x="955" y="409"/>
                      </a:lnTo>
                      <a:lnTo>
                        <a:pt x="87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5"/>
                <p:cNvSpPr/>
                <p:nvPr/>
              </p:nvSpPr>
              <p:spPr>
                <a:xfrm>
                  <a:off x="5876745" y="4058017"/>
                  <a:ext cx="193402" cy="9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1" h="492" extrusionOk="0">
                      <a:moveTo>
                        <a:pt x="546" y="1"/>
                      </a:moveTo>
                      <a:cubicBezTo>
                        <a:pt x="530" y="1"/>
                        <a:pt x="0" y="370"/>
                        <a:pt x="0" y="370"/>
                      </a:cubicBezTo>
                      <a:cubicBezTo>
                        <a:pt x="0" y="370"/>
                        <a:pt x="82" y="491"/>
                        <a:pt x="272" y="491"/>
                      </a:cubicBezTo>
                      <a:lnTo>
                        <a:pt x="981" y="491"/>
                      </a:lnTo>
                      <a:lnTo>
                        <a:pt x="54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5"/>
                <p:cNvSpPr/>
                <p:nvPr/>
              </p:nvSpPr>
              <p:spPr>
                <a:xfrm>
                  <a:off x="5616313" y="4302875"/>
                  <a:ext cx="120851" cy="93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" h="475" extrusionOk="0">
                      <a:moveTo>
                        <a:pt x="27" y="1"/>
                      </a:moveTo>
                      <a:lnTo>
                        <a:pt x="1" y="285"/>
                      </a:lnTo>
                      <a:lnTo>
                        <a:pt x="122" y="475"/>
                      </a:lnTo>
                      <a:lnTo>
                        <a:pt x="449" y="328"/>
                      </a:lnTo>
                      <a:lnTo>
                        <a:pt x="612" y="164"/>
                      </a:lnTo>
                      <a:lnTo>
                        <a:pt x="315" y="66"/>
                      </a:lnTo>
                      <a:cubicBezTo>
                        <a:pt x="298" y="66"/>
                        <a:pt x="27" y="1"/>
                        <a:pt x="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5"/>
                <p:cNvSpPr/>
                <p:nvPr/>
              </p:nvSpPr>
              <p:spPr>
                <a:xfrm>
                  <a:off x="6118448" y="3993746"/>
                  <a:ext cx="75507" cy="59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01" extrusionOk="0">
                      <a:moveTo>
                        <a:pt x="190" y="0"/>
                      </a:moveTo>
                      <a:cubicBezTo>
                        <a:pt x="190" y="0"/>
                        <a:pt x="13" y="111"/>
                        <a:pt x="0" y="137"/>
                      </a:cubicBezTo>
                      <a:lnTo>
                        <a:pt x="39" y="232"/>
                      </a:lnTo>
                      <a:lnTo>
                        <a:pt x="163" y="301"/>
                      </a:lnTo>
                      <a:lnTo>
                        <a:pt x="382" y="262"/>
                      </a:lnTo>
                      <a:lnTo>
                        <a:pt x="353" y="111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5"/>
                <p:cNvSpPr/>
                <p:nvPr/>
              </p:nvSpPr>
              <p:spPr>
                <a:xfrm>
                  <a:off x="6019086" y="4280992"/>
                  <a:ext cx="96799" cy="48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246" extrusionOk="0">
                      <a:moveTo>
                        <a:pt x="1" y="1"/>
                      </a:moveTo>
                      <a:lnTo>
                        <a:pt x="95" y="246"/>
                      </a:lnTo>
                      <a:lnTo>
                        <a:pt x="380" y="177"/>
                      </a:lnTo>
                      <a:lnTo>
                        <a:pt x="491" y="1"/>
                      </a:lnTo>
                      <a:lnTo>
                        <a:pt x="233" y="3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5"/>
                <p:cNvSpPr/>
                <p:nvPr/>
              </p:nvSpPr>
              <p:spPr>
                <a:xfrm>
                  <a:off x="5372244" y="4186952"/>
                  <a:ext cx="120654" cy="112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" h="573" extrusionOk="0">
                      <a:moveTo>
                        <a:pt x="543" y="1"/>
                      </a:moveTo>
                      <a:cubicBezTo>
                        <a:pt x="530" y="1"/>
                        <a:pt x="379" y="125"/>
                        <a:pt x="379" y="125"/>
                      </a:cubicBezTo>
                      <a:lnTo>
                        <a:pt x="0" y="69"/>
                      </a:lnTo>
                      <a:lnTo>
                        <a:pt x="258" y="288"/>
                      </a:lnTo>
                      <a:lnTo>
                        <a:pt x="271" y="573"/>
                      </a:lnTo>
                      <a:lnTo>
                        <a:pt x="611" y="327"/>
                      </a:lnTo>
                      <a:lnTo>
                        <a:pt x="543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5"/>
                <p:cNvSpPr/>
                <p:nvPr/>
              </p:nvSpPr>
              <p:spPr>
                <a:xfrm>
                  <a:off x="6188041" y="4029036"/>
                  <a:ext cx="107643" cy="9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" h="492" extrusionOk="0">
                      <a:moveTo>
                        <a:pt x="546" y="1"/>
                      </a:moveTo>
                      <a:cubicBezTo>
                        <a:pt x="533" y="1"/>
                        <a:pt x="383" y="96"/>
                        <a:pt x="383" y="96"/>
                      </a:cubicBezTo>
                      <a:lnTo>
                        <a:pt x="124" y="164"/>
                      </a:lnTo>
                      <a:lnTo>
                        <a:pt x="0" y="380"/>
                      </a:lnTo>
                      <a:lnTo>
                        <a:pt x="275" y="491"/>
                      </a:lnTo>
                      <a:lnTo>
                        <a:pt x="520" y="409"/>
                      </a:lnTo>
                      <a:lnTo>
                        <a:pt x="54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5"/>
                <p:cNvSpPr/>
                <p:nvPr/>
              </p:nvSpPr>
              <p:spPr>
                <a:xfrm>
                  <a:off x="6155709" y="4251222"/>
                  <a:ext cx="85168" cy="70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358" extrusionOk="0">
                      <a:moveTo>
                        <a:pt x="197" y="1"/>
                      </a:moveTo>
                      <a:cubicBezTo>
                        <a:pt x="196" y="1"/>
                        <a:pt x="195" y="1"/>
                        <a:pt x="193" y="1"/>
                      </a:cubicBezTo>
                      <a:cubicBezTo>
                        <a:pt x="177" y="31"/>
                        <a:pt x="14" y="139"/>
                        <a:pt x="1" y="165"/>
                      </a:cubicBezTo>
                      <a:lnTo>
                        <a:pt x="138" y="165"/>
                      </a:lnTo>
                      <a:lnTo>
                        <a:pt x="151" y="358"/>
                      </a:lnTo>
                      <a:cubicBezTo>
                        <a:pt x="151" y="358"/>
                        <a:pt x="328" y="302"/>
                        <a:pt x="383" y="302"/>
                      </a:cubicBezTo>
                      <a:cubicBezTo>
                        <a:pt x="385" y="303"/>
                        <a:pt x="387" y="303"/>
                        <a:pt x="389" y="303"/>
                      </a:cubicBezTo>
                      <a:cubicBezTo>
                        <a:pt x="431" y="303"/>
                        <a:pt x="339" y="151"/>
                        <a:pt x="301" y="139"/>
                      </a:cubicBezTo>
                      <a:cubicBezTo>
                        <a:pt x="261" y="126"/>
                        <a:pt x="223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5"/>
                <p:cNvSpPr/>
                <p:nvPr/>
              </p:nvSpPr>
              <p:spPr>
                <a:xfrm>
                  <a:off x="5533314" y="4163097"/>
                  <a:ext cx="96799" cy="5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286" extrusionOk="0">
                      <a:moveTo>
                        <a:pt x="0" y="1"/>
                      </a:moveTo>
                      <a:lnTo>
                        <a:pt x="95" y="285"/>
                      </a:lnTo>
                      <a:lnTo>
                        <a:pt x="379" y="220"/>
                      </a:lnTo>
                      <a:lnTo>
                        <a:pt x="490" y="1"/>
                      </a:lnTo>
                      <a:lnTo>
                        <a:pt x="229" y="2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1" name="Google Shape;411;p5"/>
            <p:cNvGrpSpPr/>
            <p:nvPr/>
          </p:nvGrpSpPr>
          <p:grpSpPr>
            <a:xfrm>
              <a:off x="8213439" y="3763745"/>
              <a:ext cx="374657" cy="463150"/>
              <a:chOff x="8243489" y="4050570"/>
              <a:chExt cx="374657" cy="463150"/>
            </a:xfrm>
          </p:grpSpPr>
          <p:sp>
            <p:nvSpPr>
              <p:cNvPr id="412" name="Google Shape;412;p5"/>
              <p:cNvSpPr/>
              <p:nvPr/>
            </p:nvSpPr>
            <p:spPr>
              <a:xfrm>
                <a:off x="8243489" y="4051225"/>
                <a:ext cx="374657" cy="461828"/>
              </a:xfrm>
              <a:custGeom>
                <a:avLst/>
                <a:gdLst/>
                <a:ahLst/>
                <a:cxnLst/>
                <a:rect l="l" t="t" r="r" b="b"/>
                <a:pathLst>
                  <a:path w="107815" h="132900" extrusionOk="0">
                    <a:moveTo>
                      <a:pt x="53908" y="30499"/>
                    </a:moveTo>
                    <a:cubicBezTo>
                      <a:pt x="65243" y="30499"/>
                      <a:pt x="74444" y="39725"/>
                      <a:pt x="74444" y="51162"/>
                    </a:cubicBezTo>
                    <a:cubicBezTo>
                      <a:pt x="74444" y="62472"/>
                      <a:pt x="65243" y="71698"/>
                      <a:pt x="53908" y="71698"/>
                    </a:cubicBezTo>
                    <a:cubicBezTo>
                      <a:pt x="42572" y="71698"/>
                      <a:pt x="33372" y="62472"/>
                      <a:pt x="33372" y="51162"/>
                    </a:cubicBezTo>
                    <a:cubicBezTo>
                      <a:pt x="33372" y="39725"/>
                      <a:pt x="42572" y="30499"/>
                      <a:pt x="53908" y="30499"/>
                    </a:cubicBezTo>
                    <a:close/>
                    <a:moveTo>
                      <a:pt x="53908" y="0"/>
                    </a:moveTo>
                    <a:cubicBezTo>
                      <a:pt x="24146" y="0"/>
                      <a:pt x="1" y="24145"/>
                      <a:pt x="1" y="53907"/>
                    </a:cubicBezTo>
                    <a:cubicBezTo>
                      <a:pt x="1" y="72867"/>
                      <a:pt x="9125" y="89489"/>
                      <a:pt x="19800" y="102629"/>
                    </a:cubicBezTo>
                    <a:cubicBezTo>
                      <a:pt x="35176" y="121462"/>
                      <a:pt x="53908" y="132899"/>
                      <a:pt x="53908" y="132899"/>
                    </a:cubicBezTo>
                    <a:cubicBezTo>
                      <a:pt x="53908" y="132899"/>
                      <a:pt x="107815" y="101460"/>
                      <a:pt x="107815" y="53907"/>
                    </a:cubicBezTo>
                    <a:cubicBezTo>
                      <a:pt x="107815" y="49993"/>
                      <a:pt x="107383" y="46282"/>
                      <a:pt x="106646" y="42571"/>
                    </a:cubicBezTo>
                    <a:cubicBezTo>
                      <a:pt x="101461" y="18223"/>
                      <a:pt x="79857" y="0"/>
                      <a:pt x="539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5"/>
              <p:cNvSpPr/>
              <p:nvPr/>
            </p:nvSpPr>
            <p:spPr>
              <a:xfrm>
                <a:off x="8244307" y="4050570"/>
                <a:ext cx="257600" cy="463150"/>
              </a:xfrm>
              <a:custGeom>
                <a:avLst/>
                <a:gdLst/>
                <a:ahLst/>
                <a:cxnLst/>
                <a:rect l="l" t="t" r="r" b="b"/>
                <a:pathLst>
                  <a:path w="10304" h="18526" extrusionOk="0">
                    <a:moveTo>
                      <a:pt x="10304" y="569"/>
                    </a:moveTo>
                    <a:cubicBezTo>
                      <a:pt x="10352" y="391"/>
                      <a:pt x="7780" y="-157"/>
                      <a:pt x="6521" y="43"/>
                    </a:cubicBezTo>
                    <a:cubicBezTo>
                      <a:pt x="5262" y="243"/>
                      <a:pt x="3802" y="856"/>
                      <a:pt x="2749" y="1767"/>
                    </a:cubicBezTo>
                    <a:cubicBezTo>
                      <a:pt x="1697" y="2678"/>
                      <a:pt x="575" y="4056"/>
                      <a:pt x="206" y="5509"/>
                    </a:cubicBezTo>
                    <a:cubicBezTo>
                      <a:pt x="-163" y="6962"/>
                      <a:pt x="-24" y="8869"/>
                      <a:pt x="533" y="10485"/>
                    </a:cubicBezTo>
                    <a:cubicBezTo>
                      <a:pt x="1090" y="12102"/>
                      <a:pt x="2383" y="13868"/>
                      <a:pt x="3548" y="15208"/>
                    </a:cubicBezTo>
                    <a:cubicBezTo>
                      <a:pt x="4713" y="16548"/>
                      <a:pt x="7296" y="18466"/>
                      <a:pt x="7523" y="18525"/>
                    </a:cubicBezTo>
                    <a:cubicBezTo>
                      <a:pt x="7750" y="18584"/>
                      <a:pt x="5678" y="16542"/>
                      <a:pt x="4908" y="15561"/>
                    </a:cubicBezTo>
                    <a:cubicBezTo>
                      <a:pt x="4138" y="14580"/>
                      <a:pt x="3455" y="13897"/>
                      <a:pt x="2903" y="12640"/>
                    </a:cubicBezTo>
                    <a:cubicBezTo>
                      <a:pt x="2351" y="11383"/>
                      <a:pt x="1592" y="9536"/>
                      <a:pt x="1595" y="8020"/>
                    </a:cubicBezTo>
                    <a:cubicBezTo>
                      <a:pt x="1598" y="6504"/>
                      <a:pt x="2149" y="4697"/>
                      <a:pt x="2922" y="3546"/>
                    </a:cubicBezTo>
                    <a:cubicBezTo>
                      <a:pt x="3696" y="2395"/>
                      <a:pt x="5006" y="1609"/>
                      <a:pt x="6236" y="1113"/>
                    </a:cubicBezTo>
                    <a:cubicBezTo>
                      <a:pt x="7466" y="617"/>
                      <a:pt x="10257" y="747"/>
                      <a:pt x="10304" y="569"/>
                    </a:cubicBezTo>
                    <a:close/>
                  </a:path>
                </a:pathLst>
              </a:custGeom>
              <a:solidFill>
                <a:srgbClr val="8162A7">
                  <a:alpha val="45910"/>
                </a:srgbClr>
              </a:soli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"/>
          <p:cNvSpPr/>
          <p:nvPr/>
        </p:nvSpPr>
        <p:spPr>
          <a:xfrm>
            <a:off x="6901213" y="4246263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6"/>
          <p:cNvGrpSpPr/>
          <p:nvPr/>
        </p:nvGrpSpPr>
        <p:grpSpPr>
          <a:xfrm rot="5400000" flipH="1">
            <a:off x="-1411213" y="-902645"/>
            <a:ext cx="1103228" cy="3337661"/>
            <a:chOff x="1825573" y="1896181"/>
            <a:chExt cx="964529" cy="2918046"/>
          </a:xfrm>
        </p:grpSpPr>
        <p:sp>
          <p:nvSpPr>
            <p:cNvPr id="417" name="Google Shape;417;p6"/>
            <p:cNvSpPr/>
            <p:nvPr/>
          </p:nvSpPr>
          <p:spPr>
            <a:xfrm>
              <a:off x="1825573" y="1896181"/>
              <a:ext cx="964529" cy="2918046"/>
            </a:xfrm>
            <a:custGeom>
              <a:avLst/>
              <a:gdLst/>
              <a:ahLst/>
              <a:cxnLst/>
              <a:rect l="l" t="t" r="r" b="b"/>
              <a:pathLst>
                <a:path w="7532" h="22787" extrusionOk="0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76200" dir="2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8" name="Google Shape;418;p6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419" name="Google Shape;419;p6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6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6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65" extrusionOk="0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6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6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6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6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6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6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6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6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6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6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6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6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6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6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33" extrusionOk="0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6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6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6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6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39" extrusionOk="0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6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6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70" extrusionOk="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6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52" extrusionOk="0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6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6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6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6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6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6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6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6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6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6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6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6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6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6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39" extrusionOk="0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6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52" extrusionOk="0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6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272" h="436" extrusionOk="0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6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96" extrusionOk="0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6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85" extrusionOk="0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6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6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6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65" extrusionOk="0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0" name="Google Shape;470;p6"/>
          <p:cNvGrpSpPr/>
          <p:nvPr/>
        </p:nvGrpSpPr>
        <p:grpSpPr>
          <a:xfrm rot="5400000">
            <a:off x="3794695" y="3373512"/>
            <a:ext cx="4143889" cy="6604850"/>
            <a:chOff x="1336575" y="1389950"/>
            <a:chExt cx="1583450" cy="2523825"/>
          </a:xfrm>
        </p:grpSpPr>
        <p:sp>
          <p:nvSpPr>
            <p:cNvPr id="471" name="Google Shape;471;p6"/>
            <p:cNvSpPr/>
            <p:nvPr/>
          </p:nvSpPr>
          <p:spPr>
            <a:xfrm>
              <a:off x="1336575" y="1389950"/>
              <a:ext cx="1583450" cy="2523825"/>
            </a:xfrm>
            <a:custGeom>
              <a:avLst/>
              <a:gdLst/>
              <a:ahLst/>
              <a:cxnLst/>
              <a:rect l="l" t="t" r="r" b="b"/>
              <a:pathLst>
                <a:path w="63338" h="100953" extrusionOk="0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57150" dir="63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2510150" y="2649325"/>
              <a:ext cx="11700" cy="5775"/>
            </a:xfrm>
            <a:custGeom>
              <a:avLst/>
              <a:gdLst/>
              <a:ahLst/>
              <a:cxnLst/>
              <a:rect l="l" t="t" r="r" b="b"/>
              <a:pathLst>
                <a:path w="468" h="231" extrusionOk="0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1406350" y="1423450"/>
              <a:ext cx="1080625" cy="1231650"/>
            </a:xfrm>
            <a:custGeom>
              <a:avLst/>
              <a:gdLst/>
              <a:ahLst/>
              <a:cxnLst/>
              <a:rect l="l" t="t" r="r" b="b"/>
              <a:pathLst>
                <a:path w="43225" h="49266" extrusionOk="0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1406350" y="1389950"/>
              <a:ext cx="5950" cy="11725"/>
            </a:xfrm>
            <a:custGeom>
              <a:avLst/>
              <a:gdLst/>
              <a:ahLst/>
              <a:cxnLst/>
              <a:rect l="l" t="t" r="r" b="b"/>
              <a:pathLst>
                <a:path w="238" h="469" extrusionOk="0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2841525" y="3857075"/>
              <a:ext cx="5950" cy="24100"/>
            </a:xfrm>
            <a:custGeom>
              <a:avLst/>
              <a:gdLst/>
              <a:ahLst/>
              <a:cxnLst/>
              <a:rect l="l" t="t" r="r" b="b"/>
              <a:pathLst>
                <a:path w="238" h="964" extrusionOk="0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2841525" y="381050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2836450" y="2740900"/>
              <a:ext cx="10325" cy="24075"/>
            </a:xfrm>
            <a:custGeom>
              <a:avLst/>
              <a:gdLst/>
              <a:ahLst/>
              <a:cxnLst/>
              <a:rect l="l" t="t" r="r" b="b"/>
              <a:pathLst>
                <a:path w="413" h="963" extrusionOk="0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2841525" y="371755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2841525" y="362460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2841525" y="357802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841525" y="3764125"/>
              <a:ext cx="5950" cy="23200"/>
            </a:xfrm>
            <a:custGeom>
              <a:avLst/>
              <a:gdLst/>
              <a:ahLst/>
              <a:cxnLst/>
              <a:rect l="l" t="t" r="r" b="b"/>
              <a:pathLst>
                <a:path w="238" h="928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2817625" y="2697975"/>
              <a:ext cx="16775" cy="23400"/>
            </a:xfrm>
            <a:custGeom>
              <a:avLst/>
              <a:gdLst/>
              <a:ahLst/>
              <a:cxnLst/>
              <a:rect l="l" t="t" r="r" b="b"/>
              <a:pathLst>
                <a:path w="671" h="936" extrusionOk="0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2841525" y="3670975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2510150" y="2649325"/>
              <a:ext cx="23400" cy="5775"/>
            </a:xfrm>
            <a:custGeom>
              <a:avLst/>
              <a:gdLst/>
              <a:ahLst/>
              <a:cxnLst/>
              <a:rect l="l" t="t" r="r" b="b"/>
              <a:pathLst>
                <a:path w="936" h="231" extrusionOk="0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2556725" y="2649325"/>
              <a:ext cx="22500" cy="5775"/>
            </a:xfrm>
            <a:custGeom>
              <a:avLst/>
              <a:gdLst/>
              <a:ahLst/>
              <a:cxnLst/>
              <a:rect l="l" t="t" r="r" b="b"/>
              <a:pathLst>
                <a:path w="900" h="231" extrusionOk="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2648975" y="2649325"/>
              <a:ext cx="23400" cy="5775"/>
            </a:xfrm>
            <a:custGeom>
              <a:avLst/>
              <a:gdLst/>
              <a:ahLst/>
              <a:cxnLst/>
              <a:rect l="l" t="t" r="r" b="b"/>
              <a:pathLst>
                <a:path w="936" h="231" extrusionOk="0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2602575" y="2649325"/>
              <a:ext cx="23225" cy="5775"/>
            </a:xfrm>
            <a:custGeom>
              <a:avLst/>
              <a:gdLst/>
              <a:ahLst/>
              <a:cxnLst/>
              <a:rect l="l" t="t" r="r" b="b"/>
              <a:pathLst>
                <a:path w="929" h="231" extrusionOk="0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2695550" y="2648625"/>
              <a:ext cx="23200" cy="6475"/>
            </a:xfrm>
            <a:custGeom>
              <a:avLst/>
              <a:gdLst/>
              <a:ahLst/>
              <a:cxnLst/>
              <a:rect l="l" t="t" r="r" b="b"/>
              <a:pathLst>
                <a:path w="928" h="259" extrusionOk="0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2741225" y="2651600"/>
              <a:ext cx="24100" cy="11525"/>
            </a:xfrm>
            <a:custGeom>
              <a:avLst/>
              <a:gdLst/>
              <a:ahLst/>
              <a:cxnLst/>
              <a:rect l="l" t="t" r="r" b="b"/>
              <a:pathLst>
                <a:path w="964" h="461" extrusionOk="0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2784125" y="2667475"/>
              <a:ext cx="22525" cy="17450"/>
            </a:xfrm>
            <a:custGeom>
              <a:avLst/>
              <a:gdLst/>
              <a:ahLst/>
              <a:cxnLst/>
              <a:rect l="l" t="t" r="r" b="b"/>
              <a:pathLst>
                <a:path w="901" h="698" extrusionOk="0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2841525" y="292767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2841525" y="297425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2841525" y="3020625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2841525" y="3113775"/>
              <a:ext cx="5950" cy="23200"/>
            </a:xfrm>
            <a:custGeom>
              <a:avLst/>
              <a:gdLst/>
              <a:ahLst/>
              <a:cxnLst/>
              <a:rect l="l" t="t" r="r" b="b"/>
              <a:pathLst>
                <a:path w="238" h="928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6"/>
            <p:cNvSpPr/>
            <p:nvPr/>
          </p:nvSpPr>
          <p:spPr>
            <a:xfrm>
              <a:off x="2841525" y="306720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6"/>
            <p:cNvSpPr/>
            <p:nvPr/>
          </p:nvSpPr>
          <p:spPr>
            <a:xfrm>
              <a:off x="2841525" y="278815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2841525" y="283472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2841525" y="353145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2841525" y="288110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2841525" y="334625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2841525" y="3392800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2841525" y="343920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2841525" y="3160150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2841525" y="348507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2841525" y="3206725"/>
              <a:ext cx="5950" cy="23225"/>
            </a:xfrm>
            <a:custGeom>
              <a:avLst/>
              <a:gdLst/>
              <a:ahLst/>
              <a:cxnLst/>
              <a:rect l="l" t="t" r="r" b="b"/>
              <a:pathLst>
                <a:path w="238" h="929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2841525" y="3253300"/>
              <a:ext cx="5950" cy="23200"/>
            </a:xfrm>
            <a:custGeom>
              <a:avLst/>
              <a:gdLst/>
              <a:ahLst/>
              <a:cxnLst/>
              <a:rect l="l" t="t" r="r" b="b"/>
              <a:pathLst>
                <a:path w="238" h="928" extrusionOk="0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2841525" y="3299675"/>
              <a:ext cx="5950" cy="23400"/>
            </a:xfrm>
            <a:custGeom>
              <a:avLst/>
              <a:gdLst/>
              <a:ahLst/>
              <a:cxnLst/>
              <a:rect l="l" t="t" r="r" b="b"/>
              <a:pathLst>
                <a:path w="238" h="936" extrusionOk="0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2841525" y="3902075"/>
              <a:ext cx="5950" cy="11700"/>
            </a:xfrm>
            <a:custGeom>
              <a:avLst/>
              <a:gdLst/>
              <a:ahLst/>
              <a:cxnLst/>
              <a:rect l="l" t="t" r="r" b="b"/>
              <a:pathLst>
                <a:path w="238" h="468" extrusionOk="0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6"/>
          <p:cNvGrpSpPr/>
          <p:nvPr/>
        </p:nvGrpSpPr>
        <p:grpSpPr>
          <a:xfrm>
            <a:off x="8243439" y="4320295"/>
            <a:ext cx="374657" cy="463150"/>
            <a:chOff x="8243489" y="4050570"/>
            <a:chExt cx="374657" cy="463150"/>
          </a:xfrm>
        </p:grpSpPr>
        <p:sp>
          <p:nvSpPr>
            <p:cNvPr id="510" name="Google Shape;510;p6"/>
            <p:cNvSpPr/>
            <p:nvPr/>
          </p:nvSpPr>
          <p:spPr>
            <a:xfrm>
              <a:off x="8243489" y="4051225"/>
              <a:ext cx="374657" cy="461828"/>
            </a:xfrm>
            <a:custGeom>
              <a:avLst/>
              <a:gdLst/>
              <a:ahLst/>
              <a:cxnLst/>
              <a:rect l="l" t="t" r="r" b="b"/>
              <a:pathLst>
                <a:path w="107815" h="132900" extrusionOk="0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8244307" y="4050570"/>
              <a:ext cx="257600" cy="463150"/>
            </a:xfrm>
            <a:custGeom>
              <a:avLst/>
              <a:gdLst/>
              <a:ahLst/>
              <a:cxnLst/>
              <a:rect l="l" t="t" r="r" b="b"/>
              <a:pathLst>
                <a:path w="10304" h="18526" extrusionOk="0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  <p:grpSp>
        <p:nvGrpSpPr>
          <p:cNvPr id="512" name="Google Shape;512;p6"/>
          <p:cNvGrpSpPr/>
          <p:nvPr/>
        </p:nvGrpSpPr>
        <p:grpSpPr>
          <a:xfrm>
            <a:off x="366588" y="4512987"/>
            <a:ext cx="514249" cy="630515"/>
            <a:chOff x="366588" y="4512987"/>
            <a:chExt cx="514249" cy="630515"/>
          </a:xfrm>
        </p:grpSpPr>
        <p:grpSp>
          <p:nvGrpSpPr>
            <p:cNvPr id="513" name="Google Shape;513;p6"/>
            <p:cNvGrpSpPr/>
            <p:nvPr/>
          </p:nvGrpSpPr>
          <p:grpSpPr>
            <a:xfrm>
              <a:off x="366588" y="4512987"/>
              <a:ext cx="347653" cy="630515"/>
              <a:chOff x="3816307" y="2352225"/>
              <a:chExt cx="1213027" cy="2199981"/>
            </a:xfrm>
          </p:grpSpPr>
          <p:sp>
            <p:nvSpPr>
              <p:cNvPr id="514" name="Google Shape;514;p6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6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6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7" name="Google Shape;517;p6"/>
            <p:cNvGrpSpPr/>
            <p:nvPr/>
          </p:nvGrpSpPr>
          <p:grpSpPr>
            <a:xfrm>
              <a:off x="714046" y="4839586"/>
              <a:ext cx="166791" cy="302717"/>
              <a:chOff x="3816307" y="2352225"/>
              <a:chExt cx="1213027" cy="2199981"/>
            </a:xfrm>
          </p:grpSpPr>
          <p:sp>
            <p:nvSpPr>
              <p:cNvPr id="518" name="Google Shape;518;p6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6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6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1" name="Google Shape;521;p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"/>
          <p:cNvSpPr txBox="1">
            <a:spLocks noGrp="1"/>
          </p:cNvSpPr>
          <p:nvPr>
            <p:ph type="title"/>
          </p:nvPr>
        </p:nvSpPr>
        <p:spPr>
          <a:xfrm>
            <a:off x="1032800" y="1028200"/>
            <a:ext cx="3327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7"/>
          <p:cNvSpPr txBox="1">
            <a:spLocks noGrp="1"/>
          </p:cNvSpPr>
          <p:nvPr>
            <p:ph type="subTitle" idx="1"/>
          </p:nvPr>
        </p:nvSpPr>
        <p:spPr>
          <a:xfrm>
            <a:off x="1032800" y="1600900"/>
            <a:ext cx="3327000" cy="18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25" name="Google Shape;525;p7"/>
          <p:cNvSpPr>
            <a:spLocks noGrp="1"/>
          </p:cNvSpPr>
          <p:nvPr>
            <p:ph type="pic" idx="2"/>
          </p:nvPr>
        </p:nvSpPr>
        <p:spPr>
          <a:xfrm rot="573118">
            <a:off x="5391556" y="1391138"/>
            <a:ext cx="1513179" cy="2622381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26" name="Google Shape;526;p7"/>
          <p:cNvGrpSpPr/>
          <p:nvPr/>
        </p:nvGrpSpPr>
        <p:grpSpPr>
          <a:xfrm>
            <a:off x="544013" y="4513064"/>
            <a:ext cx="750012" cy="630423"/>
            <a:chOff x="1507450" y="3919292"/>
            <a:chExt cx="953486" cy="801453"/>
          </a:xfrm>
        </p:grpSpPr>
        <p:grpSp>
          <p:nvGrpSpPr>
            <p:cNvPr id="527" name="Google Shape;527;p7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528" name="Google Shape;528;p7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1" name="Google Shape;531;p7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532" name="Google Shape;532;p7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7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5" name="Google Shape;535;p7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536" name="Google Shape;536;p7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836" extrusionOk="0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7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9712" extrusionOk="0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7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841" extrusionOk="0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p25"/>
          <p:cNvSpPr/>
          <p:nvPr/>
        </p:nvSpPr>
        <p:spPr>
          <a:xfrm>
            <a:off x="5167288" y="133603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" name="Google Shape;1981;p25"/>
          <p:cNvSpPr txBox="1">
            <a:spLocks noGrp="1"/>
          </p:cNvSpPr>
          <p:nvPr>
            <p:ph type="ctrTitle"/>
          </p:nvPr>
        </p:nvSpPr>
        <p:spPr>
          <a:xfrm>
            <a:off x="713225" y="781775"/>
            <a:ext cx="4783500" cy="24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Accident Prophet: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Poppins"/>
                <a:ea typeface="Poppins"/>
                <a:cs typeface="Poppins"/>
                <a:sym typeface="Poppins"/>
              </a:rPr>
              <a:t>Predicting Road Incidents </a:t>
            </a:r>
            <a:endParaRPr sz="3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82" name="Google Shape;1982;p25"/>
          <p:cNvSpPr txBox="1">
            <a:spLocks noGrp="1"/>
          </p:cNvSpPr>
          <p:nvPr>
            <p:ph type="subTitle" idx="1"/>
          </p:nvPr>
        </p:nvSpPr>
        <p:spPr>
          <a:xfrm>
            <a:off x="713225" y="2384875"/>
            <a:ext cx="47835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Group 11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95D46"/>
                </a:solidFill>
              </a:rPr>
              <a:t>Mr. Nitesh Ghimire</a:t>
            </a:r>
            <a:endParaRPr sz="1400">
              <a:solidFill>
                <a:srgbClr val="695D46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95D46"/>
                </a:solidFill>
              </a:rPr>
              <a:t>Mr. Gholamreza Izadi</a:t>
            </a:r>
            <a:endParaRPr sz="1400">
              <a:solidFill>
                <a:srgbClr val="695D46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95D46"/>
                </a:solidFill>
              </a:rPr>
              <a:t>Mr. Tairo Kageyama</a:t>
            </a:r>
            <a:endParaRPr sz="1400">
              <a:solidFill>
                <a:srgbClr val="695D46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95D46"/>
                </a:solidFill>
              </a:rPr>
              <a:t>Mr. Rojan Manandhar</a:t>
            </a:r>
            <a:endParaRPr sz="1400">
              <a:solidFill>
                <a:srgbClr val="695D46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95D46"/>
                </a:solidFill>
              </a:rPr>
              <a:t>Mr. Panithi Sirisatjapipat                                                                                         </a:t>
            </a:r>
            <a:endParaRPr sz="1400">
              <a:solidFill>
                <a:srgbClr val="695D46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95D46"/>
                </a:solidFill>
              </a:rPr>
              <a:t>Mr. Bakyt Tursaliev</a:t>
            </a:r>
            <a:endParaRPr sz="1400">
              <a:solidFill>
                <a:srgbClr val="695D46"/>
              </a:solidFill>
            </a:endParaRPr>
          </a:p>
        </p:txBody>
      </p:sp>
      <p:grpSp>
        <p:nvGrpSpPr>
          <p:cNvPr id="1983" name="Google Shape;1983;p25"/>
          <p:cNvGrpSpPr/>
          <p:nvPr/>
        </p:nvGrpSpPr>
        <p:grpSpPr>
          <a:xfrm>
            <a:off x="713181" y="582145"/>
            <a:ext cx="11949650" cy="4976633"/>
            <a:chOff x="713181" y="582145"/>
            <a:chExt cx="11949650" cy="4976633"/>
          </a:xfrm>
        </p:grpSpPr>
        <p:grpSp>
          <p:nvGrpSpPr>
            <p:cNvPr id="1984" name="Google Shape;1984;p25"/>
            <p:cNvGrpSpPr/>
            <p:nvPr/>
          </p:nvGrpSpPr>
          <p:grpSpPr>
            <a:xfrm>
              <a:off x="6279940" y="582145"/>
              <a:ext cx="6382891" cy="1623545"/>
              <a:chOff x="6371290" y="314120"/>
              <a:chExt cx="6382891" cy="1623545"/>
            </a:xfrm>
          </p:grpSpPr>
          <p:sp>
            <p:nvSpPr>
              <p:cNvPr id="1985" name="Google Shape;1985;p25"/>
              <p:cNvSpPr/>
              <p:nvPr/>
            </p:nvSpPr>
            <p:spPr>
              <a:xfrm rot="-5400000" flipH="1">
                <a:off x="8750963" y="-2065553"/>
                <a:ext cx="1623545" cy="6382891"/>
              </a:xfrm>
              <a:custGeom>
                <a:avLst/>
                <a:gdLst/>
                <a:ahLst/>
                <a:cxnLst/>
                <a:rect l="l" t="t" r="r" b="b"/>
                <a:pathLst>
                  <a:path w="12220" h="44059" extrusionOk="0">
                    <a:moveTo>
                      <a:pt x="9359" y="0"/>
                    </a:moveTo>
                    <a:lnTo>
                      <a:pt x="9359" y="18593"/>
                    </a:lnTo>
                    <a:lnTo>
                      <a:pt x="9359" y="27156"/>
                    </a:lnTo>
                    <a:cubicBezTo>
                      <a:pt x="9359" y="27621"/>
                      <a:pt x="9003" y="28003"/>
                      <a:pt x="8568" y="28055"/>
                    </a:cubicBezTo>
                    <a:lnTo>
                      <a:pt x="8444" y="28055"/>
                    </a:lnTo>
                    <a:cubicBezTo>
                      <a:pt x="7940" y="28055"/>
                      <a:pt x="7532" y="27647"/>
                      <a:pt x="7532" y="27156"/>
                    </a:cubicBezTo>
                    <a:lnTo>
                      <a:pt x="7532" y="18168"/>
                    </a:lnTo>
                    <a:cubicBezTo>
                      <a:pt x="7532" y="16099"/>
                      <a:pt x="5845" y="14409"/>
                      <a:pt x="3773" y="14409"/>
                    </a:cubicBezTo>
                    <a:cubicBezTo>
                      <a:pt x="1704" y="14409"/>
                      <a:pt x="1" y="16099"/>
                      <a:pt x="1" y="18168"/>
                    </a:cubicBezTo>
                    <a:lnTo>
                      <a:pt x="1" y="30141"/>
                    </a:lnTo>
                    <a:lnTo>
                      <a:pt x="1" y="44059"/>
                    </a:lnTo>
                    <a:lnTo>
                      <a:pt x="2861" y="44059"/>
                    </a:lnTo>
                    <a:lnTo>
                      <a:pt x="2861" y="29065"/>
                    </a:lnTo>
                    <a:lnTo>
                      <a:pt x="2861" y="18168"/>
                    </a:lnTo>
                    <a:cubicBezTo>
                      <a:pt x="2861" y="17677"/>
                      <a:pt x="3270" y="17269"/>
                      <a:pt x="3773" y="17269"/>
                    </a:cubicBezTo>
                    <a:cubicBezTo>
                      <a:pt x="4276" y="17269"/>
                      <a:pt x="4685" y="17677"/>
                      <a:pt x="4685" y="18168"/>
                    </a:cubicBezTo>
                    <a:lnTo>
                      <a:pt x="4685" y="27156"/>
                    </a:lnTo>
                    <a:cubicBezTo>
                      <a:pt x="4685" y="29186"/>
                      <a:pt x="6306" y="30863"/>
                      <a:pt x="8336" y="30915"/>
                    </a:cubicBezTo>
                    <a:cubicBezTo>
                      <a:pt x="8378" y="30915"/>
                      <a:pt x="8405" y="30932"/>
                      <a:pt x="8444" y="30932"/>
                    </a:cubicBezTo>
                    <a:cubicBezTo>
                      <a:pt x="10529" y="30932"/>
                      <a:pt x="12219" y="29229"/>
                      <a:pt x="12219" y="27156"/>
                    </a:cubicBezTo>
                    <a:lnTo>
                      <a:pt x="12219" y="18619"/>
                    </a:lnTo>
                    <a:lnTo>
                      <a:pt x="1221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dist="57150" dir="6660000" algn="bl" rotWithShape="0">
                  <a:schemeClr val="dk1">
                    <a:alpha val="3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86" name="Google Shape;1986;p25"/>
              <p:cNvGrpSpPr/>
              <p:nvPr/>
            </p:nvGrpSpPr>
            <p:grpSpPr>
              <a:xfrm rot="-5400000" flipH="1">
                <a:off x="8817700" y="-1773617"/>
                <a:ext cx="1257637" cy="5799004"/>
                <a:chOff x="3563222" y="101822"/>
                <a:chExt cx="1212180" cy="5125965"/>
              </a:xfrm>
            </p:grpSpPr>
            <p:sp>
              <p:nvSpPr>
                <p:cNvPr id="1987" name="Google Shape;1987;p25"/>
                <p:cNvSpPr/>
                <p:nvPr/>
              </p:nvSpPr>
              <p:spPr>
                <a:xfrm>
                  <a:off x="3563222" y="4946702"/>
                  <a:ext cx="13830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6" extrusionOk="0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8" name="Google Shape;1988;p25"/>
                <p:cNvSpPr/>
                <p:nvPr/>
              </p:nvSpPr>
              <p:spPr>
                <a:xfrm>
                  <a:off x="3563222" y="5060160"/>
                  <a:ext cx="13830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6" extrusionOk="0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9" name="Google Shape;1989;p25"/>
                <p:cNvSpPr/>
                <p:nvPr/>
              </p:nvSpPr>
              <p:spPr>
                <a:xfrm>
                  <a:off x="3563222" y="4833244"/>
                  <a:ext cx="13830" cy="58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53" extrusionOk="0">
                      <a:moveTo>
                        <a:pt x="0" y="1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0" name="Google Shape;1990;p25"/>
                <p:cNvSpPr/>
                <p:nvPr/>
              </p:nvSpPr>
              <p:spPr>
                <a:xfrm>
                  <a:off x="3563222" y="5171569"/>
                  <a:ext cx="13830" cy="5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9" extrusionOk="0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1" name="Google Shape;1991;p25"/>
                <p:cNvSpPr/>
                <p:nvPr/>
              </p:nvSpPr>
              <p:spPr>
                <a:xfrm>
                  <a:off x="3563222" y="4043522"/>
                  <a:ext cx="13830" cy="55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5" extrusionOk="0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2" name="Google Shape;1992;p25"/>
                <p:cNvSpPr/>
                <p:nvPr/>
              </p:nvSpPr>
              <p:spPr>
                <a:xfrm>
                  <a:off x="3563222" y="4154802"/>
                  <a:ext cx="13830" cy="57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52" extrusionOk="0">
                      <a:moveTo>
                        <a:pt x="0" y="0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3" name="Google Shape;1993;p25"/>
                <p:cNvSpPr/>
                <p:nvPr/>
              </p:nvSpPr>
              <p:spPr>
                <a:xfrm>
                  <a:off x="3563222" y="3818271"/>
                  <a:ext cx="13830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6" extrusionOk="0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4" name="Google Shape;1994;p25"/>
                <p:cNvSpPr/>
                <p:nvPr/>
              </p:nvSpPr>
              <p:spPr>
                <a:xfrm>
                  <a:off x="3563222" y="3930064"/>
                  <a:ext cx="13830" cy="55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5" extrusionOk="0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5" name="Google Shape;1995;p25"/>
                <p:cNvSpPr/>
                <p:nvPr/>
              </p:nvSpPr>
              <p:spPr>
                <a:xfrm>
                  <a:off x="3563222" y="4268260"/>
                  <a:ext cx="13830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6" extrusionOk="0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6" name="Google Shape;1996;p25"/>
                <p:cNvSpPr/>
                <p:nvPr/>
              </p:nvSpPr>
              <p:spPr>
                <a:xfrm>
                  <a:off x="3563222" y="4380053"/>
                  <a:ext cx="13830" cy="57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48" extrusionOk="0">
                      <a:moveTo>
                        <a:pt x="0" y="0"/>
                      </a:moveTo>
                      <a:lnTo>
                        <a:pt x="0" y="448"/>
                      </a:lnTo>
                      <a:lnTo>
                        <a:pt x="108" y="44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" name="Google Shape;1997;p25"/>
                <p:cNvSpPr/>
                <p:nvPr/>
              </p:nvSpPr>
              <p:spPr>
                <a:xfrm>
                  <a:off x="3563222" y="4493383"/>
                  <a:ext cx="13830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6" extrusionOk="0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" name="Google Shape;1998;p25"/>
                <p:cNvSpPr/>
                <p:nvPr/>
              </p:nvSpPr>
              <p:spPr>
                <a:xfrm>
                  <a:off x="3563222" y="4718250"/>
                  <a:ext cx="13830" cy="59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65" extrusionOk="0">
                      <a:moveTo>
                        <a:pt x="0" y="0"/>
                      </a:moveTo>
                      <a:lnTo>
                        <a:pt x="0" y="26"/>
                      </a:lnTo>
                      <a:lnTo>
                        <a:pt x="0" y="435"/>
                      </a:lnTo>
                      <a:lnTo>
                        <a:pt x="0" y="464"/>
                      </a:lnTo>
                      <a:lnTo>
                        <a:pt x="108" y="464"/>
                      </a:lnTo>
                      <a:lnTo>
                        <a:pt x="108" y="435"/>
                      </a:lnTo>
                      <a:lnTo>
                        <a:pt x="108" y="26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9" name="Google Shape;1999;p25"/>
                <p:cNvSpPr/>
                <p:nvPr/>
              </p:nvSpPr>
              <p:spPr>
                <a:xfrm>
                  <a:off x="3563222" y="4606457"/>
                  <a:ext cx="13830" cy="5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9" extrusionOk="0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0" name="Google Shape;2000;p25"/>
                <p:cNvSpPr/>
                <p:nvPr/>
              </p:nvSpPr>
              <p:spPr>
                <a:xfrm>
                  <a:off x="3746086" y="1978230"/>
                  <a:ext cx="57882" cy="31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246" extrusionOk="0">
                      <a:moveTo>
                        <a:pt x="438" y="0"/>
                      </a:moveTo>
                      <a:cubicBezTo>
                        <a:pt x="288" y="43"/>
                        <a:pt x="138" y="82"/>
                        <a:pt x="0" y="151"/>
                      </a:cubicBezTo>
                      <a:lnTo>
                        <a:pt x="43" y="246"/>
                      </a:lnTo>
                      <a:cubicBezTo>
                        <a:pt x="180" y="193"/>
                        <a:pt x="314" y="151"/>
                        <a:pt x="451" y="112"/>
                      </a:cubicBezTo>
                      <a:lnTo>
                        <a:pt x="43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1" name="Google Shape;2001;p25"/>
                <p:cNvSpPr/>
                <p:nvPr/>
              </p:nvSpPr>
              <p:spPr>
                <a:xfrm>
                  <a:off x="3563222" y="2663843"/>
                  <a:ext cx="13830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6" extrusionOk="0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2" name="Google Shape;2002;p25"/>
                <p:cNvSpPr/>
                <p:nvPr/>
              </p:nvSpPr>
              <p:spPr>
                <a:xfrm>
                  <a:off x="3563222" y="2777301"/>
                  <a:ext cx="13830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6" extrusionOk="0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3" name="Google Shape;2003;p25"/>
                <p:cNvSpPr/>
                <p:nvPr/>
              </p:nvSpPr>
              <p:spPr>
                <a:xfrm>
                  <a:off x="3563222" y="2438721"/>
                  <a:ext cx="13830" cy="56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8" extrusionOk="0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4" name="Google Shape;2004;p25"/>
                <p:cNvSpPr/>
                <p:nvPr/>
              </p:nvSpPr>
              <p:spPr>
                <a:xfrm>
                  <a:off x="3587424" y="2107567"/>
                  <a:ext cx="40338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436" extrusionOk="0">
                      <a:moveTo>
                        <a:pt x="220" y="1"/>
                      </a:moveTo>
                      <a:cubicBezTo>
                        <a:pt x="138" y="121"/>
                        <a:pt x="69" y="259"/>
                        <a:pt x="1" y="393"/>
                      </a:cubicBezTo>
                      <a:lnTo>
                        <a:pt x="112" y="435"/>
                      </a:lnTo>
                      <a:cubicBezTo>
                        <a:pt x="164" y="298"/>
                        <a:pt x="233" y="177"/>
                        <a:pt x="314" y="53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5" name="Google Shape;2005;p25"/>
                <p:cNvSpPr/>
                <p:nvPr/>
              </p:nvSpPr>
              <p:spPr>
                <a:xfrm>
                  <a:off x="3563222" y="2325263"/>
                  <a:ext cx="13830" cy="57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52" extrusionOk="0">
                      <a:moveTo>
                        <a:pt x="0" y="0"/>
                      </a:moveTo>
                      <a:lnTo>
                        <a:pt x="0" y="451"/>
                      </a:lnTo>
                      <a:lnTo>
                        <a:pt x="108" y="451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6" name="Google Shape;2006;p25"/>
                <p:cNvSpPr/>
                <p:nvPr/>
              </p:nvSpPr>
              <p:spPr>
                <a:xfrm>
                  <a:off x="3651837" y="2025483"/>
                  <a:ext cx="52504" cy="4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367" extrusionOk="0">
                      <a:moveTo>
                        <a:pt x="344" y="1"/>
                      </a:moveTo>
                      <a:cubicBezTo>
                        <a:pt x="220" y="83"/>
                        <a:pt x="112" y="177"/>
                        <a:pt x="1" y="285"/>
                      </a:cubicBezTo>
                      <a:lnTo>
                        <a:pt x="83" y="367"/>
                      </a:lnTo>
                      <a:cubicBezTo>
                        <a:pt x="181" y="259"/>
                        <a:pt x="289" y="177"/>
                        <a:pt x="410" y="96"/>
                      </a:cubicBezTo>
                      <a:lnTo>
                        <a:pt x="34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7" name="Google Shape;2007;p25"/>
                <p:cNvSpPr/>
                <p:nvPr/>
              </p:nvSpPr>
              <p:spPr>
                <a:xfrm>
                  <a:off x="3563222" y="2212189"/>
                  <a:ext cx="21001" cy="57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" h="449" extrusionOk="0">
                      <a:moveTo>
                        <a:pt x="56" y="1"/>
                      </a:moveTo>
                      <a:cubicBezTo>
                        <a:pt x="26" y="148"/>
                        <a:pt x="13" y="298"/>
                        <a:pt x="0" y="448"/>
                      </a:cubicBezTo>
                      <a:lnTo>
                        <a:pt x="121" y="448"/>
                      </a:lnTo>
                      <a:cubicBezTo>
                        <a:pt x="121" y="311"/>
                        <a:pt x="137" y="164"/>
                        <a:pt x="163" y="27"/>
                      </a:cubicBezTo>
                      <a:lnTo>
                        <a:pt x="5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8" name="Google Shape;2008;p25"/>
                <p:cNvSpPr/>
                <p:nvPr/>
              </p:nvSpPr>
              <p:spPr>
                <a:xfrm>
                  <a:off x="3563222" y="2550386"/>
                  <a:ext cx="13830" cy="57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49" extrusionOk="0">
                      <a:moveTo>
                        <a:pt x="0" y="1"/>
                      </a:moveTo>
                      <a:lnTo>
                        <a:pt x="0" y="449"/>
                      </a:lnTo>
                      <a:lnTo>
                        <a:pt x="108" y="449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9" name="Google Shape;2009;p25"/>
                <p:cNvSpPr/>
                <p:nvPr/>
              </p:nvSpPr>
              <p:spPr>
                <a:xfrm>
                  <a:off x="3563222" y="3452030"/>
                  <a:ext cx="13830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6" extrusionOk="0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0" name="Google Shape;2010;p25"/>
                <p:cNvSpPr/>
                <p:nvPr/>
              </p:nvSpPr>
              <p:spPr>
                <a:xfrm>
                  <a:off x="3563222" y="3565488"/>
                  <a:ext cx="13830" cy="55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5" extrusionOk="0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1" name="Google Shape;2011;p25"/>
                <p:cNvSpPr/>
                <p:nvPr/>
              </p:nvSpPr>
              <p:spPr>
                <a:xfrm>
                  <a:off x="3563222" y="2888582"/>
                  <a:ext cx="13830" cy="5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9" extrusionOk="0">
                      <a:moveTo>
                        <a:pt x="0" y="1"/>
                      </a:moveTo>
                      <a:lnTo>
                        <a:pt x="0" y="439"/>
                      </a:lnTo>
                      <a:lnTo>
                        <a:pt x="108" y="439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2" name="Google Shape;2012;p25"/>
                <p:cNvSpPr/>
                <p:nvPr/>
              </p:nvSpPr>
              <p:spPr>
                <a:xfrm>
                  <a:off x="3563222" y="3790226"/>
                  <a:ext cx="13830" cy="19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151" extrusionOk="0">
                      <a:moveTo>
                        <a:pt x="0" y="0"/>
                      </a:moveTo>
                      <a:lnTo>
                        <a:pt x="0" y="151"/>
                      </a:lnTo>
                      <a:lnTo>
                        <a:pt x="108" y="151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3" name="Google Shape;2013;p25"/>
                <p:cNvSpPr/>
                <p:nvPr/>
              </p:nvSpPr>
              <p:spPr>
                <a:xfrm>
                  <a:off x="3563222" y="3677153"/>
                  <a:ext cx="13830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6" extrusionOk="0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4" name="Google Shape;2014;p25"/>
                <p:cNvSpPr/>
                <p:nvPr/>
              </p:nvSpPr>
              <p:spPr>
                <a:xfrm>
                  <a:off x="3563222" y="3002040"/>
                  <a:ext cx="13830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6" extrusionOk="0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5" name="Google Shape;2015;p25"/>
                <p:cNvSpPr/>
                <p:nvPr/>
              </p:nvSpPr>
              <p:spPr>
                <a:xfrm>
                  <a:off x="3563222" y="3113833"/>
                  <a:ext cx="13830" cy="57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49" extrusionOk="0">
                      <a:moveTo>
                        <a:pt x="0" y="0"/>
                      </a:moveTo>
                      <a:lnTo>
                        <a:pt x="0" y="448"/>
                      </a:lnTo>
                      <a:lnTo>
                        <a:pt x="108" y="44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6" name="Google Shape;2016;p25"/>
                <p:cNvSpPr/>
                <p:nvPr/>
              </p:nvSpPr>
              <p:spPr>
                <a:xfrm>
                  <a:off x="3563222" y="3338572"/>
                  <a:ext cx="13830" cy="57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52" extrusionOk="0">
                      <a:moveTo>
                        <a:pt x="0" y="1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7" name="Google Shape;2017;p25"/>
                <p:cNvSpPr/>
                <p:nvPr/>
              </p:nvSpPr>
              <p:spPr>
                <a:xfrm>
                  <a:off x="3563222" y="3227291"/>
                  <a:ext cx="13830" cy="55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5" extrusionOk="0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8" name="Google Shape;2018;p25"/>
                <p:cNvSpPr/>
                <p:nvPr/>
              </p:nvSpPr>
              <p:spPr>
                <a:xfrm>
                  <a:off x="4161244" y="2921749"/>
                  <a:ext cx="16135" cy="5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439" extrusionOk="0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25" y="4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9" name="Google Shape;2019;p25"/>
                <p:cNvSpPr/>
                <p:nvPr/>
              </p:nvSpPr>
              <p:spPr>
                <a:xfrm>
                  <a:off x="4161244" y="2358685"/>
                  <a:ext cx="16135" cy="57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449" extrusionOk="0">
                      <a:moveTo>
                        <a:pt x="1" y="1"/>
                      </a:moveTo>
                      <a:lnTo>
                        <a:pt x="1" y="449"/>
                      </a:lnTo>
                      <a:lnTo>
                        <a:pt x="125" y="449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25"/>
                <p:cNvSpPr/>
                <p:nvPr/>
              </p:nvSpPr>
              <p:spPr>
                <a:xfrm>
                  <a:off x="4161244" y="2471759"/>
                  <a:ext cx="16135" cy="5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439" extrusionOk="0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25" y="4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25"/>
                <p:cNvSpPr/>
                <p:nvPr/>
              </p:nvSpPr>
              <p:spPr>
                <a:xfrm>
                  <a:off x="4161244" y="2583424"/>
                  <a:ext cx="16135" cy="58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453" extrusionOk="0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25" y="452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25"/>
                <p:cNvSpPr/>
                <p:nvPr/>
              </p:nvSpPr>
              <p:spPr>
                <a:xfrm>
                  <a:off x="4161244" y="3373787"/>
                  <a:ext cx="16135" cy="55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435" extrusionOk="0">
                      <a:moveTo>
                        <a:pt x="1" y="0"/>
                      </a:moveTo>
                      <a:lnTo>
                        <a:pt x="1" y="422"/>
                      </a:ln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42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25"/>
                <p:cNvSpPr/>
                <p:nvPr/>
              </p:nvSpPr>
              <p:spPr>
                <a:xfrm>
                  <a:off x="4393154" y="3710319"/>
                  <a:ext cx="57882" cy="22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77" extrusionOk="0">
                      <a:moveTo>
                        <a:pt x="30" y="0"/>
                      </a:moveTo>
                      <a:lnTo>
                        <a:pt x="1" y="108"/>
                      </a:lnTo>
                      <a:cubicBezTo>
                        <a:pt x="138" y="151"/>
                        <a:pt x="288" y="177"/>
                        <a:pt x="439" y="177"/>
                      </a:cubicBezTo>
                      <a:lnTo>
                        <a:pt x="452" y="69"/>
                      </a:lnTo>
                      <a:cubicBezTo>
                        <a:pt x="301" y="52"/>
                        <a:pt x="164" y="39"/>
                        <a:pt x="3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25"/>
                <p:cNvSpPr/>
                <p:nvPr/>
              </p:nvSpPr>
              <p:spPr>
                <a:xfrm>
                  <a:off x="4161244" y="2696882"/>
                  <a:ext cx="16135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436" extrusionOk="0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5" name="Google Shape;2025;p25"/>
                <p:cNvSpPr/>
                <p:nvPr/>
              </p:nvSpPr>
              <p:spPr>
                <a:xfrm>
                  <a:off x="4168415" y="3483403"/>
                  <a:ext cx="29837" cy="57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452" extrusionOk="0">
                      <a:moveTo>
                        <a:pt x="108" y="1"/>
                      </a:moveTo>
                      <a:lnTo>
                        <a:pt x="0" y="27"/>
                      </a:lnTo>
                      <a:cubicBezTo>
                        <a:pt x="27" y="164"/>
                        <a:pt x="69" y="314"/>
                        <a:pt x="121" y="452"/>
                      </a:cubicBezTo>
                      <a:lnTo>
                        <a:pt x="233" y="409"/>
                      </a:lnTo>
                      <a:cubicBezTo>
                        <a:pt x="177" y="288"/>
                        <a:pt x="134" y="138"/>
                        <a:pt x="10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6" name="Google Shape;2026;p25"/>
                <p:cNvSpPr/>
                <p:nvPr/>
              </p:nvSpPr>
              <p:spPr>
                <a:xfrm>
                  <a:off x="4288532" y="3664603"/>
                  <a:ext cx="56217" cy="4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15" extrusionOk="0">
                      <a:moveTo>
                        <a:pt x="69" y="1"/>
                      </a:moveTo>
                      <a:lnTo>
                        <a:pt x="1" y="83"/>
                      </a:lnTo>
                      <a:cubicBezTo>
                        <a:pt x="125" y="181"/>
                        <a:pt x="259" y="246"/>
                        <a:pt x="396" y="315"/>
                      </a:cubicBezTo>
                      <a:lnTo>
                        <a:pt x="439" y="220"/>
                      </a:lnTo>
                      <a:cubicBezTo>
                        <a:pt x="314" y="151"/>
                        <a:pt x="193" y="83"/>
                        <a:pt x="6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7" name="Google Shape;2027;p25"/>
                <p:cNvSpPr/>
                <p:nvPr/>
              </p:nvSpPr>
              <p:spPr>
                <a:xfrm>
                  <a:off x="4210290" y="3584696"/>
                  <a:ext cx="45332" cy="54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423" extrusionOk="0">
                      <a:moveTo>
                        <a:pt x="95" y="1"/>
                      </a:moveTo>
                      <a:lnTo>
                        <a:pt x="0" y="69"/>
                      </a:lnTo>
                      <a:cubicBezTo>
                        <a:pt x="82" y="190"/>
                        <a:pt x="177" y="314"/>
                        <a:pt x="285" y="422"/>
                      </a:cubicBezTo>
                      <a:lnTo>
                        <a:pt x="353" y="341"/>
                      </a:lnTo>
                      <a:cubicBezTo>
                        <a:pt x="259" y="233"/>
                        <a:pt x="177" y="122"/>
                        <a:pt x="9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25"/>
                <p:cNvSpPr/>
                <p:nvPr/>
              </p:nvSpPr>
              <p:spPr>
                <a:xfrm>
                  <a:off x="3857879" y="1971571"/>
                  <a:ext cx="57882" cy="17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35" extrusionOk="0">
                      <a:moveTo>
                        <a:pt x="0" y="0"/>
                      </a:moveTo>
                      <a:lnTo>
                        <a:pt x="13" y="108"/>
                      </a:lnTo>
                      <a:lnTo>
                        <a:pt x="95" y="108"/>
                      </a:lnTo>
                      <a:cubicBezTo>
                        <a:pt x="206" y="108"/>
                        <a:pt x="327" y="121"/>
                        <a:pt x="435" y="134"/>
                      </a:cubicBezTo>
                      <a:lnTo>
                        <a:pt x="451" y="26"/>
                      </a:lnTo>
                      <a:cubicBezTo>
                        <a:pt x="340" y="13"/>
                        <a:pt x="219" y="0"/>
                        <a:pt x="9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25"/>
                <p:cNvSpPr/>
                <p:nvPr/>
              </p:nvSpPr>
              <p:spPr>
                <a:xfrm>
                  <a:off x="4161244" y="2245228"/>
                  <a:ext cx="16135" cy="57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449" extrusionOk="0">
                      <a:moveTo>
                        <a:pt x="109" y="1"/>
                      </a:moveTo>
                      <a:lnTo>
                        <a:pt x="1" y="14"/>
                      </a:lnTo>
                      <a:lnTo>
                        <a:pt x="1" y="259"/>
                      </a:lnTo>
                      <a:lnTo>
                        <a:pt x="1" y="449"/>
                      </a:lnTo>
                      <a:lnTo>
                        <a:pt x="125" y="449"/>
                      </a:lnTo>
                      <a:lnTo>
                        <a:pt x="125" y="259"/>
                      </a:lnTo>
                      <a:cubicBezTo>
                        <a:pt x="125" y="164"/>
                        <a:pt x="109" y="83"/>
                        <a:pt x="10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25"/>
                <p:cNvSpPr/>
                <p:nvPr/>
              </p:nvSpPr>
              <p:spPr>
                <a:xfrm>
                  <a:off x="4129870" y="2135227"/>
                  <a:ext cx="33167" cy="57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" h="452" extrusionOk="0">
                      <a:moveTo>
                        <a:pt x="96" y="0"/>
                      </a:moveTo>
                      <a:lnTo>
                        <a:pt x="1" y="56"/>
                      </a:lnTo>
                      <a:cubicBezTo>
                        <a:pt x="56" y="177"/>
                        <a:pt x="109" y="314"/>
                        <a:pt x="151" y="451"/>
                      </a:cubicBezTo>
                      <a:lnTo>
                        <a:pt x="259" y="422"/>
                      </a:lnTo>
                      <a:cubicBezTo>
                        <a:pt x="220" y="275"/>
                        <a:pt x="164" y="138"/>
                        <a:pt x="9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25"/>
                <p:cNvSpPr/>
                <p:nvPr/>
              </p:nvSpPr>
              <p:spPr>
                <a:xfrm>
                  <a:off x="4062129" y="2046484"/>
                  <a:ext cx="48662" cy="50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" h="396" extrusionOk="0">
                      <a:moveTo>
                        <a:pt x="66" y="0"/>
                      </a:moveTo>
                      <a:lnTo>
                        <a:pt x="0" y="82"/>
                      </a:lnTo>
                      <a:cubicBezTo>
                        <a:pt x="108" y="177"/>
                        <a:pt x="203" y="285"/>
                        <a:pt x="285" y="396"/>
                      </a:cubicBezTo>
                      <a:lnTo>
                        <a:pt x="379" y="327"/>
                      </a:lnTo>
                      <a:cubicBezTo>
                        <a:pt x="285" y="203"/>
                        <a:pt x="177" y="95"/>
                        <a:pt x="6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25"/>
                <p:cNvSpPr/>
                <p:nvPr/>
              </p:nvSpPr>
              <p:spPr>
                <a:xfrm>
                  <a:off x="3965830" y="1988731"/>
                  <a:ext cx="57882" cy="36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288" extrusionOk="0">
                      <a:moveTo>
                        <a:pt x="43" y="0"/>
                      </a:moveTo>
                      <a:lnTo>
                        <a:pt x="0" y="95"/>
                      </a:lnTo>
                      <a:cubicBezTo>
                        <a:pt x="138" y="151"/>
                        <a:pt x="275" y="206"/>
                        <a:pt x="396" y="288"/>
                      </a:cubicBezTo>
                      <a:lnTo>
                        <a:pt x="452" y="193"/>
                      </a:lnTo>
                      <a:cubicBezTo>
                        <a:pt x="327" y="111"/>
                        <a:pt x="193" y="56"/>
                        <a:pt x="4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25"/>
                <p:cNvSpPr/>
                <p:nvPr/>
              </p:nvSpPr>
              <p:spPr>
                <a:xfrm>
                  <a:off x="4161244" y="3260329"/>
                  <a:ext cx="16135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436" extrusionOk="0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4" name="Google Shape;2034;p25"/>
                <p:cNvSpPr/>
                <p:nvPr/>
              </p:nvSpPr>
              <p:spPr>
                <a:xfrm>
                  <a:off x="4161244" y="3035079"/>
                  <a:ext cx="16135" cy="5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439" extrusionOk="0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25" y="439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5" name="Google Shape;2035;p25"/>
                <p:cNvSpPr/>
                <p:nvPr/>
              </p:nvSpPr>
              <p:spPr>
                <a:xfrm>
                  <a:off x="4161244" y="2810340"/>
                  <a:ext cx="16135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436" extrusionOk="0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6" name="Google Shape;2036;p25"/>
                <p:cNvSpPr/>
                <p:nvPr/>
              </p:nvSpPr>
              <p:spPr>
                <a:xfrm>
                  <a:off x="4161244" y="3146872"/>
                  <a:ext cx="16135" cy="57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449" extrusionOk="0">
                      <a:moveTo>
                        <a:pt x="1" y="1"/>
                      </a:moveTo>
                      <a:lnTo>
                        <a:pt x="1" y="448"/>
                      </a:lnTo>
                      <a:lnTo>
                        <a:pt x="125" y="448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7" name="Google Shape;2037;p25"/>
                <p:cNvSpPr/>
                <p:nvPr/>
              </p:nvSpPr>
              <p:spPr>
                <a:xfrm>
                  <a:off x="4761060" y="1231918"/>
                  <a:ext cx="14342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6" extrusionOk="0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25"/>
                <p:cNvSpPr/>
                <p:nvPr/>
              </p:nvSpPr>
              <p:spPr>
                <a:xfrm>
                  <a:off x="4761060" y="1343711"/>
                  <a:ext cx="14342" cy="57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49" extrusionOk="0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25"/>
                <p:cNvSpPr/>
                <p:nvPr/>
              </p:nvSpPr>
              <p:spPr>
                <a:xfrm>
                  <a:off x="4761060" y="1003338"/>
                  <a:ext cx="14342" cy="59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65" extrusionOk="0">
                      <a:moveTo>
                        <a:pt x="1" y="1"/>
                      </a:moveTo>
                      <a:lnTo>
                        <a:pt x="1" y="27"/>
                      </a:lnTo>
                      <a:lnTo>
                        <a:pt x="1" y="436"/>
                      </a:lnTo>
                      <a:lnTo>
                        <a:pt x="1" y="465"/>
                      </a:lnTo>
                      <a:lnTo>
                        <a:pt x="112" y="465"/>
                      </a:lnTo>
                      <a:lnTo>
                        <a:pt x="112" y="436"/>
                      </a:lnTo>
                      <a:lnTo>
                        <a:pt x="112" y="27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25"/>
                <p:cNvSpPr/>
                <p:nvPr/>
              </p:nvSpPr>
              <p:spPr>
                <a:xfrm>
                  <a:off x="4761060" y="1118460"/>
                  <a:ext cx="14342" cy="57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52" extrusionOk="0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25"/>
                <p:cNvSpPr/>
                <p:nvPr/>
              </p:nvSpPr>
              <p:spPr>
                <a:xfrm>
                  <a:off x="4761060" y="2020105"/>
                  <a:ext cx="14342" cy="5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9" extrusionOk="0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25"/>
                <p:cNvSpPr/>
                <p:nvPr/>
              </p:nvSpPr>
              <p:spPr>
                <a:xfrm>
                  <a:off x="4761060" y="2131898"/>
                  <a:ext cx="14342" cy="57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48" extrusionOk="0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3" name="Google Shape;2043;p25"/>
                <p:cNvSpPr/>
                <p:nvPr/>
              </p:nvSpPr>
              <p:spPr>
                <a:xfrm>
                  <a:off x="4761060" y="1456657"/>
                  <a:ext cx="14342" cy="5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9" extrusionOk="0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4" name="Google Shape;2044;p25"/>
                <p:cNvSpPr/>
                <p:nvPr/>
              </p:nvSpPr>
              <p:spPr>
                <a:xfrm>
                  <a:off x="4761060" y="2245228"/>
                  <a:ext cx="14342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6" extrusionOk="0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5" name="Google Shape;2045;p25"/>
                <p:cNvSpPr/>
                <p:nvPr/>
              </p:nvSpPr>
              <p:spPr>
                <a:xfrm>
                  <a:off x="4761060" y="1570115"/>
                  <a:ext cx="14342" cy="5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9" extrusionOk="0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25"/>
                <p:cNvSpPr/>
                <p:nvPr/>
              </p:nvSpPr>
              <p:spPr>
                <a:xfrm>
                  <a:off x="4761060" y="1681908"/>
                  <a:ext cx="14342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6" extrusionOk="0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25"/>
                <p:cNvSpPr/>
                <p:nvPr/>
              </p:nvSpPr>
              <p:spPr>
                <a:xfrm>
                  <a:off x="4761060" y="1906647"/>
                  <a:ext cx="14342" cy="57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52" extrusionOk="0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25"/>
                <p:cNvSpPr/>
                <p:nvPr/>
              </p:nvSpPr>
              <p:spPr>
                <a:xfrm>
                  <a:off x="4761060" y="1795366"/>
                  <a:ext cx="14342" cy="55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5" extrusionOk="0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25"/>
                <p:cNvSpPr/>
                <p:nvPr/>
              </p:nvSpPr>
              <p:spPr>
                <a:xfrm>
                  <a:off x="4761060" y="328609"/>
                  <a:ext cx="14342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6" extrusionOk="0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25"/>
                <p:cNvSpPr/>
                <p:nvPr/>
              </p:nvSpPr>
              <p:spPr>
                <a:xfrm>
                  <a:off x="4761060" y="440018"/>
                  <a:ext cx="14342" cy="5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9" extrusionOk="0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25"/>
                <p:cNvSpPr/>
                <p:nvPr/>
              </p:nvSpPr>
              <p:spPr>
                <a:xfrm>
                  <a:off x="4761060" y="101822"/>
                  <a:ext cx="14342" cy="57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48" extrusionOk="0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2" name="Google Shape;2052;p25"/>
                <p:cNvSpPr/>
                <p:nvPr/>
              </p:nvSpPr>
              <p:spPr>
                <a:xfrm>
                  <a:off x="4761060" y="215152"/>
                  <a:ext cx="14342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6" extrusionOk="0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3" name="Google Shape;2053;p25"/>
                <p:cNvSpPr/>
                <p:nvPr/>
              </p:nvSpPr>
              <p:spPr>
                <a:xfrm>
                  <a:off x="4761060" y="553476"/>
                  <a:ext cx="14342" cy="55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5" extrusionOk="0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4" name="Google Shape;2054;p25"/>
                <p:cNvSpPr/>
                <p:nvPr/>
              </p:nvSpPr>
              <p:spPr>
                <a:xfrm>
                  <a:off x="4761060" y="665141"/>
                  <a:ext cx="14342" cy="57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49" extrusionOk="0">
                      <a:moveTo>
                        <a:pt x="1" y="1"/>
                      </a:moveTo>
                      <a:lnTo>
                        <a:pt x="1" y="449"/>
                      </a:lnTo>
                      <a:lnTo>
                        <a:pt x="112" y="44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5" name="Google Shape;2055;p25"/>
                <p:cNvSpPr/>
                <p:nvPr/>
              </p:nvSpPr>
              <p:spPr>
                <a:xfrm>
                  <a:off x="4761060" y="778599"/>
                  <a:ext cx="14342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6" extrusionOk="0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6" name="Google Shape;2056;p25"/>
                <p:cNvSpPr/>
                <p:nvPr/>
              </p:nvSpPr>
              <p:spPr>
                <a:xfrm>
                  <a:off x="4761060" y="889880"/>
                  <a:ext cx="14342" cy="58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53" extrusionOk="0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7" name="Google Shape;2057;p25"/>
                <p:cNvSpPr/>
                <p:nvPr/>
              </p:nvSpPr>
              <p:spPr>
                <a:xfrm>
                  <a:off x="4761060" y="2921749"/>
                  <a:ext cx="14342" cy="5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9" extrusionOk="0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8" name="Google Shape;2058;p25"/>
                <p:cNvSpPr/>
                <p:nvPr/>
              </p:nvSpPr>
              <p:spPr>
                <a:xfrm>
                  <a:off x="4761060" y="2358685"/>
                  <a:ext cx="14342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6" extrusionOk="0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48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9" name="Google Shape;2059;p25"/>
                <p:cNvSpPr/>
                <p:nvPr/>
              </p:nvSpPr>
              <p:spPr>
                <a:xfrm>
                  <a:off x="4761060" y="2470094"/>
                  <a:ext cx="14342" cy="57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52" extrusionOk="0">
                      <a:moveTo>
                        <a:pt x="1" y="0"/>
                      </a:moveTo>
                      <a:lnTo>
                        <a:pt x="1" y="451"/>
                      </a:lnTo>
                      <a:lnTo>
                        <a:pt x="112" y="451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0" name="Google Shape;2060;p25"/>
                <p:cNvSpPr/>
                <p:nvPr/>
              </p:nvSpPr>
              <p:spPr>
                <a:xfrm>
                  <a:off x="4761060" y="2583424"/>
                  <a:ext cx="14342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6" extrusionOk="0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25"/>
                <p:cNvSpPr/>
                <p:nvPr/>
              </p:nvSpPr>
              <p:spPr>
                <a:xfrm>
                  <a:off x="4761060" y="3368281"/>
                  <a:ext cx="14342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6" extrusionOk="0">
                      <a:moveTo>
                        <a:pt x="1" y="1"/>
                      </a:moveTo>
                      <a:lnTo>
                        <a:pt x="1" y="422"/>
                      </a:ln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42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25"/>
                <p:cNvSpPr/>
                <p:nvPr/>
              </p:nvSpPr>
              <p:spPr>
                <a:xfrm>
                  <a:off x="4485739" y="3710319"/>
                  <a:ext cx="59547" cy="22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177" extrusionOk="0">
                      <a:moveTo>
                        <a:pt x="435" y="0"/>
                      </a:moveTo>
                      <a:cubicBezTo>
                        <a:pt x="288" y="26"/>
                        <a:pt x="150" y="52"/>
                        <a:pt x="0" y="69"/>
                      </a:cubicBezTo>
                      <a:lnTo>
                        <a:pt x="13" y="177"/>
                      </a:lnTo>
                      <a:cubicBezTo>
                        <a:pt x="163" y="164"/>
                        <a:pt x="314" y="134"/>
                        <a:pt x="464" y="108"/>
                      </a:cubicBezTo>
                      <a:lnTo>
                        <a:pt x="43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25"/>
                <p:cNvSpPr/>
                <p:nvPr/>
              </p:nvSpPr>
              <p:spPr>
                <a:xfrm>
                  <a:off x="4761060" y="2696882"/>
                  <a:ext cx="14342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6" extrusionOk="0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25"/>
                <p:cNvSpPr/>
                <p:nvPr/>
              </p:nvSpPr>
              <p:spPr>
                <a:xfrm>
                  <a:off x="4740187" y="3480074"/>
                  <a:ext cx="29837" cy="57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449" extrusionOk="0">
                      <a:moveTo>
                        <a:pt x="125" y="0"/>
                      </a:moveTo>
                      <a:cubicBezTo>
                        <a:pt x="98" y="134"/>
                        <a:pt x="56" y="272"/>
                        <a:pt x="0" y="409"/>
                      </a:cubicBezTo>
                      <a:lnTo>
                        <a:pt x="98" y="448"/>
                      </a:lnTo>
                      <a:cubicBezTo>
                        <a:pt x="151" y="314"/>
                        <a:pt x="206" y="164"/>
                        <a:pt x="232" y="13"/>
                      </a:cubicBez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25"/>
                <p:cNvSpPr/>
                <p:nvPr/>
              </p:nvSpPr>
              <p:spPr>
                <a:xfrm>
                  <a:off x="4592025" y="3662938"/>
                  <a:ext cx="56217" cy="42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28" extrusionOk="0">
                      <a:moveTo>
                        <a:pt x="370" y="1"/>
                      </a:moveTo>
                      <a:cubicBezTo>
                        <a:pt x="259" y="83"/>
                        <a:pt x="138" y="164"/>
                        <a:pt x="0" y="220"/>
                      </a:cubicBezTo>
                      <a:lnTo>
                        <a:pt x="56" y="328"/>
                      </a:lnTo>
                      <a:cubicBezTo>
                        <a:pt x="193" y="259"/>
                        <a:pt x="314" y="177"/>
                        <a:pt x="438" y="96"/>
                      </a:cubicBezTo>
                      <a:lnTo>
                        <a:pt x="37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6" name="Google Shape;2066;p25"/>
                <p:cNvSpPr/>
                <p:nvPr/>
              </p:nvSpPr>
              <p:spPr>
                <a:xfrm>
                  <a:off x="4681153" y="3580982"/>
                  <a:ext cx="45332" cy="52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409" extrusionOk="0">
                      <a:moveTo>
                        <a:pt x="259" y="0"/>
                      </a:moveTo>
                      <a:cubicBezTo>
                        <a:pt x="190" y="124"/>
                        <a:pt x="95" y="232"/>
                        <a:pt x="1" y="343"/>
                      </a:cubicBezTo>
                      <a:lnTo>
                        <a:pt x="82" y="409"/>
                      </a:lnTo>
                      <a:cubicBezTo>
                        <a:pt x="177" y="301"/>
                        <a:pt x="272" y="180"/>
                        <a:pt x="354" y="56"/>
                      </a:cubicBezTo>
                      <a:lnTo>
                        <a:pt x="2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7" name="Google Shape;2067;p25"/>
                <p:cNvSpPr/>
                <p:nvPr/>
              </p:nvSpPr>
              <p:spPr>
                <a:xfrm>
                  <a:off x="4761060" y="3260329"/>
                  <a:ext cx="14342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6" extrusionOk="0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8" name="Google Shape;2068;p25"/>
                <p:cNvSpPr/>
                <p:nvPr/>
              </p:nvSpPr>
              <p:spPr>
                <a:xfrm>
                  <a:off x="4761060" y="3035079"/>
                  <a:ext cx="14342" cy="5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9" extrusionOk="0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25"/>
                <p:cNvSpPr/>
                <p:nvPr/>
              </p:nvSpPr>
              <p:spPr>
                <a:xfrm>
                  <a:off x="4761060" y="2808675"/>
                  <a:ext cx="14342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6" extrusionOk="0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25"/>
                <p:cNvSpPr/>
                <p:nvPr/>
              </p:nvSpPr>
              <p:spPr>
                <a:xfrm>
                  <a:off x="4761060" y="3146872"/>
                  <a:ext cx="14342" cy="57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49" extrusionOk="0">
                      <a:moveTo>
                        <a:pt x="1" y="1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71" name="Google Shape;2071;p25"/>
            <p:cNvGrpSpPr/>
            <p:nvPr/>
          </p:nvGrpSpPr>
          <p:grpSpPr>
            <a:xfrm>
              <a:off x="713181" y="3935229"/>
              <a:ext cx="6382937" cy="1623549"/>
              <a:chOff x="713181" y="3935229"/>
              <a:chExt cx="6382937" cy="1623549"/>
            </a:xfrm>
          </p:grpSpPr>
          <p:sp>
            <p:nvSpPr>
              <p:cNvPr id="2072" name="Google Shape;2072;p25"/>
              <p:cNvSpPr/>
              <p:nvPr/>
            </p:nvSpPr>
            <p:spPr>
              <a:xfrm rot="5400000" flipH="1">
                <a:off x="3092875" y="1555535"/>
                <a:ext cx="1623549" cy="6382937"/>
              </a:xfrm>
              <a:custGeom>
                <a:avLst/>
                <a:gdLst/>
                <a:ahLst/>
                <a:cxnLst/>
                <a:rect l="l" t="t" r="r" b="b"/>
                <a:pathLst>
                  <a:path w="12220" h="44059" extrusionOk="0">
                    <a:moveTo>
                      <a:pt x="9359" y="0"/>
                    </a:moveTo>
                    <a:lnTo>
                      <a:pt x="9359" y="18593"/>
                    </a:lnTo>
                    <a:lnTo>
                      <a:pt x="9359" y="27156"/>
                    </a:lnTo>
                    <a:cubicBezTo>
                      <a:pt x="9359" y="27621"/>
                      <a:pt x="9003" y="28003"/>
                      <a:pt x="8568" y="28055"/>
                    </a:cubicBezTo>
                    <a:lnTo>
                      <a:pt x="8444" y="28055"/>
                    </a:lnTo>
                    <a:cubicBezTo>
                      <a:pt x="7940" y="28055"/>
                      <a:pt x="7532" y="27647"/>
                      <a:pt x="7532" y="27156"/>
                    </a:cubicBezTo>
                    <a:lnTo>
                      <a:pt x="7532" y="18168"/>
                    </a:lnTo>
                    <a:cubicBezTo>
                      <a:pt x="7532" y="16099"/>
                      <a:pt x="5845" y="14409"/>
                      <a:pt x="3773" y="14409"/>
                    </a:cubicBezTo>
                    <a:cubicBezTo>
                      <a:pt x="1704" y="14409"/>
                      <a:pt x="1" y="16099"/>
                      <a:pt x="1" y="18168"/>
                    </a:cubicBezTo>
                    <a:lnTo>
                      <a:pt x="1" y="30141"/>
                    </a:lnTo>
                    <a:lnTo>
                      <a:pt x="1" y="44059"/>
                    </a:lnTo>
                    <a:lnTo>
                      <a:pt x="2861" y="44059"/>
                    </a:lnTo>
                    <a:lnTo>
                      <a:pt x="2861" y="29065"/>
                    </a:lnTo>
                    <a:lnTo>
                      <a:pt x="2861" y="18168"/>
                    </a:lnTo>
                    <a:cubicBezTo>
                      <a:pt x="2861" y="17677"/>
                      <a:pt x="3270" y="17269"/>
                      <a:pt x="3773" y="17269"/>
                    </a:cubicBezTo>
                    <a:cubicBezTo>
                      <a:pt x="4276" y="17269"/>
                      <a:pt x="4685" y="17677"/>
                      <a:pt x="4685" y="18168"/>
                    </a:cubicBezTo>
                    <a:lnTo>
                      <a:pt x="4685" y="27156"/>
                    </a:lnTo>
                    <a:cubicBezTo>
                      <a:pt x="4685" y="29186"/>
                      <a:pt x="6306" y="30863"/>
                      <a:pt x="8336" y="30915"/>
                    </a:cubicBezTo>
                    <a:cubicBezTo>
                      <a:pt x="8378" y="30915"/>
                      <a:pt x="8405" y="30932"/>
                      <a:pt x="8444" y="30932"/>
                    </a:cubicBezTo>
                    <a:cubicBezTo>
                      <a:pt x="10529" y="30932"/>
                      <a:pt x="12219" y="29229"/>
                      <a:pt x="12219" y="27156"/>
                    </a:cubicBezTo>
                    <a:lnTo>
                      <a:pt x="12219" y="18619"/>
                    </a:lnTo>
                    <a:lnTo>
                      <a:pt x="1221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dist="57150" dir="6300000" algn="bl" rotWithShape="0">
                  <a:schemeClr val="dk1">
                    <a:alpha val="3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3" name="Google Shape;2073;p25"/>
              <p:cNvGrpSpPr/>
              <p:nvPr/>
            </p:nvGrpSpPr>
            <p:grpSpPr>
              <a:xfrm rot="5400000" flipH="1">
                <a:off x="3392071" y="1847512"/>
                <a:ext cx="1257637" cy="5799004"/>
                <a:chOff x="3563222" y="101822"/>
                <a:chExt cx="1212180" cy="5125965"/>
              </a:xfrm>
            </p:grpSpPr>
            <p:sp>
              <p:nvSpPr>
                <p:cNvPr id="2074" name="Google Shape;2074;p25"/>
                <p:cNvSpPr/>
                <p:nvPr/>
              </p:nvSpPr>
              <p:spPr>
                <a:xfrm>
                  <a:off x="3563222" y="4946702"/>
                  <a:ext cx="13830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6" extrusionOk="0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5" name="Google Shape;2075;p25"/>
                <p:cNvSpPr/>
                <p:nvPr/>
              </p:nvSpPr>
              <p:spPr>
                <a:xfrm>
                  <a:off x="3563222" y="5060160"/>
                  <a:ext cx="13830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6" extrusionOk="0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6" name="Google Shape;2076;p25"/>
                <p:cNvSpPr/>
                <p:nvPr/>
              </p:nvSpPr>
              <p:spPr>
                <a:xfrm>
                  <a:off x="3563222" y="4833244"/>
                  <a:ext cx="13830" cy="58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53" extrusionOk="0">
                      <a:moveTo>
                        <a:pt x="0" y="1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7" name="Google Shape;2077;p25"/>
                <p:cNvSpPr/>
                <p:nvPr/>
              </p:nvSpPr>
              <p:spPr>
                <a:xfrm>
                  <a:off x="3563222" y="5171569"/>
                  <a:ext cx="13830" cy="5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9" extrusionOk="0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8" name="Google Shape;2078;p25"/>
                <p:cNvSpPr/>
                <p:nvPr/>
              </p:nvSpPr>
              <p:spPr>
                <a:xfrm>
                  <a:off x="3563222" y="4043522"/>
                  <a:ext cx="13830" cy="55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5" extrusionOk="0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25"/>
                <p:cNvSpPr/>
                <p:nvPr/>
              </p:nvSpPr>
              <p:spPr>
                <a:xfrm>
                  <a:off x="3563222" y="4154802"/>
                  <a:ext cx="13830" cy="57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52" extrusionOk="0">
                      <a:moveTo>
                        <a:pt x="0" y="0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25"/>
                <p:cNvSpPr/>
                <p:nvPr/>
              </p:nvSpPr>
              <p:spPr>
                <a:xfrm>
                  <a:off x="3563222" y="3818271"/>
                  <a:ext cx="13830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6" extrusionOk="0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25"/>
                <p:cNvSpPr/>
                <p:nvPr/>
              </p:nvSpPr>
              <p:spPr>
                <a:xfrm>
                  <a:off x="3563222" y="3930064"/>
                  <a:ext cx="13830" cy="55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5" extrusionOk="0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25"/>
                <p:cNvSpPr/>
                <p:nvPr/>
              </p:nvSpPr>
              <p:spPr>
                <a:xfrm>
                  <a:off x="3563222" y="4268260"/>
                  <a:ext cx="13830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6" extrusionOk="0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25"/>
                <p:cNvSpPr/>
                <p:nvPr/>
              </p:nvSpPr>
              <p:spPr>
                <a:xfrm>
                  <a:off x="3563222" y="4380053"/>
                  <a:ext cx="13830" cy="57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48" extrusionOk="0">
                      <a:moveTo>
                        <a:pt x="0" y="0"/>
                      </a:moveTo>
                      <a:lnTo>
                        <a:pt x="0" y="448"/>
                      </a:lnTo>
                      <a:lnTo>
                        <a:pt x="108" y="44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4" name="Google Shape;2084;p25"/>
                <p:cNvSpPr/>
                <p:nvPr/>
              </p:nvSpPr>
              <p:spPr>
                <a:xfrm>
                  <a:off x="3563222" y="4493383"/>
                  <a:ext cx="13830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6" extrusionOk="0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5" name="Google Shape;2085;p25"/>
                <p:cNvSpPr/>
                <p:nvPr/>
              </p:nvSpPr>
              <p:spPr>
                <a:xfrm>
                  <a:off x="3563222" y="4718250"/>
                  <a:ext cx="13830" cy="59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65" extrusionOk="0">
                      <a:moveTo>
                        <a:pt x="0" y="0"/>
                      </a:moveTo>
                      <a:lnTo>
                        <a:pt x="0" y="26"/>
                      </a:lnTo>
                      <a:lnTo>
                        <a:pt x="0" y="435"/>
                      </a:lnTo>
                      <a:lnTo>
                        <a:pt x="0" y="464"/>
                      </a:lnTo>
                      <a:lnTo>
                        <a:pt x="108" y="464"/>
                      </a:lnTo>
                      <a:lnTo>
                        <a:pt x="108" y="435"/>
                      </a:lnTo>
                      <a:lnTo>
                        <a:pt x="108" y="26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6" name="Google Shape;2086;p25"/>
                <p:cNvSpPr/>
                <p:nvPr/>
              </p:nvSpPr>
              <p:spPr>
                <a:xfrm>
                  <a:off x="3563222" y="4606457"/>
                  <a:ext cx="13830" cy="5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9" extrusionOk="0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25"/>
                <p:cNvSpPr/>
                <p:nvPr/>
              </p:nvSpPr>
              <p:spPr>
                <a:xfrm>
                  <a:off x="3746086" y="1978230"/>
                  <a:ext cx="57882" cy="31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246" extrusionOk="0">
                      <a:moveTo>
                        <a:pt x="438" y="0"/>
                      </a:moveTo>
                      <a:cubicBezTo>
                        <a:pt x="288" y="43"/>
                        <a:pt x="138" y="82"/>
                        <a:pt x="0" y="151"/>
                      </a:cubicBezTo>
                      <a:lnTo>
                        <a:pt x="43" y="246"/>
                      </a:lnTo>
                      <a:cubicBezTo>
                        <a:pt x="180" y="193"/>
                        <a:pt x="314" y="151"/>
                        <a:pt x="451" y="112"/>
                      </a:cubicBezTo>
                      <a:lnTo>
                        <a:pt x="4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25"/>
                <p:cNvSpPr/>
                <p:nvPr/>
              </p:nvSpPr>
              <p:spPr>
                <a:xfrm>
                  <a:off x="3563222" y="2663843"/>
                  <a:ext cx="13830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6" extrusionOk="0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25"/>
                <p:cNvSpPr/>
                <p:nvPr/>
              </p:nvSpPr>
              <p:spPr>
                <a:xfrm>
                  <a:off x="3563222" y="2777301"/>
                  <a:ext cx="13830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6" extrusionOk="0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25"/>
                <p:cNvSpPr/>
                <p:nvPr/>
              </p:nvSpPr>
              <p:spPr>
                <a:xfrm>
                  <a:off x="3563222" y="2438721"/>
                  <a:ext cx="13830" cy="56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8" extrusionOk="0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25"/>
                <p:cNvSpPr/>
                <p:nvPr/>
              </p:nvSpPr>
              <p:spPr>
                <a:xfrm>
                  <a:off x="3587424" y="2107567"/>
                  <a:ext cx="40338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436" extrusionOk="0">
                      <a:moveTo>
                        <a:pt x="220" y="1"/>
                      </a:moveTo>
                      <a:cubicBezTo>
                        <a:pt x="138" y="121"/>
                        <a:pt x="69" y="259"/>
                        <a:pt x="1" y="393"/>
                      </a:cubicBezTo>
                      <a:lnTo>
                        <a:pt x="112" y="435"/>
                      </a:lnTo>
                      <a:cubicBezTo>
                        <a:pt x="164" y="298"/>
                        <a:pt x="233" y="177"/>
                        <a:pt x="314" y="53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25"/>
                <p:cNvSpPr/>
                <p:nvPr/>
              </p:nvSpPr>
              <p:spPr>
                <a:xfrm>
                  <a:off x="3563222" y="2325263"/>
                  <a:ext cx="13830" cy="57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52" extrusionOk="0">
                      <a:moveTo>
                        <a:pt x="0" y="0"/>
                      </a:moveTo>
                      <a:lnTo>
                        <a:pt x="0" y="451"/>
                      </a:lnTo>
                      <a:lnTo>
                        <a:pt x="108" y="451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3" name="Google Shape;2093;p25"/>
                <p:cNvSpPr/>
                <p:nvPr/>
              </p:nvSpPr>
              <p:spPr>
                <a:xfrm>
                  <a:off x="3651837" y="2025483"/>
                  <a:ext cx="52504" cy="4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367" extrusionOk="0">
                      <a:moveTo>
                        <a:pt x="344" y="1"/>
                      </a:moveTo>
                      <a:cubicBezTo>
                        <a:pt x="220" y="83"/>
                        <a:pt x="112" y="177"/>
                        <a:pt x="1" y="285"/>
                      </a:cubicBezTo>
                      <a:lnTo>
                        <a:pt x="83" y="367"/>
                      </a:lnTo>
                      <a:cubicBezTo>
                        <a:pt x="181" y="259"/>
                        <a:pt x="289" y="177"/>
                        <a:pt x="410" y="96"/>
                      </a:cubicBezTo>
                      <a:lnTo>
                        <a:pt x="34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4" name="Google Shape;2094;p25"/>
                <p:cNvSpPr/>
                <p:nvPr/>
              </p:nvSpPr>
              <p:spPr>
                <a:xfrm>
                  <a:off x="3563222" y="2212189"/>
                  <a:ext cx="21001" cy="57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" h="449" extrusionOk="0">
                      <a:moveTo>
                        <a:pt x="56" y="1"/>
                      </a:moveTo>
                      <a:cubicBezTo>
                        <a:pt x="26" y="148"/>
                        <a:pt x="13" y="298"/>
                        <a:pt x="0" y="448"/>
                      </a:cubicBezTo>
                      <a:lnTo>
                        <a:pt x="121" y="448"/>
                      </a:lnTo>
                      <a:cubicBezTo>
                        <a:pt x="121" y="311"/>
                        <a:pt x="137" y="164"/>
                        <a:pt x="163" y="27"/>
                      </a:cubicBezTo>
                      <a:lnTo>
                        <a:pt x="5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5" name="Google Shape;2095;p25"/>
                <p:cNvSpPr/>
                <p:nvPr/>
              </p:nvSpPr>
              <p:spPr>
                <a:xfrm>
                  <a:off x="3563222" y="2550386"/>
                  <a:ext cx="13830" cy="57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49" extrusionOk="0">
                      <a:moveTo>
                        <a:pt x="0" y="1"/>
                      </a:moveTo>
                      <a:lnTo>
                        <a:pt x="0" y="449"/>
                      </a:lnTo>
                      <a:lnTo>
                        <a:pt x="108" y="449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6" name="Google Shape;2096;p25"/>
                <p:cNvSpPr/>
                <p:nvPr/>
              </p:nvSpPr>
              <p:spPr>
                <a:xfrm>
                  <a:off x="3563222" y="3452030"/>
                  <a:ext cx="13830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6" extrusionOk="0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7" name="Google Shape;2097;p25"/>
                <p:cNvSpPr/>
                <p:nvPr/>
              </p:nvSpPr>
              <p:spPr>
                <a:xfrm>
                  <a:off x="3563222" y="3565488"/>
                  <a:ext cx="13830" cy="55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5" extrusionOk="0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8" name="Google Shape;2098;p25"/>
                <p:cNvSpPr/>
                <p:nvPr/>
              </p:nvSpPr>
              <p:spPr>
                <a:xfrm>
                  <a:off x="3563222" y="2888582"/>
                  <a:ext cx="13830" cy="5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9" extrusionOk="0">
                      <a:moveTo>
                        <a:pt x="0" y="1"/>
                      </a:moveTo>
                      <a:lnTo>
                        <a:pt x="0" y="439"/>
                      </a:lnTo>
                      <a:lnTo>
                        <a:pt x="108" y="439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9" name="Google Shape;2099;p25"/>
                <p:cNvSpPr/>
                <p:nvPr/>
              </p:nvSpPr>
              <p:spPr>
                <a:xfrm>
                  <a:off x="3563222" y="3790226"/>
                  <a:ext cx="13830" cy="19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151" extrusionOk="0">
                      <a:moveTo>
                        <a:pt x="0" y="0"/>
                      </a:moveTo>
                      <a:lnTo>
                        <a:pt x="0" y="151"/>
                      </a:lnTo>
                      <a:lnTo>
                        <a:pt x="108" y="151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0" name="Google Shape;2100;p25"/>
                <p:cNvSpPr/>
                <p:nvPr/>
              </p:nvSpPr>
              <p:spPr>
                <a:xfrm>
                  <a:off x="3563222" y="3677153"/>
                  <a:ext cx="13830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6" extrusionOk="0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1" name="Google Shape;2101;p25"/>
                <p:cNvSpPr/>
                <p:nvPr/>
              </p:nvSpPr>
              <p:spPr>
                <a:xfrm>
                  <a:off x="3563222" y="3002040"/>
                  <a:ext cx="13830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6" extrusionOk="0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2" name="Google Shape;2102;p25"/>
                <p:cNvSpPr/>
                <p:nvPr/>
              </p:nvSpPr>
              <p:spPr>
                <a:xfrm>
                  <a:off x="3563222" y="3113833"/>
                  <a:ext cx="13830" cy="57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49" extrusionOk="0">
                      <a:moveTo>
                        <a:pt x="0" y="0"/>
                      </a:moveTo>
                      <a:lnTo>
                        <a:pt x="0" y="448"/>
                      </a:lnTo>
                      <a:lnTo>
                        <a:pt x="108" y="44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3" name="Google Shape;2103;p25"/>
                <p:cNvSpPr/>
                <p:nvPr/>
              </p:nvSpPr>
              <p:spPr>
                <a:xfrm>
                  <a:off x="3563222" y="3338572"/>
                  <a:ext cx="13830" cy="57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52" extrusionOk="0">
                      <a:moveTo>
                        <a:pt x="0" y="1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4" name="Google Shape;2104;p25"/>
                <p:cNvSpPr/>
                <p:nvPr/>
              </p:nvSpPr>
              <p:spPr>
                <a:xfrm>
                  <a:off x="3563222" y="3227291"/>
                  <a:ext cx="13830" cy="55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35" extrusionOk="0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5" name="Google Shape;2105;p25"/>
                <p:cNvSpPr/>
                <p:nvPr/>
              </p:nvSpPr>
              <p:spPr>
                <a:xfrm>
                  <a:off x="4161244" y="2921749"/>
                  <a:ext cx="16135" cy="5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439" extrusionOk="0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25" y="4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6" name="Google Shape;2106;p25"/>
                <p:cNvSpPr/>
                <p:nvPr/>
              </p:nvSpPr>
              <p:spPr>
                <a:xfrm>
                  <a:off x="4161244" y="2358685"/>
                  <a:ext cx="16135" cy="57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449" extrusionOk="0">
                      <a:moveTo>
                        <a:pt x="1" y="1"/>
                      </a:moveTo>
                      <a:lnTo>
                        <a:pt x="1" y="449"/>
                      </a:lnTo>
                      <a:lnTo>
                        <a:pt x="125" y="449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7" name="Google Shape;2107;p25"/>
                <p:cNvSpPr/>
                <p:nvPr/>
              </p:nvSpPr>
              <p:spPr>
                <a:xfrm>
                  <a:off x="4161244" y="2471759"/>
                  <a:ext cx="16135" cy="5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439" extrusionOk="0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25" y="4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8" name="Google Shape;2108;p25"/>
                <p:cNvSpPr/>
                <p:nvPr/>
              </p:nvSpPr>
              <p:spPr>
                <a:xfrm>
                  <a:off x="4161244" y="2583424"/>
                  <a:ext cx="16135" cy="58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453" extrusionOk="0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25" y="452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9" name="Google Shape;2109;p25"/>
                <p:cNvSpPr/>
                <p:nvPr/>
              </p:nvSpPr>
              <p:spPr>
                <a:xfrm>
                  <a:off x="4161244" y="3373787"/>
                  <a:ext cx="16135" cy="55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435" extrusionOk="0">
                      <a:moveTo>
                        <a:pt x="1" y="0"/>
                      </a:moveTo>
                      <a:lnTo>
                        <a:pt x="1" y="422"/>
                      </a:ln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42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0" name="Google Shape;2110;p25"/>
                <p:cNvSpPr/>
                <p:nvPr/>
              </p:nvSpPr>
              <p:spPr>
                <a:xfrm>
                  <a:off x="4393154" y="3710319"/>
                  <a:ext cx="57882" cy="22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77" extrusionOk="0">
                      <a:moveTo>
                        <a:pt x="30" y="0"/>
                      </a:moveTo>
                      <a:lnTo>
                        <a:pt x="1" y="108"/>
                      </a:lnTo>
                      <a:cubicBezTo>
                        <a:pt x="138" y="151"/>
                        <a:pt x="288" y="177"/>
                        <a:pt x="439" y="177"/>
                      </a:cubicBezTo>
                      <a:lnTo>
                        <a:pt x="452" y="69"/>
                      </a:lnTo>
                      <a:cubicBezTo>
                        <a:pt x="301" y="52"/>
                        <a:pt x="164" y="39"/>
                        <a:pt x="3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1" name="Google Shape;2111;p25"/>
                <p:cNvSpPr/>
                <p:nvPr/>
              </p:nvSpPr>
              <p:spPr>
                <a:xfrm>
                  <a:off x="4161244" y="2696882"/>
                  <a:ext cx="16135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436" extrusionOk="0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2" name="Google Shape;2112;p25"/>
                <p:cNvSpPr/>
                <p:nvPr/>
              </p:nvSpPr>
              <p:spPr>
                <a:xfrm>
                  <a:off x="4168415" y="3483403"/>
                  <a:ext cx="29837" cy="57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452" extrusionOk="0">
                      <a:moveTo>
                        <a:pt x="108" y="1"/>
                      </a:moveTo>
                      <a:lnTo>
                        <a:pt x="0" y="27"/>
                      </a:lnTo>
                      <a:cubicBezTo>
                        <a:pt x="27" y="164"/>
                        <a:pt x="69" y="314"/>
                        <a:pt x="121" y="452"/>
                      </a:cubicBezTo>
                      <a:lnTo>
                        <a:pt x="233" y="409"/>
                      </a:lnTo>
                      <a:cubicBezTo>
                        <a:pt x="177" y="288"/>
                        <a:pt x="134" y="138"/>
                        <a:pt x="10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3" name="Google Shape;2113;p25"/>
                <p:cNvSpPr/>
                <p:nvPr/>
              </p:nvSpPr>
              <p:spPr>
                <a:xfrm>
                  <a:off x="4288532" y="3664603"/>
                  <a:ext cx="56217" cy="4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15" extrusionOk="0">
                      <a:moveTo>
                        <a:pt x="69" y="1"/>
                      </a:moveTo>
                      <a:lnTo>
                        <a:pt x="1" y="83"/>
                      </a:lnTo>
                      <a:cubicBezTo>
                        <a:pt x="125" y="181"/>
                        <a:pt x="259" y="246"/>
                        <a:pt x="396" y="315"/>
                      </a:cubicBezTo>
                      <a:lnTo>
                        <a:pt x="439" y="220"/>
                      </a:lnTo>
                      <a:cubicBezTo>
                        <a:pt x="314" y="151"/>
                        <a:pt x="193" y="83"/>
                        <a:pt x="6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4" name="Google Shape;2114;p25"/>
                <p:cNvSpPr/>
                <p:nvPr/>
              </p:nvSpPr>
              <p:spPr>
                <a:xfrm>
                  <a:off x="4210290" y="3584696"/>
                  <a:ext cx="45332" cy="54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423" extrusionOk="0">
                      <a:moveTo>
                        <a:pt x="95" y="1"/>
                      </a:moveTo>
                      <a:lnTo>
                        <a:pt x="0" y="69"/>
                      </a:lnTo>
                      <a:cubicBezTo>
                        <a:pt x="82" y="190"/>
                        <a:pt x="177" y="314"/>
                        <a:pt x="285" y="422"/>
                      </a:cubicBezTo>
                      <a:lnTo>
                        <a:pt x="353" y="341"/>
                      </a:lnTo>
                      <a:cubicBezTo>
                        <a:pt x="259" y="233"/>
                        <a:pt x="177" y="122"/>
                        <a:pt x="9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5" name="Google Shape;2115;p25"/>
                <p:cNvSpPr/>
                <p:nvPr/>
              </p:nvSpPr>
              <p:spPr>
                <a:xfrm>
                  <a:off x="3857879" y="1971571"/>
                  <a:ext cx="57882" cy="17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35" extrusionOk="0">
                      <a:moveTo>
                        <a:pt x="0" y="0"/>
                      </a:moveTo>
                      <a:lnTo>
                        <a:pt x="13" y="108"/>
                      </a:lnTo>
                      <a:lnTo>
                        <a:pt x="95" y="108"/>
                      </a:lnTo>
                      <a:cubicBezTo>
                        <a:pt x="206" y="108"/>
                        <a:pt x="327" y="121"/>
                        <a:pt x="435" y="134"/>
                      </a:cubicBezTo>
                      <a:lnTo>
                        <a:pt x="451" y="26"/>
                      </a:lnTo>
                      <a:cubicBezTo>
                        <a:pt x="340" y="13"/>
                        <a:pt x="219" y="0"/>
                        <a:pt x="9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6" name="Google Shape;2116;p25"/>
                <p:cNvSpPr/>
                <p:nvPr/>
              </p:nvSpPr>
              <p:spPr>
                <a:xfrm>
                  <a:off x="4161244" y="2245228"/>
                  <a:ext cx="16135" cy="57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449" extrusionOk="0">
                      <a:moveTo>
                        <a:pt x="109" y="1"/>
                      </a:moveTo>
                      <a:lnTo>
                        <a:pt x="1" y="14"/>
                      </a:lnTo>
                      <a:lnTo>
                        <a:pt x="1" y="259"/>
                      </a:lnTo>
                      <a:lnTo>
                        <a:pt x="1" y="449"/>
                      </a:lnTo>
                      <a:lnTo>
                        <a:pt x="125" y="449"/>
                      </a:lnTo>
                      <a:lnTo>
                        <a:pt x="125" y="259"/>
                      </a:lnTo>
                      <a:cubicBezTo>
                        <a:pt x="125" y="164"/>
                        <a:pt x="109" y="83"/>
                        <a:pt x="10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7" name="Google Shape;2117;p25"/>
                <p:cNvSpPr/>
                <p:nvPr/>
              </p:nvSpPr>
              <p:spPr>
                <a:xfrm>
                  <a:off x="4129870" y="2135227"/>
                  <a:ext cx="33167" cy="57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" h="452" extrusionOk="0">
                      <a:moveTo>
                        <a:pt x="96" y="0"/>
                      </a:moveTo>
                      <a:lnTo>
                        <a:pt x="1" y="56"/>
                      </a:lnTo>
                      <a:cubicBezTo>
                        <a:pt x="56" y="177"/>
                        <a:pt x="109" y="314"/>
                        <a:pt x="151" y="451"/>
                      </a:cubicBezTo>
                      <a:lnTo>
                        <a:pt x="259" y="422"/>
                      </a:lnTo>
                      <a:cubicBezTo>
                        <a:pt x="220" y="275"/>
                        <a:pt x="164" y="138"/>
                        <a:pt x="9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8" name="Google Shape;2118;p25"/>
                <p:cNvSpPr/>
                <p:nvPr/>
              </p:nvSpPr>
              <p:spPr>
                <a:xfrm>
                  <a:off x="4062129" y="2046484"/>
                  <a:ext cx="48662" cy="50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" h="396" extrusionOk="0">
                      <a:moveTo>
                        <a:pt x="66" y="0"/>
                      </a:moveTo>
                      <a:lnTo>
                        <a:pt x="0" y="82"/>
                      </a:lnTo>
                      <a:cubicBezTo>
                        <a:pt x="108" y="177"/>
                        <a:pt x="203" y="285"/>
                        <a:pt x="285" y="396"/>
                      </a:cubicBezTo>
                      <a:lnTo>
                        <a:pt x="379" y="327"/>
                      </a:lnTo>
                      <a:cubicBezTo>
                        <a:pt x="285" y="203"/>
                        <a:pt x="177" y="95"/>
                        <a:pt x="6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9" name="Google Shape;2119;p25"/>
                <p:cNvSpPr/>
                <p:nvPr/>
              </p:nvSpPr>
              <p:spPr>
                <a:xfrm>
                  <a:off x="3965830" y="1988731"/>
                  <a:ext cx="57882" cy="36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288" extrusionOk="0">
                      <a:moveTo>
                        <a:pt x="43" y="0"/>
                      </a:moveTo>
                      <a:lnTo>
                        <a:pt x="0" y="95"/>
                      </a:lnTo>
                      <a:cubicBezTo>
                        <a:pt x="138" y="151"/>
                        <a:pt x="275" y="206"/>
                        <a:pt x="396" y="288"/>
                      </a:cubicBezTo>
                      <a:lnTo>
                        <a:pt x="452" y="193"/>
                      </a:lnTo>
                      <a:cubicBezTo>
                        <a:pt x="327" y="111"/>
                        <a:pt x="193" y="56"/>
                        <a:pt x="4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0" name="Google Shape;2120;p25"/>
                <p:cNvSpPr/>
                <p:nvPr/>
              </p:nvSpPr>
              <p:spPr>
                <a:xfrm>
                  <a:off x="4161244" y="3260329"/>
                  <a:ext cx="16135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436" extrusionOk="0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1" name="Google Shape;2121;p25"/>
                <p:cNvSpPr/>
                <p:nvPr/>
              </p:nvSpPr>
              <p:spPr>
                <a:xfrm>
                  <a:off x="4161244" y="3035079"/>
                  <a:ext cx="16135" cy="5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439" extrusionOk="0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25" y="439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2" name="Google Shape;2122;p25"/>
                <p:cNvSpPr/>
                <p:nvPr/>
              </p:nvSpPr>
              <p:spPr>
                <a:xfrm>
                  <a:off x="4161244" y="2810340"/>
                  <a:ext cx="16135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436" extrusionOk="0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3" name="Google Shape;2123;p25"/>
                <p:cNvSpPr/>
                <p:nvPr/>
              </p:nvSpPr>
              <p:spPr>
                <a:xfrm>
                  <a:off x="4161244" y="3146872"/>
                  <a:ext cx="16135" cy="57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449" extrusionOk="0">
                      <a:moveTo>
                        <a:pt x="1" y="1"/>
                      </a:moveTo>
                      <a:lnTo>
                        <a:pt x="1" y="448"/>
                      </a:lnTo>
                      <a:lnTo>
                        <a:pt x="125" y="448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4" name="Google Shape;2124;p25"/>
                <p:cNvSpPr/>
                <p:nvPr/>
              </p:nvSpPr>
              <p:spPr>
                <a:xfrm>
                  <a:off x="4761060" y="1231918"/>
                  <a:ext cx="14342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6" extrusionOk="0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5" name="Google Shape;2125;p25"/>
                <p:cNvSpPr/>
                <p:nvPr/>
              </p:nvSpPr>
              <p:spPr>
                <a:xfrm>
                  <a:off x="4761060" y="1343711"/>
                  <a:ext cx="14342" cy="57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49" extrusionOk="0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6" name="Google Shape;2126;p25"/>
                <p:cNvSpPr/>
                <p:nvPr/>
              </p:nvSpPr>
              <p:spPr>
                <a:xfrm>
                  <a:off x="4761060" y="1003338"/>
                  <a:ext cx="14342" cy="59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65" extrusionOk="0">
                      <a:moveTo>
                        <a:pt x="1" y="1"/>
                      </a:moveTo>
                      <a:lnTo>
                        <a:pt x="1" y="27"/>
                      </a:lnTo>
                      <a:lnTo>
                        <a:pt x="1" y="436"/>
                      </a:lnTo>
                      <a:lnTo>
                        <a:pt x="1" y="465"/>
                      </a:lnTo>
                      <a:lnTo>
                        <a:pt x="112" y="465"/>
                      </a:lnTo>
                      <a:lnTo>
                        <a:pt x="112" y="436"/>
                      </a:lnTo>
                      <a:lnTo>
                        <a:pt x="112" y="27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7" name="Google Shape;2127;p25"/>
                <p:cNvSpPr/>
                <p:nvPr/>
              </p:nvSpPr>
              <p:spPr>
                <a:xfrm>
                  <a:off x="4761060" y="1118460"/>
                  <a:ext cx="14342" cy="57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52" extrusionOk="0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8" name="Google Shape;2128;p25"/>
                <p:cNvSpPr/>
                <p:nvPr/>
              </p:nvSpPr>
              <p:spPr>
                <a:xfrm>
                  <a:off x="4761060" y="2020105"/>
                  <a:ext cx="14342" cy="5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9" extrusionOk="0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9" name="Google Shape;2129;p25"/>
                <p:cNvSpPr/>
                <p:nvPr/>
              </p:nvSpPr>
              <p:spPr>
                <a:xfrm>
                  <a:off x="4761060" y="2131898"/>
                  <a:ext cx="14342" cy="57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48" extrusionOk="0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0" name="Google Shape;2130;p25"/>
                <p:cNvSpPr/>
                <p:nvPr/>
              </p:nvSpPr>
              <p:spPr>
                <a:xfrm>
                  <a:off x="4761060" y="1456657"/>
                  <a:ext cx="14342" cy="5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9" extrusionOk="0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1" name="Google Shape;2131;p25"/>
                <p:cNvSpPr/>
                <p:nvPr/>
              </p:nvSpPr>
              <p:spPr>
                <a:xfrm>
                  <a:off x="4761060" y="2245228"/>
                  <a:ext cx="14342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6" extrusionOk="0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2" name="Google Shape;2132;p25"/>
                <p:cNvSpPr/>
                <p:nvPr/>
              </p:nvSpPr>
              <p:spPr>
                <a:xfrm>
                  <a:off x="4761060" y="1570115"/>
                  <a:ext cx="14342" cy="5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9" extrusionOk="0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3" name="Google Shape;2133;p25"/>
                <p:cNvSpPr/>
                <p:nvPr/>
              </p:nvSpPr>
              <p:spPr>
                <a:xfrm>
                  <a:off x="4761060" y="1681908"/>
                  <a:ext cx="14342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6" extrusionOk="0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4" name="Google Shape;2134;p25"/>
                <p:cNvSpPr/>
                <p:nvPr/>
              </p:nvSpPr>
              <p:spPr>
                <a:xfrm>
                  <a:off x="4761060" y="1906647"/>
                  <a:ext cx="14342" cy="57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52" extrusionOk="0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5" name="Google Shape;2135;p25"/>
                <p:cNvSpPr/>
                <p:nvPr/>
              </p:nvSpPr>
              <p:spPr>
                <a:xfrm>
                  <a:off x="4761060" y="1795366"/>
                  <a:ext cx="14342" cy="55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5" extrusionOk="0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6" name="Google Shape;2136;p25"/>
                <p:cNvSpPr/>
                <p:nvPr/>
              </p:nvSpPr>
              <p:spPr>
                <a:xfrm>
                  <a:off x="4761060" y="328609"/>
                  <a:ext cx="14342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6" extrusionOk="0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7" name="Google Shape;2137;p25"/>
                <p:cNvSpPr/>
                <p:nvPr/>
              </p:nvSpPr>
              <p:spPr>
                <a:xfrm>
                  <a:off x="4761060" y="440018"/>
                  <a:ext cx="14342" cy="5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9" extrusionOk="0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8" name="Google Shape;2138;p25"/>
                <p:cNvSpPr/>
                <p:nvPr/>
              </p:nvSpPr>
              <p:spPr>
                <a:xfrm>
                  <a:off x="4761060" y="101822"/>
                  <a:ext cx="14342" cy="57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48" extrusionOk="0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9" name="Google Shape;2139;p25"/>
                <p:cNvSpPr/>
                <p:nvPr/>
              </p:nvSpPr>
              <p:spPr>
                <a:xfrm>
                  <a:off x="4761060" y="215152"/>
                  <a:ext cx="14342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6" extrusionOk="0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0" name="Google Shape;2140;p25"/>
                <p:cNvSpPr/>
                <p:nvPr/>
              </p:nvSpPr>
              <p:spPr>
                <a:xfrm>
                  <a:off x="4761060" y="553476"/>
                  <a:ext cx="14342" cy="55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5" extrusionOk="0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1" name="Google Shape;2141;p25"/>
                <p:cNvSpPr/>
                <p:nvPr/>
              </p:nvSpPr>
              <p:spPr>
                <a:xfrm>
                  <a:off x="4761060" y="665141"/>
                  <a:ext cx="14342" cy="57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49" extrusionOk="0">
                      <a:moveTo>
                        <a:pt x="1" y="1"/>
                      </a:moveTo>
                      <a:lnTo>
                        <a:pt x="1" y="449"/>
                      </a:lnTo>
                      <a:lnTo>
                        <a:pt x="112" y="44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2" name="Google Shape;2142;p25"/>
                <p:cNvSpPr/>
                <p:nvPr/>
              </p:nvSpPr>
              <p:spPr>
                <a:xfrm>
                  <a:off x="4761060" y="778599"/>
                  <a:ext cx="14342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6" extrusionOk="0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3" name="Google Shape;2143;p25"/>
                <p:cNvSpPr/>
                <p:nvPr/>
              </p:nvSpPr>
              <p:spPr>
                <a:xfrm>
                  <a:off x="4761060" y="889880"/>
                  <a:ext cx="14342" cy="58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53" extrusionOk="0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4" name="Google Shape;2144;p25"/>
                <p:cNvSpPr/>
                <p:nvPr/>
              </p:nvSpPr>
              <p:spPr>
                <a:xfrm>
                  <a:off x="4761060" y="2921749"/>
                  <a:ext cx="14342" cy="5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9" extrusionOk="0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5" name="Google Shape;2145;p25"/>
                <p:cNvSpPr/>
                <p:nvPr/>
              </p:nvSpPr>
              <p:spPr>
                <a:xfrm>
                  <a:off x="4761060" y="2358685"/>
                  <a:ext cx="14342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6" extrusionOk="0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48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6" name="Google Shape;2146;p25"/>
                <p:cNvSpPr/>
                <p:nvPr/>
              </p:nvSpPr>
              <p:spPr>
                <a:xfrm>
                  <a:off x="4761060" y="2470094"/>
                  <a:ext cx="14342" cy="57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52" extrusionOk="0">
                      <a:moveTo>
                        <a:pt x="1" y="0"/>
                      </a:moveTo>
                      <a:lnTo>
                        <a:pt x="1" y="451"/>
                      </a:lnTo>
                      <a:lnTo>
                        <a:pt x="112" y="451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7" name="Google Shape;2147;p25"/>
                <p:cNvSpPr/>
                <p:nvPr/>
              </p:nvSpPr>
              <p:spPr>
                <a:xfrm>
                  <a:off x="4761060" y="2583424"/>
                  <a:ext cx="14342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6" extrusionOk="0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8" name="Google Shape;2148;p25"/>
                <p:cNvSpPr/>
                <p:nvPr/>
              </p:nvSpPr>
              <p:spPr>
                <a:xfrm>
                  <a:off x="4761060" y="3368281"/>
                  <a:ext cx="14342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6" extrusionOk="0">
                      <a:moveTo>
                        <a:pt x="1" y="1"/>
                      </a:moveTo>
                      <a:lnTo>
                        <a:pt x="1" y="422"/>
                      </a:ln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42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9" name="Google Shape;2149;p25"/>
                <p:cNvSpPr/>
                <p:nvPr/>
              </p:nvSpPr>
              <p:spPr>
                <a:xfrm>
                  <a:off x="4485739" y="3710319"/>
                  <a:ext cx="59547" cy="22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177" extrusionOk="0">
                      <a:moveTo>
                        <a:pt x="435" y="0"/>
                      </a:moveTo>
                      <a:cubicBezTo>
                        <a:pt x="288" y="26"/>
                        <a:pt x="150" y="52"/>
                        <a:pt x="0" y="69"/>
                      </a:cubicBezTo>
                      <a:lnTo>
                        <a:pt x="13" y="177"/>
                      </a:lnTo>
                      <a:cubicBezTo>
                        <a:pt x="163" y="164"/>
                        <a:pt x="314" y="134"/>
                        <a:pt x="464" y="108"/>
                      </a:cubicBezTo>
                      <a:lnTo>
                        <a:pt x="4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0" name="Google Shape;2150;p25"/>
                <p:cNvSpPr/>
                <p:nvPr/>
              </p:nvSpPr>
              <p:spPr>
                <a:xfrm>
                  <a:off x="4761060" y="2696882"/>
                  <a:ext cx="14342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6" extrusionOk="0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1" name="Google Shape;2151;p25"/>
                <p:cNvSpPr/>
                <p:nvPr/>
              </p:nvSpPr>
              <p:spPr>
                <a:xfrm>
                  <a:off x="4740187" y="3480074"/>
                  <a:ext cx="29837" cy="57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449" extrusionOk="0">
                      <a:moveTo>
                        <a:pt x="125" y="0"/>
                      </a:moveTo>
                      <a:cubicBezTo>
                        <a:pt x="98" y="134"/>
                        <a:pt x="56" y="272"/>
                        <a:pt x="0" y="409"/>
                      </a:cubicBezTo>
                      <a:lnTo>
                        <a:pt x="98" y="448"/>
                      </a:lnTo>
                      <a:cubicBezTo>
                        <a:pt x="151" y="314"/>
                        <a:pt x="206" y="164"/>
                        <a:pt x="232" y="13"/>
                      </a:cubicBez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2" name="Google Shape;2152;p25"/>
                <p:cNvSpPr/>
                <p:nvPr/>
              </p:nvSpPr>
              <p:spPr>
                <a:xfrm>
                  <a:off x="4592025" y="3662938"/>
                  <a:ext cx="56217" cy="42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28" extrusionOk="0">
                      <a:moveTo>
                        <a:pt x="370" y="1"/>
                      </a:moveTo>
                      <a:cubicBezTo>
                        <a:pt x="259" y="83"/>
                        <a:pt x="138" y="164"/>
                        <a:pt x="0" y="220"/>
                      </a:cubicBezTo>
                      <a:lnTo>
                        <a:pt x="56" y="328"/>
                      </a:lnTo>
                      <a:cubicBezTo>
                        <a:pt x="193" y="259"/>
                        <a:pt x="314" y="177"/>
                        <a:pt x="438" y="96"/>
                      </a:cubicBezTo>
                      <a:lnTo>
                        <a:pt x="37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3" name="Google Shape;2153;p25"/>
                <p:cNvSpPr/>
                <p:nvPr/>
              </p:nvSpPr>
              <p:spPr>
                <a:xfrm>
                  <a:off x="4681153" y="3580982"/>
                  <a:ext cx="45332" cy="52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409" extrusionOk="0">
                      <a:moveTo>
                        <a:pt x="259" y="0"/>
                      </a:moveTo>
                      <a:cubicBezTo>
                        <a:pt x="190" y="124"/>
                        <a:pt x="95" y="232"/>
                        <a:pt x="1" y="343"/>
                      </a:cubicBezTo>
                      <a:lnTo>
                        <a:pt x="82" y="409"/>
                      </a:lnTo>
                      <a:cubicBezTo>
                        <a:pt x="177" y="301"/>
                        <a:pt x="272" y="180"/>
                        <a:pt x="354" y="56"/>
                      </a:cubicBezTo>
                      <a:lnTo>
                        <a:pt x="2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4" name="Google Shape;2154;p25"/>
                <p:cNvSpPr/>
                <p:nvPr/>
              </p:nvSpPr>
              <p:spPr>
                <a:xfrm>
                  <a:off x="4761060" y="3260329"/>
                  <a:ext cx="14342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6" extrusionOk="0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5" name="Google Shape;2155;p25"/>
                <p:cNvSpPr/>
                <p:nvPr/>
              </p:nvSpPr>
              <p:spPr>
                <a:xfrm>
                  <a:off x="4761060" y="3035079"/>
                  <a:ext cx="14342" cy="5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9" extrusionOk="0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6" name="Google Shape;2156;p25"/>
                <p:cNvSpPr/>
                <p:nvPr/>
              </p:nvSpPr>
              <p:spPr>
                <a:xfrm>
                  <a:off x="4761060" y="2808675"/>
                  <a:ext cx="14342" cy="5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36" extrusionOk="0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7" name="Google Shape;2157;p25"/>
                <p:cNvSpPr/>
                <p:nvPr/>
              </p:nvSpPr>
              <p:spPr>
                <a:xfrm>
                  <a:off x="4761060" y="3146872"/>
                  <a:ext cx="14342" cy="57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49" extrusionOk="0">
                      <a:moveTo>
                        <a:pt x="1" y="1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158" name="Google Shape;2158;p25"/>
          <p:cNvGrpSpPr/>
          <p:nvPr/>
        </p:nvGrpSpPr>
        <p:grpSpPr>
          <a:xfrm>
            <a:off x="5496723" y="582148"/>
            <a:ext cx="2400229" cy="4155980"/>
            <a:chOff x="5496723" y="582148"/>
            <a:chExt cx="2400229" cy="4155980"/>
          </a:xfrm>
        </p:grpSpPr>
        <p:grpSp>
          <p:nvGrpSpPr>
            <p:cNvPr id="2159" name="Google Shape;2159;p25"/>
            <p:cNvGrpSpPr/>
            <p:nvPr/>
          </p:nvGrpSpPr>
          <p:grpSpPr>
            <a:xfrm rot="706112">
              <a:off x="5814837" y="1291729"/>
              <a:ext cx="1764001" cy="3301203"/>
              <a:chOff x="5120779" y="818439"/>
              <a:chExt cx="1836564" cy="3437000"/>
            </a:xfrm>
          </p:grpSpPr>
          <p:sp>
            <p:nvSpPr>
              <p:cNvPr id="2160" name="Google Shape;2160;p25"/>
              <p:cNvSpPr/>
              <p:nvPr/>
            </p:nvSpPr>
            <p:spPr>
              <a:xfrm>
                <a:off x="5120779" y="818439"/>
                <a:ext cx="1836564" cy="3437000"/>
              </a:xfrm>
              <a:custGeom>
                <a:avLst/>
                <a:gdLst/>
                <a:ahLst/>
                <a:cxnLst/>
                <a:rect l="l" t="t" r="r" b="b"/>
                <a:pathLst>
                  <a:path w="37357" h="69911" extrusionOk="0">
                    <a:moveTo>
                      <a:pt x="3283" y="0"/>
                    </a:moveTo>
                    <a:cubicBezTo>
                      <a:pt x="1520" y="0"/>
                      <a:pt x="1" y="1520"/>
                      <a:pt x="1" y="3435"/>
                    </a:cubicBezTo>
                    <a:lnTo>
                      <a:pt x="1" y="66627"/>
                    </a:lnTo>
                    <a:cubicBezTo>
                      <a:pt x="1" y="68390"/>
                      <a:pt x="1520" y="69910"/>
                      <a:pt x="3283" y="69910"/>
                    </a:cubicBezTo>
                    <a:lnTo>
                      <a:pt x="34074" y="69910"/>
                    </a:lnTo>
                    <a:cubicBezTo>
                      <a:pt x="35837" y="69910"/>
                      <a:pt x="37357" y="68390"/>
                      <a:pt x="37357" y="66627"/>
                    </a:cubicBezTo>
                    <a:lnTo>
                      <a:pt x="37357" y="3435"/>
                    </a:lnTo>
                    <a:cubicBezTo>
                      <a:pt x="37357" y="1520"/>
                      <a:pt x="35837" y="0"/>
                      <a:pt x="340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25"/>
              <p:cNvSpPr/>
              <p:nvPr/>
            </p:nvSpPr>
            <p:spPr>
              <a:xfrm>
                <a:off x="5819675" y="947325"/>
                <a:ext cx="438600" cy="723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25"/>
              <p:cNvSpPr/>
              <p:nvPr/>
            </p:nvSpPr>
            <p:spPr>
              <a:xfrm>
                <a:off x="5878717" y="3947980"/>
                <a:ext cx="320700" cy="1938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63" name="Google Shape;2163;p25"/>
            <p:cNvSpPr/>
            <p:nvPr/>
          </p:nvSpPr>
          <p:spPr>
            <a:xfrm>
              <a:off x="6489650" y="582148"/>
              <a:ext cx="1249500" cy="397200"/>
            </a:xfrm>
            <a:prstGeom prst="wedgeRectCallout">
              <a:avLst>
                <a:gd name="adj1" fmla="val -11597"/>
                <a:gd name="adj2" fmla="val 11098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5"/>
                  </a:solidFill>
                  <a:latin typeface="Poppins"/>
                  <a:ea typeface="Poppins"/>
                  <a:cs typeface="Poppins"/>
                  <a:sym typeface="Poppins"/>
                </a:rPr>
                <a:t>REPORT!</a:t>
              </a:r>
              <a:endParaRPr sz="1600" b="1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2164" name="Google Shape;216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706114">
            <a:off x="5933114" y="1540753"/>
            <a:ext cx="1551288" cy="2688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" name="Google Shape;2682;p34"/>
          <p:cNvSpPr txBox="1">
            <a:spLocks noGrp="1"/>
          </p:cNvSpPr>
          <p:nvPr>
            <p:ph type="title" idx="4294967295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Opportunities</a:t>
            </a:r>
            <a:endParaRPr/>
          </a:p>
        </p:txBody>
      </p:sp>
      <p:grpSp>
        <p:nvGrpSpPr>
          <p:cNvPr id="2683" name="Google Shape;2683;p34"/>
          <p:cNvGrpSpPr/>
          <p:nvPr/>
        </p:nvGrpSpPr>
        <p:grpSpPr>
          <a:xfrm>
            <a:off x="771525" y="1287969"/>
            <a:ext cx="3617220" cy="641137"/>
            <a:chOff x="4411969" y="2233974"/>
            <a:chExt cx="805725" cy="189070"/>
          </a:xfrm>
        </p:grpSpPr>
        <p:sp>
          <p:nvSpPr>
            <p:cNvPr id="2684" name="Google Shape;2684;p34"/>
            <p:cNvSpPr/>
            <p:nvPr/>
          </p:nvSpPr>
          <p:spPr>
            <a:xfrm>
              <a:off x="4411969" y="2278602"/>
              <a:ext cx="805725" cy="144443"/>
            </a:xfrm>
            <a:custGeom>
              <a:avLst/>
              <a:gdLst/>
              <a:ahLst/>
              <a:cxnLst/>
              <a:rect l="l" t="t" r="r" b="b"/>
              <a:pathLst>
                <a:path w="16911" h="3199" extrusionOk="0">
                  <a:moveTo>
                    <a:pt x="1" y="1"/>
                  </a:moveTo>
                  <a:lnTo>
                    <a:pt x="1" y="3198"/>
                  </a:lnTo>
                  <a:lnTo>
                    <a:pt x="16911" y="3198"/>
                  </a:lnTo>
                  <a:lnTo>
                    <a:pt x="1691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DM Sans ExtraBold"/>
                  <a:ea typeface="DM Sans ExtraBold"/>
                  <a:cs typeface="DM Sans ExtraBold"/>
                  <a:sym typeface="DM Sans ExtraBold"/>
                </a:rPr>
                <a:t>Why it is important and</a:t>
              </a:r>
              <a:endParaRPr sz="1100">
                <a:solidFill>
                  <a:schemeClr val="lt1"/>
                </a:solidFill>
                <a:latin typeface="DM Sans ExtraBold"/>
                <a:ea typeface="DM Sans ExtraBold"/>
                <a:cs typeface="DM Sans ExtraBold"/>
                <a:sym typeface="DM Sans ExtraBold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DM Sans ExtraBold"/>
                  <a:ea typeface="DM Sans ExtraBold"/>
                  <a:cs typeface="DM Sans ExtraBold"/>
                  <a:sym typeface="DM Sans ExtraBold"/>
                </a:rPr>
                <a:t>worth addressing </a:t>
              </a:r>
              <a:endParaRPr sz="1100">
                <a:solidFill>
                  <a:schemeClr val="lt1"/>
                </a:solidFill>
                <a:latin typeface="DM Sans ExtraBold"/>
                <a:ea typeface="DM Sans ExtraBold"/>
                <a:cs typeface="DM Sans ExtraBold"/>
                <a:sym typeface="DM Sans ExtraBold"/>
              </a:endParaRPr>
            </a:p>
          </p:txBody>
        </p:sp>
        <p:sp>
          <p:nvSpPr>
            <p:cNvPr id="2685" name="Google Shape;2685;p34"/>
            <p:cNvSpPr/>
            <p:nvPr/>
          </p:nvSpPr>
          <p:spPr>
            <a:xfrm>
              <a:off x="4411970" y="2233974"/>
              <a:ext cx="262291" cy="144443"/>
            </a:xfrm>
            <a:custGeom>
              <a:avLst/>
              <a:gdLst/>
              <a:ahLst/>
              <a:cxnLst/>
              <a:rect l="l" t="t" r="r" b="b"/>
              <a:pathLst>
                <a:path w="5809" h="3199" extrusionOk="0">
                  <a:moveTo>
                    <a:pt x="1" y="1"/>
                  </a:moveTo>
                  <a:lnTo>
                    <a:pt x="1" y="3198"/>
                  </a:lnTo>
                  <a:lnTo>
                    <a:pt x="5809" y="3198"/>
                  </a:lnTo>
                  <a:lnTo>
                    <a:pt x="4195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2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20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686" name="Google Shape;2686;p34"/>
          <p:cNvGrpSpPr/>
          <p:nvPr/>
        </p:nvGrpSpPr>
        <p:grpSpPr>
          <a:xfrm>
            <a:off x="4944124" y="1288069"/>
            <a:ext cx="3479912" cy="641129"/>
            <a:chOff x="4411970" y="2233974"/>
            <a:chExt cx="763574" cy="189068"/>
          </a:xfrm>
        </p:grpSpPr>
        <p:sp>
          <p:nvSpPr>
            <p:cNvPr id="2687" name="Google Shape;2687;p34"/>
            <p:cNvSpPr/>
            <p:nvPr/>
          </p:nvSpPr>
          <p:spPr>
            <a:xfrm>
              <a:off x="4411970" y="2278599"/>
              <a:ext cx="763574" cy="144443"/>
            </a:xfrm>
            <a:custGeom>
              <a:avLst/>
              <a:gdLst/>
              <a:ahLst/>
              <a:cxnLst/>
              <a:rect l="l" t="t" r="r" b="b"/>
              <a:pathLst>
                <a:path w="16911" h="3199" extrusionOk="0">
                  <a:moveTo>
                    <a:pt x="1" y="1"/>
                  </a:moveTo>
                  <a:lnTo>
                    <a:pt x="1" y="3198"/>
                  </a:lnTo>
                  <a:lnTo>
                    <a:pt x="16911" y="3198"/>
                  </a:lnTo>
                  <a:lnTo>
                    <a:pt x="1691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DM Sans ExtraBold"/>
                  <a:ea typeface="DM Sans ExtraBold"/>
                  <a:cs typeface="DM Sans ExtraBold"/>
                  <a:sym typeface="DM Sans ExtraBold"/>
                </a:rPr>
                <a:t>Positive Outcomes</a:t>
              </a:r>
              <a:endParaRPr sz="11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688" name="Google Shape;2688;p34"/>
            <p:cNvSpPr/>
            <p:nvPr/>
          </p:nvSpPr>
          <p:spPr>
            <a:xfrm>
              <a:off x="4411970" y="2233974"/>
              <a:ext cx="262291" cy="144443"/>
            </a:xfrm>
            <a:custGeom>
              <a:avLst/>
              <a:gdLst/>
              <a:ahLst/>
              <a:cxnLst/>
              <a:rect l="l" t="t" r="r" b="b"/>
              <a:pathLst>
                <a:path w="5809" h="3199" extrusionOk="0">
                  <a:moveTo>
                    <a:pt x="1" y="1"/>
                  </a:moveTo>
                  <a:lnTo>
                    <a:pt x="1" y="3198"/>
                  </a:lnTo>
                  <a:lnTo>
                    <a:pt x="5809" y="3198"/>
                  </a:lnTo>
                  <a:lnTo>
                    <a:pt x="4195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2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20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689" name="Google Shape;2689;p34"/>
          <p:cNvGrpSpPr/>
          <p:nvPr/>
        </p:nvGrpSpPr>
        <p:grpSpPr>
          <a:xfrm>
            <a:off x="771475" y="2040525"/>
            <a:ext cx="7652650" cy="1889068"/>
            <a:chOff x="771476" y="2040626"/>
            <a:chExt cx="7652650" cy="1637400"/>
          </a:xfrm>
        </p:grpSpPr>
        <p:sp>
          <p:nvSpPr>
            <p:cNvPr id="2690" name="Google Shape;2690;p34"/>
            <p:cNvSpPr txBox="1"/>
            <p:nvPr/>
          </p:nvSpPr>
          <p:spPr>
            <a:xfrm>
              <a:off x="771476" y="2040626"/>
              <a:ext cx="3629100" cy="1637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28600" lvl="0" indent="-190500" algn="just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DM Sans"/>
                <a:buChar char="●"/>
              </a:pPr>
              <a:r>
                <a:rPr lang="en" sz="1200">
                  <a:solidFill>
                    <a:schemeClr val="dk1"/>
                  </a:solidFill>
                  <a:highlight>
                    <a:srgbClr val="FFFFFF"/>
                  </a:highlight>
                  <a:latin typeface="DM Sans"/>
                  <a:ea typeface="DM Sans"/>
                  <a:cs typeface="DM Sans"/>
                  <a:sym typeface="DM Sans"/>
                </a:rPr>
                <a:t>automated data analysis on traffic behavior and impacts from accidents,</a:t>
              </a:r>
              <a:endPara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marL="228600" lvl="0" indent="-19050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DM Sans"/>
                <a:buChar char="●"/>
              </a:pPr>
              <a:r>
                <a:rPr lang="en" sz="1200">
                  <a:solidFill>
                    <a:schemeClr val="dk1"/>
                  </a:solidFill>
                  <a:highlight>
                    <a:srgbClr val="FFFFFF"/>
                  </a:highlight>
                </a:rPr>
                <a:t>real-time car accident prediction,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marL="228600" lvl="0" indent="-19050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highlight>
                    <a:srgbClr val="FFFFFF"/>
                  </a:highlight>
                </a:rPr>
                <a:t>studying car accident hotspot locations (using geohash</a:t>
              </a:r>
              <a:r>
                <a:rPr lang="en" sz="1200">
                  <a:solidFill>
                    <a:schemeClr val="dk1"/>
                  </a:solidFill>
                </a:rPr>
                <a:t> levels: a square of sizes),</a:t>
              </a:r>
              <a:endParaRPr sz="1200">
                <a:solidFill>
                  <a:schemeClr val="dk1"/>
                </a:solidFill>
              </a:endParaRPr>
            </a:p>
            <a:p>
              <a:pPr marL="228600" lvl="0" indent="-19050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highlight>
                    <a:srgbClr val="FFFFFF"/>
                  </a:highlight>
                </a:rPr>
                <a:t>casualty analysis and risk assessment</a:t>
              </a:r>
              <a:r>
                <a:rPr lang="en" sz="1200">
                  <a:solidFill>
                    <a:schemeClr val="dk1"/>
                  </a:solidFill>
                </a:rPr>
                <a:t>,</a:t>
              </a:r>
              <a:r>
                <a:rPr lang="en" sz="1200">
                  <a:solidFill>
                    <a:schemeClr val="dk1"/>
                  </a:solidFill>
                  <a:highlight>
                    <a:srgbClr val="FFFFFF"/>
                  </a:highlight>
                </a:rPr>
                <a:t> 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marL="228600" lvl="0" indent="-19050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highlight>
                    <a:srgbClr val="FFFFFF"/>
                  </a:highlight>
                </a:rPr>
                <a:t>studying the impact of precipitation or other environmental stimuli on accident occurrence.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marL="0" lvl="0" indent="0" algn="l" rtl="0">
                <a:spcBef>
                  <a:spcPts val="120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222222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691" name="Google Shape;2691;p34"/>
            <p:cNvSpPr txBox="1"/>
            <p:nvPr/>
          </p:nvSpPr>
          <p:spPr>
            <a:xfrm>
              <a:off x="4944426" y="2040626"/>
              <a:ext cx="3479700" cy="1637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333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200"/>
                <a:buFont typeface="DM Sans"/>
                <a:buChar char="●"/>
              </a:pPr>
              <a:r>
                <a:rPr lang="en" sz="1200">
                  <a:solidFill>
                    <a:srgbClr val="222222"/>
                  </a:solidFill>
                  <a:latin typeface="DM Sans"/>
                  <a:ea typeface="DM Sans"/>
                  <a:cs typeface="DM Sans"/>
                  <a:sym typeface="DM Sans"/>
                </a:rPr>
                <a:t>Increase accuracy for predictive analytics,</a:t>
              </a:r>
              <a:endParaRPr sz="1200">
                <a:solidFill>
                  <a:srgbClr val="222222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marL="171450" lvl="0" indent="-1333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200"/>
                <a:buFont typeface="DM Sans"/>
                <a:buChar char="●"/>
              </a:pPr>
              <a:r>
                <a:rPr lang="en" sz="1200">
                  <a:solidFill>
                    <a:srgbClr val="222222"/>
                  </a:solidFill>
                  <a:latin typeface="DM Sans"/>
                  <a:ea typeface="DM Sans"/>
                  <a:cs typeface="DM Sans"/>
                  <a:sym typeface="DM Sans"/>
                </a:rPr>
                <a:t>Reduction of efforts in emergency responses (the location, severity, other critical information),</a:t>
              </a:r>
              <a:endParaRPr sz="1200">
                <a:solidFill>
                  <a:srgbClr val="222222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marL="171450" lvl="0" indent="-1333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200"/>
                <a:buFont typeface="DM Sans"/>
                <a:buChar char="●"/>
              </a:pPr>
              <a:r>
                <a:rPr lang="en" sz="1200">
                  <a:solidFill>
                    <a:srgbClr val="222222"/>
                  </a:solidFill>
                  <a:latin typeface="DM Sans"/>
                  <a:ea typeface="DM Sans"/>
                  <a:cs typeface="DM Sans"/>
                  <a:sym typeface="DM Sans"/>
                </a:rPr>
                <a:t>assist drivers to avoid critical road situation, </a:t>
              </a:r>
              <a:endParaRPr sz="1200">
                <a:solidFill>
                  <a:srgbClr val="222222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marL="171450" lvl="0" indent="-1333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200"/>
                <a:buFont typeface="DM Sans"/>
                <a:buChar char="●"/>
              </a:pPr>
              <a:r>
                <a:rPr lang="en" sz="1200">
                  <a:solidFill>
                    <a:srgbClr val="222222"/>
                  </a:solidFill>
                  <a:latin typeface="DM Sans"/>
                  <a:ea typeface="DM Sans"/>
                  <a:cs typeface="DM Sans"/>
                  <a:sym typeface="DM Sans"/>
                </a:rPr>
                <a:t>real time monitoring and adjusting traffics,</a:t>
              </a:r>
              <a:endParaRPr sz="1200">
                <a:solidFill>
                  <a:srgbClr val="222222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marL="171450" lvl="0" indent="-1333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200"/>
                <a:buFont typeface="DM Sans"/>
                <a:buChar char="●"/>
              </a:pPr>
              <a:r>
                <a:rPr lang="en" sz="1200">
                  <a:solidFill>
                    <a:srgbClr val="222222"/>
                  </a:solidFill>
                  <a:latin typeface="DM Sans"/>
                  <a:ea typeface="DM Sans"/>
                  <a:cs typeface="DM Sans"/>
                  <a:sym typeface="DM Sans"/>
                </a:rPr>
                <a:t>deriving insights from data of road incidents and turn data into knowledge.</a:t>
              </a:r>
              <a:endParaRPr sz="1200">
                <a:solidFill>
                  <a:srgbClr val="222222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222222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Google Shape;2696;p35"/>
          <p:cNvSpPr/>
          <p:nvPr/>
        </p:nvSpPr>
        <p:spPr>
          <a:xfrm>
            <a:off x="1497913" y="1278825"/>
            <a:ext cx="3213600" cy="32136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7" name="Google Shape;2697;p35"/>
          <p:cNvSpPr txBox="1">
            <a:spLocks noGrp="1"/>
          </p:cNvSpPr>
          <p:nvPr>
            <p:ph type="title"/>
          </p:nvPr>
        </p:nvSpPr>
        <p:spPr>
          <a:xfrm>
            <a:off x="4513250" y="2391175"/>
            <a:ext cx="4211700" cy="15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Solution</a:t>
            </a:r>
            <a:endParaRPr sz="4300"/>
          </a:p>
        </p:txBody>
      </p:sp>
      <p:sp>
        <p:nvSpPr>
          <p:cNvPr id="2698" name="Google Shape;2698;p35"/>
          <p:cNvSpPr txBox="1">
            <a:spLocks noGrp="1"/>
          </p:cNvSpPr>
          <p:nvPr>
            <p:ph type="title" idx="2"/>
          </p:nvPr>
        </p:nvSpPr>
        <p:spPr>
          <a:xfrm>
            <a:off x="5367575" y="1352850"/>
            <a:ext cx="2330100" cy="9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699" name="Google Shape;2699;p35"/>
          <p:cNvGrpSpPr/>
          <p:nvPr/>
        </p:nvGrpSpPr>
        <p:grpSpPr>
          <a:xfrm>
            <a:off x="435284" y="2391181"/>
            <a:ext cx="2351004" cy="4425656"/>
            <a:chOff x="5492025" y="895275"/>
            <a:chExt cx="2055612" cy="3869595"/>
          </a:xfrm>
        </p:grpSpPr>
        <p:sp>
          <p:nvSpPr>
            <p:cNvPr id="2700" name="Google Shape;2700;p35"/>
            <p:cNvSpPr/>
            <p:nvPr/>
          </p:nvSpPr>
          <p:spPr>
            <a:xfrm>
              <a:off x="5492025" y="895275"/>
              <a:ext cx="2055612" cy="3869595"/>
            </a:xfrm>
            <a:custGeom>
              <a:avLst/>
              <a:gdLst/>
              <a:ahLst/>
              <a:cxnLst/>
              <a:rect l="l" t="t" r="r" b="b"/>
              <a:pathLst>
                <a:path w="16887" h="31789" extrusionOk="0">
                  <a:moveTo>
                    <a:pt x="3773" y="0"/>
                  </a:moveTo>
                  <a:cubicBezTo>
                    <a:pt x="1687" y="0"/>
                    <a:pt x="1" y="1687"/>
                    <a:pt x="1" y="3759"/>
                  </a:cubicBezTo>
                  <a:lnTo>
                    <a:pt x="1" y="15729"/>
                  </a:lnTo>
                  <a:lnTo>
                    <a:pt x="14" y="15729"/>
                  </a:lnTo>
                  <a:lnTo>
                    <a:pt x="14" y="31788"/>
                  </a:lnTo>
                  <a:lnTo>
                    <a:pt x="2874" y="31788"/>
                  </a:lnTo>
                  <a:lnTo>
                    <a:pt x="2874" y="13157"/>
                  </a:lnTo>
                  <a:lnTo>
                    <a:pt x="2861" y="13157"/>
                  </a:lnTo>
                  <a:lnTo>
                    <a:pt x="2861" y="3759"/>
                  </a:lnTo>
                  <a:cubicBezTo>
                    <a:pt x="2861" y="3269"/>
                    <a:pt x="3269" y="2860"/>
                    <a:pt x="3773" y="2860"/>
                  </a:cubicBezTo>
                  <a:cubicBezTo>
                    <a:pt x="4276" y="2860"/>
                    <a:pt x="4684" y="3269"/>
                    <a:pt x="4684" y="3759"/>
                  </a:cubicBezTo>
                  <a:lnTo>
                    <a:pt x="4671" y="12748"/>
                  </a:lnTo>
                  <a:cubicBezTo>
                    <a:pt x="4671" y="14817"/>
                    <a:pt x="6374" y="16507"/>
                    <a:pt x="8443" y="16507"/>
                  </a:cubicBezTo>
                  <a:cubicBezTo>
                    <a:pt x="10525" y="16507"/>
                    <a:pt x="12215" y="14817"/>
                    <a:pt x="12215" y="12748"/>
                  </a:cubicBezTo>
                  <a:lnTo>
                    <a:pt x="12215" y="3759"/>
                  </a:lnTo>
                  <a:cubicBezTo>
                    <a:pt x="12215" y="3269"/>
                    <a:pt x="12624" y="2860"/>
                    <a:pt x="13114" y="2860"/>
                  </a:cubicBezTo>
                  <a:cubicBezTo>
                    <a:pt x="13618" y="2860"/>
                    <a:pt x="14026" y="3269"/>
                    <a:pt x="14026" y="3759"/>
                  </a:cubicBezTo>
                  <a:lnTo>
                    <a:pt x="14026" y="13157"/>
                  </a:lnTo>
                  <a:lnTo>
                    <a:pt x="14026" y="31788"/>
                  </a:lnTo>
                  <a:lnTo>
                    <a:pt x="16886" y="31788"/>
                  </a:lnTo>
                  <a:lnTo>
                    <a:pt x="16886" y="15729"/>
                  </a:lnTo>
                  <a:lnTo>
                    <a:pt x="16886" y="3759"/>
                  </a:lnTo>
                  <a:cubicBezTo>
                    <a:pt x="16886" y="1687"/>
                    <a:pt x="15200" y="0"/>
                    <a:pt x="13114" y="0"/>
                  </a:cubicBezTo>
                  <a:cubicBezTo>
                    <a:pt x="11045" y="0"/>
                    <a:pt x="9355" y="1687"/>
                    <a:pt x="9355" y="3759"/>
                  </a:cubicBezTo>
                  <a:lnTo>
                    <a:pt x="9355" y="12748"/>
                  </a:lnTo>
                  <a:cubicBezTo>
                    <a:pt x="9355" y="13209"/>
                    <a:pt x="9002" y="13591"/>
                    <a:pt x="8564" y="13647"/>
                  </a:cubicBezTo>
                  <a:lnTo>
                    <a:pt x="8336" y="13647"/>
                  </a:lnTo>
                  <a:cubicBezTo>
                    <a:pt x="7884" y="13591"/>
                    <a:pt x="7531" y="13209"/>
                    <a:pt x="7531" y="12748"/>
                  </a:cubicBezTo>
                  <a:lnTo>
                    <a:pt x="7531" y="3759"/>
                  </a:lnTo>
                  <a:cubicBezTo>
                    <a:pt x="7531" y="1687"/>
                    <a:pt x="5842" y="0"/>
                    <a:pt x="37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57150" dir="63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1" name="Google Shape;2701;p35"/>
            <p:cNvGrpSpPr/>
            <p:nvPr/>
          </p:nvGrpSpPr>
          <p:grpSpPr>
            <a:xfrm>
              <a:off x="5659156" y="1062406"/>
              <a:ext cx="1720973" cy="3496726"/>
              <a:chOff x="5659156" y="1062406"/>
              <a:chExt cx="1720973" cy="3496726"/>
            </a:xfrm>
          </p:grpSpPr>
          <p:sp>
            <p:nvSpPr>
              <p:cNvPr id="2702" name="Google Shape;2702;p35"/>
              <p:cNvSpPr/>
              <p:nvPr/>
            </p:nvSpPr>
            <p:spPr>
              <a:xfrm>
                <a:off x="5661103" y="264595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5"/>
              <p:cNvSpPr/>
              <p:nvPr/>
            </p:nvSpPr>
            <p:spPr>
              <a:xfrm>
                <a:off x="7366861" y="375646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35"/>
              <p:cNvSpPr/>
              <p:nvPr/>
            </p:nvSpPr>
            <p:spPr>
              <a:xfrm>
                <a:off x="7366861" y="3862732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35"/>
              <p:cNvSpPr/>
              <p:nvPr/>
            </p:nvSpPr>
            <p:spPr>
              <a:xfrm>
                <a:off x="7366861" y="364861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35"/>
              <p:cNvSpPr/>
              <p:nvPr/>
            </p:nvSpPr>
            <p:spPr>
              <a:xfrm>
                <a:off x="7366861" y="4506059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35"/>
              <p:cNvSpPr/>
              <p:nvPr/>
            </p:nvSpPr>
            <p:spPr>
              <a:xfrm>
                <a:off x="7366861" y="397046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35"/>
              <p:cNvSpPr/>
              <p:nvPr/>
            </p:nvSpPr>
            <p:spPr>
              <a:xfrm>
                <a:off x="7366861" y="407831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35"/>
              <p:cNvSpPr/>
              <p:nvPr/>
            </p:nvSpPr>
            <p:spPr>
              <a:xfrm>
                <a:off x="7366861" y="4184213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35"/>
              <p:cNvSpPr/>
              <p:nvPr/>
            </p:nvSpPr>
            <p:spPr>
              <a:xfrm>
                <a:off x="7366861" y="4398209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1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35"/>
              <p:cNvSpPr/>
              <p:nvPr/>
            </p:nvSpPr>
            <p:spPr>
              <a:xfrm>
                <a:off x="7366861" y="429194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35"/>
              <p:cNvSpPr/>
              <p:nvPr/>
            </p:nvSpPr>
            <p:spPr>
              <a:xfrm>
                <a:off x="7366861" y="2896221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35"/>
              <p:cNvSpPr/>
              <p:nvPr/>
            </p:nvSpPr>
            <p:spPr>
              <a:xfrm>
                <a:off x="7366861" y="3004071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35"/>
              <p:cNvSpPr/>
              <p:nvPr/>
            </p:nvSpPr>
            <p:spPr>
              <a:xfrm>
                <a:off x="7366861" y="2789954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64"/>
                    </a:lnTo>
                    <a:lnTo>
                      <a:pt x="108" y="14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35"/>
              <p:cNvSpPr/>
              <p:nvPr/>
            </p:nvSpPr>
            <p:spPr>
              <a:xfrm>
                <a:off x="7366861" y="311143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35"/>
              <p:cNvSpPr/>
              <p:nvPr/>
            </p:nvSpPr>
            <p:spPr>
              <a:xfrm>
                <a:off x="7366861" y="3217702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35"/>
              <p:cNvSpPr/>
              <p:nvPr/>
            </p:nvSpPr>
            <p:spPr>
              <a:xfrm>
                <a:off x="7366861" y="3325552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35"/>
              <p:cNvSpPr/>
              <p:nvPr/>
            </p:nvSpPr>
            <p:spPr>
              <a:xfrm>
                <a:off x="7366861" y="3539182"/>
                <a:ext cx="13268" cy="5660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65" extrusionOk="0">
                    <a:moveTo>
                      <a:pt x="0" y="1"/>
                    </a:moveTo>
                    <a:lnTo>
                      <a:pt x="0" y="30"/>
                    </a:lnTo>
                    <a:lnTo>
                      <a:pt x="0" y="439"/>
                    </a:lnTo>
                    <a:lnTo>
                      <a:pt x="0" y="465"/>
                    </a:lnTo>
                    <a:lnTo>
                      <a:pt x="108" y="465"/>
                    </a:lnTo>
                    <a:lnTo>
                      <a:pt x="108" y="439"/>
                    </a:lnTo>
                    <a:lnTo>
                      <a:pt x="108" y="30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35"/>
              <p:cNvSpPr/>
              <p:nvPr/>
            </p:nvSpPr>
            <p:spPr>
              <a:xfrm>
                <a:off x="7366861" y="3431819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35"/>
              <p:cNvSpPr/>
              <p:nvPr/>
            </p:nvSpPr>
            <p:spPr>
              <a:xfrm>
                <a:off x="5833347" y="1069101"/>
                <a:ext cx="54656" cy="2994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246" extrusionOk="0">
                    <a:moveTo>
                      <a:pt x="423" y="1"/>
                    </a:moveTo>
                    <a:cubicBezTo>
                      <a:pt x="285" y="43"/>
                      <a:pt x="138" y="83"/>
                      <a:pt x="1" y="151"/>
                    </a:cubicBezTo>
                    <a:lnTo>
                      <a:pt x="40" y="246"/>
                    </a:lnTo>
                    <a:cubicBezTo>
                      <a:pt x="178" y="190"/>
                      <a:pt x="315" y="138"/>
                      <a:pt x="449" y="109"/>
                    </a:cubicBez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35"/>
              <p:cNvSpPr/>
              <p:nvPr/>
            </p:nvSpPr>
            <p:spPr>
              <a:xfrm>
                <a:off x="5659156" y="1720827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11" y="436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35"/>
              <p:cNvSpPr/>
              <p:nvPr/>
            </p:nvSpPr>
            <p:spPr>
              <a:xfrm>
                <a:off x="5659156" y="1826729"/>
                <a:ext cx="13633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2" extrusionOk="0">
                    <a:moveTo>
                      <a:pt x="0" y="0"/>
                    </a:moveTo>
                    <a:lnTo>
                      <a:pt x="0" y="451"/>
                    </a:lnTo>
                    <a:lnTo>
                      <a:pt x="111" y="451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35"/>
              <p:cNvSpPr/>
              <p:nvPr/>
            </p:nvSpPr>
            <p:spPr>
              <a:xfrm>
                <a:off x="5659156" y="1506831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35"/>
              <p:cNvSpPr/>
              <p:nvPr/>
            </p:nvSpPr>
            <p:spPr>
              <a:xfrm>
                <a:off x="5682649" y="1190097"/>
                <a:ext cx="38222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314" h="452" extrusionOk="0">
                    <a:moveTo>
                      <a:pt x="216" y="0"/>
                    </a:moveTo>
                    <a:cubicBezTo>
                      <a:pt x="134" y="138"/>
                      <a:pt x="69" y="259"/>
                      <a:pt x="0" y="396"/>
                    </a:cubicBezTo>
                    <a:lnTo>
                      <a:pt x="108" y="452"/>
                    </a:lnTo>
                    <a:cubicBezTo>
                      <a:pt x="164" y="314"/>
                      <a:pt x="232" y="193"/>
                      <a:pt x="314" y="69"/>
                    </a:cubicBez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35"/>
              <p:cNvSpPr/>
              <p:nvPr/>
            </p:nvSpPr>
            <p:spPr>
              <a:xfrm>
                <a:off x="5659156" y="1398981"/>
                <a:ext cx="13633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11" y="43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35"/>
              <p:cNvSpPr/>
              <p:nvPr/>
            </p:nvSpPr>
            <p:spPr>
              <a:xfrm>
                <a:off x="5743878" y="1114140"/>
                <a:ext cx="49908" cy="4467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7" extrusionOk="0">
                    <a:moveTo>
                      <a:pt x="340" y="0"/>
                    </a:moveTo>
                    <a:cubicBezTo>
                      <a:pt x="220" y="82"/>
                      <a:pt x="108" y="177"/>
                      <a:pt x="1" y="285"/>
                    </a:cubicBezTo>
                    <a:lnTo>
                      <a:pt x="82" y="366"/>
                    </a:lnTo>
                    <a:cubicBezTo>
                      <a:pt x="177" y="258"/>
                      <a:pt x="285" y="164"/>
                      <a:pt x="409" y="82"/>
                    </a:cubicBezTo>
                    <a:lnTo>
                      <a:pt x="34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35"/>
              <p:cNvSpPr/>
              <p:nvPr/>
            </p:nvSpPr>
            <p:spPr>
              <a:xfrm>
                <a:off x="5659156" y="1291131"/>
                <a:ext cx="19963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64" h="452" extrusionOk="0">
                    <a:moveTo>
                      <a:pt x="56" y="1"/>
                    </a:moveTo>
                    <a:cubicBezTo>
                      <a:pt x="30" y="151"/>
                      <a:pt x="17" y="301"/>
                      <a:pt x="0" y="452"/>
                    </a:cubicBezTo>
                    <a:lnTo>
                      <a:pt x="111" y="452"/>
                    </a:lnTo>
                    <a:cubicBezTo>
                      <a:pt x="125" y="301"/>
                      <a:pt x="138" y="164"/>
                      <a:pt x="164" y="30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35"/>
              <p:cNvSpPr/>
              <p:nvPr/>
            </p:nvSpPr>
            <p:spPr>
              <a:xfrm>
                <a:off x="5659156" y="1613098"/>
                <a:ext cx="13633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35"/>
              <p:cNvSpPr/>
              <p:nvPr/>
            </p:nvSpPr>
            <p:spPr>
              <a:xfrm>
                <a:off x="5659156" y="2470055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35"/>
              <p:cNvSpPr/>
              <p:nvPr/>
            </p:nvSpPr>
            <p:spPr>
              <a:xfrm>
                <a:off x="5659156" y="2576323"/>
                <a:ext cx="13633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11" y="44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35"/>
              <p:cNvSpPr/>
              <p:nvPr/>
            </p:nvSpPr>
            <p:spPr>
              <a:xfrm>
                <a:off x="5659156" y="1934579"/>
                <a:ext cx="13633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35"/>
              <p:cNvSpPr/>
              <p:nvPr/>
            </p:nvSpPr>
            <p:spPr>
              <a:xfrm>
                <a:off x="5659156" y="2683808"/>
                <a:ext cx="13633" cy="533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8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35"/>
              <p:cNvSpPr/>
              <p:nvPr/>
            </p:nvSpPr>
            <p:spPr>
              <a:xfrm>
                <a:off x="5659156" y="2040725"/>
                <a:ext cx="13633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9" extrusionOk="0">
                    <a:moveTo>
                      <a:pt x="0" y="1"/>
                    </a:moveTo>
                    <a:lnTo>
                      <a:pt x="0" y="449"/>
                    </a:lnTo>
                    <a:lnTo>
                      <a:pt x="111" y="44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35"/>
              <p:cNvSpPr/>
              <p:nvPr/>
            </p:nvSpPr>
            <p:spPr>
              <a:xfrm>
                <a:off x="5659156" y="2148575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35"/>
              <p:cNvSpPr/>
              <p:nvPr/>
            </p:nvSpPr>
            <p:spPr>
              <a:xfrm>
                <a:off x="5659156" y="2362205"/>
                <a:ext cx="13633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11" y="452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35"/>
              <p:cNvSpPr/>
              <p:nvPr/>
            </p:nvSpPr>
            <p:spPr>
              <a:xfrm>
                <a:off x="5659156" y="2256060"/>
                <a:ext cx="13633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35"/>
              <p:cNvSpPr/>
              <p:nvPr/>
            </p:nvSpPr>
            <p:spPr>
              <a:xfrm>
                <a:off x="6228107" y="196598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35"/>
              <p:cNvSpPr/>
              <p:nvPr/>
            </p:nvSpPr>
            <p:spPr>
              <a:xfrm>
                <a:off x="6228107" y="1430386"/>
                <a:ext cx="14851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35"/>
              <p:cNvSpPr/>
              <p:nvPr/>
            </p:nvSpPr>
            <p:spPr>
              <a:xfrm>
                <a:off x="6228107" y="1538236"/>
                <a:ext cx="14851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35"/>
              <p:cNvSpPr/>
              <p:nvPr/>
            </p:nvSpPr>
            <p:spPr>
              <a:xfrm>
                <a:off x="6228107" y="1644504"/>
                <a:ext cx="14851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35"/>
              <p:cNvSpPr/>
              <p:nvPr/>
            </p:nvSpPr>
            <p:spPr>
              <a:xfrm>
                <a:off x="6228107" y="2393733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35"/>
              <p:cNvSpPr/>
              <p:nvPr/>
            </p:nvSpPr>
            <p:spPr>
              <a:xfrm>
                <a:off x="6448554" y="2715578"/>
                <a:ext cx="54656" cy="21546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77" extrusionOk="0">
                    <a:moveTo>
                      <a:pt x="26" y="1"/>
                    </a:moveTo>
                    <a:lnTo>
                      <a:pt x="0" y="108"/>
                    </a:lnTo>
                    <a:cubicBezTo>
                      <a:pt x="134" y="148"/>
                      <a:pt x="285" y="164"/>
                      <a:pt x="435" y="177"/>
                    </a:cubicBezTo>
                    <a:lnTo>
                      <a:pt x="448" y="66"/>
                    </a:lnTo>
                    <a:cubicBezTo>
                      <a:pt x="298" y="53"/>
                      <a:pt x="164" y="40"/>
                      <a:pt x="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35"/>
              <p:cNvSpPr/>
              <p:nvPr/>
            </p:nvSpPr>
            <p:spPr>
              <a:xfrm>
                <a:off x="6228107" y="1752354"/>
                <a:ext cx="14851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21" y="435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35"/>
              <p:cNvSpPr/>
              <p:nvPr/>
            </p:nvSpPr>
            <p:spPr>
              <a:xfrm>
                <a:off x="6234437" y="2499878"/>
                <a:ext cx="26780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220" h="449" extrusionOk="0">
                    <a:moveTo>
                      <a:pt x="112" y="1"/>
                    </a:moveTo>
                    <a:lnTo>
                      <a:pt x="1" y="14"/>
                    </a:lnTo>
                    <a:cubicBezTo>
                      <a:pt x="30" y="164"/>
                      <a:pt x="69" y="315"/>
                      <a:pt x="125" y="449"/>
                    </a:cubicBezTo>
                    <a:lnTo>
                      <a:pt x="220" y="409"/>
                    </a:lnTo>
                    <a:cubicBezTo>
                      <a:pt x="177" y="272"/>
                      <a:pt x="138" y="138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35"/>
              <p:cNvSpPr/>
              <p:nvPr/>
            </p:nvSpPr>
            <p:spPr>
              <a:xfrm>
                <a:off x="6349103" y="2672244"/>
                <a:ext cx="52951" cy="38222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14" extrusionOk="0">
                    <a:moveTo>
                      <a:pt x="69" y="0"/>
                    </a:moveTo>
                    <a:lnTo>
                      <a:pt x="0" y="82"/>
                    </a:lnTo>
                    <a:cubicBezTo>
                      <a:pt x="121" y="177"/>
                      <a:pt x="258" y="245"/>
                      <a:pt x="396" y="314"/>
                    </a:cubicBezTo>
                    <a:lnTo>
                      <a:pt x="435" y="219"/>
                    </a:lnTo>
                    <a:cubicBezTo>
                      <a:pt x="314" y="151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35"/>
              <p:cNvSpPr/>
              <p:nvPr/>
            </p:nvSpPr>
            <p:spPr>
              <a:xfrm>
                <a:off x="6274241" y="2596164"/>
                <a:ext cx="43457" cy="49908"/>
              </a:xfrm>
              <a:custGeom>
                <a:avLst/>
                <a:gdLst/>
                <a:ahLst/>
                <a:cxnLst/>
                <a:rect l="l" t="t" r="r" b="b"/>
                <a:pathLst>
                  <a:path w="357" h="410" extrusionOk="0">
                    <a:moveTo>
                      <a:pt x="95" y="1"/>
                    </a:moveTo>
                    <a:lnTo>
                      <a:pt x="1" y="53"/>
                    </a:lnTo>
                    <a:cubicBezTo>
                      <a:pt x="82" y="190"/>
                      <a:pt x="177" y="298"/>
                      <a:pt x="275" y="409"/>
                    </a:cubicBezTo>
                    <a:lnTo>
                      <a:pt x="357" y="341"/>
                    </a:lnTo>
                    <a:cubicBezTo>
                      <a:pt x="259" y="230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35"/>
              <p:cNvSpPr/>
              <p:nvPr/>
            </p:nvSpPr>
            <p:spPr>
              <a:xfrm>
                <a:off x="5939614" y="1062406"/>
                <a:ext cx="54656" cy="16798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38" extrusionOk="0">
                    <a:moveTo>
                      <a:pt x="1" y="0"/>
                    </a:moveTo>
                    <a:lnTo>
                      <a:pt x="1" y="111"/>
                    </a:lnTo>
                    <a:lnTo>
                      <a:pt x="96" y="111"/>
                    </a:lnTo>
                    <a:cubicBezTo>
                      <a:pt x="203" y="111"/>
                      <a:pt x="328" y="111"/>
                      <a:pt x="435" y="138"/>
                    </a:cubicBezTo>
                    <a:lnTo>
                      <a:pt x="449" y="30"/>
                    </a:lnTo>
                    <a:cubicBezTo>
                      <a:pt x="341" y="0"/>
                      <a:pt x="216" y="0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35"/>
              <p:cNvSpPr/>
              <p:nvPr/>
            </p:nvSpPr>
            <p:spPr>
              <a:xfrm>
                <a:off x="6228107" y="1323023"/>
                <a:ext cx="14851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108" y="0"/>
                    </a:moveTo>
                    <a:lnTo>
                      <a:pt x="0" y="13"/>
                    </a:lnTo>
                    <a:lnTo>
                      <a:pt x="0" y="245"/>
                    </a:ln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245"/>
                    </a:lnTo>
                    <a:cubicBezTo>
                      <a:pt x="121" y="164"/>
                      <a:pt x="108" y="82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35"/>
              <p:cNvSpPr/>
              <p:nvPr/>
            </p:nvSpPr>
            <p:spPr>
              <a:xfrm>
                <a:off x="6198284" y="1218338"/>
                <a:ext cx="31527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259" h="452" extrusionOk="0">
                    <a:moveTo>
                      <a:pt x="95" y="1"/>
                    </a:moveTo>
                    <a:lnTo>
                      <a:pt x="0" y="56"/>
                    </a:lnTo>
                    <a:cubicBezTo>
                      <a:pt x="53" y="177"/>
                      <a:pt x="108" y="314"/>
                      <a:pt x="147" y="452"/>
                    </a:cubicBezTo>
                    <a:lnTo>
                      <a:pt x="259" y="422"/>
                    </a:lnTo>
                    <a:cubicBezTo>
                      <a:pt x="216" y="272"/>
                      <a:pt x="164" y="138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35"/>
              <p:cNvSpPr/>
              <p:nvPr/>
            </p:nvSpPr>
            <p:spPr>
              <a:xfrm>
                <a:off x="6133403" y="1133981"/>
                <a:ext cx="46622" cy="47839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93" extrusionOk="0">
                    <a:moveTo>
                      <a:pt x="69" y="1"/>
                    </a:moveTo>
                    <a:lnTo>
                      <a:pt x="1" y="82"/>
                    </a:lnTo>
                    <a:cubicBezTo>
                      <a:pt x="108" y="177"/>
                      <a:pt x="206" y="272"/>
                      <a:pt x="288" y="393"/>
                    </a:cubicBezTo>
                    <a:lnTo>
                      <a:pt x="383" y="327"/>
                    </a:lnTo>
                    <a:cubicBezTo>
                      <a:pt x="288" y="203"/>
                      <a:pt x="177" y="95"/>
                      <a:pt x="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35"/>
              <p:cNvSpPr/>
              <p:nvPr/>
            </p:nvSpPr>
            <p:spPr>
              <a:xfrm>
                <a:off x="6042352" y="1079083"/>
                <a:ext cx="54534" cy="3311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272" extrusionOk="0">
                    <a:moveTo>
                      <a:pt x="39" y="1"/>
                    </a:moveTo>
                    <a:lnTo>
                      <a:pt x="0" y="95"/>
                    </a:lnTo>
                    <a:cubicBezTo>
                      <a:pt x="137" y="151"/>
                      <a:pt x="271" y="206"/>
                      <a:pt x="396" y="272"/>
                    </a:cubicBezTo>
                    <a:lnTo>
                      <a:pt x="448" y="177"/>
                    </a:lnTo>
                    <a:cubicBezTo>
                      <a:pt x="327" y="108"/>
                      <a:pt x="177" y="43"/>
                      <a:pt x="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35"/>
              <p:cNvSpPr/>
              <p:nvPr/>
            </p:nvSpPr>
            <p:spPr>
              <a:xfrm>
                <a:off x="6228107" y="228783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35"/>
              <p:cNvSpPr/>
              <p:nvPr/>
            </p:nvSpPr>
            <p:spPr>
              <a:xfrm>
                <a:off x="6228107" y="2073834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35"/>
              <p:cNvSpPr/>
              <p:nvPr/>
            </p:nvSpPr>
            <p:spPr>
              <a:xfrm>
                <a:off x="6228107" y="1858134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35"/>
              <p:cNvSpPr/>
              <p:nvPr/>
            </p:nvSpPr>
            <p:spPr>
              <a:xfrm>
                <a:off x="6228107" y="217998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35"/>
              <p:cNvSpPr/>
              <p:nvPr/>
            </p:nvSpPr>
            <p:spPr>
              <a:xfrm>
                <a:off x="7151161" y="1069101"/>
                <a:ext cx="55021" cy="29945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46" extrusionOk="0">
                    <a:moveTo>
                      <a:pt x="30" y="1"/>
                    </a:moveTo>
                    <a:lnTo>
                      <a:pt x="1" y="109"/>
                    </a:lnTo>
                    <a:cubicBezTo>
                      <a:pt x="138" y="138"/>
                      <a:pt x="275" y="190"/>
                      <a:pt x="409" y="246"/>
                    </a:cubicBezTo>
                    <a:lnTo>
                      <a:pt x="452" y="151"/>
                    </a:lnTo>
                    <a:cubicBezTo>
                      <a:pt x="314" y="83"/>
                      <a:pt x="180" y="43"/>
                      <a:pt x="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35"/>
              <p:cNvSpPr/>
              <p:nvPr/>
            </p:nvSpPr>
            <p:spPr>
              <a:xfrm>
                <a:off x="7366861" y="1720827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35"/>
              <p:cNvSpPr/>
              <p:nvPr/>
            </p:nvSpPr>
            <p:spPr>
              <a:xfrm>
                <a:off x="7366861" y="1826729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35"/>
              <p:cNvSpPr/>
              <p:nvPr/>
            </p:nvSpPr>
            <p:spPr>
              <a:xfrm>
                <a:off x="7366861" y="150683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35"/>
              <p:cNvSpPr/>
              <p:nvPr/>
            </p:nvSpPr>
            <p:spPr>
              <a:xfrm>
                <a:off x="7318657" y="1190097"/>
                <a:ext cx="38344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2" extrusionOk="0">
                    <a:moveTo>
                      <a:pt x="96" y="0"/>
                    </a:moveTo>
                    <a:lnTo>
                      <a:pt x="1" y="69"/>
                    </a:lnTo>
                    <a:cubicBezTo>
                      <a:pt x="82" y="193"/>
                      <a:pt x="151" y="314"/>
                      <a:pt x="207" y="452"/>
                    </a:cubicBezTo>
                    <a:lnTo>
                      <a:pt x="315" y="396"/>
                    </a:lnTo>
                    <a:cubicBezTo>
                      <a:pt x="259" y="259"/>
                      <a:pt x="177" y="138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35"/>
              <p:cNvSpPr/>
              <p:nvPr/>
            </p:nvSpPr>
            <p:spPr>
              <a:xfrm>
                <a:off x="7366861" y="1398981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35"/>
              <p:cNvSpPr/>
              <p:nvPr/>
            </p:nvSpPr>
            <p:spPr>
              <a:xfrm>
                <a:off x="7245864" y="1114140"/>
                <a:ext cx="49908" cy="4467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7" extrusionOk="0">
                    <a:moveTo>
                      <a:pt x="69" y="0"/>
                    </a:moveTo>
                    <a:lnTo>
                      <a:pt x="1" y="82"/>
                    </a:lnTo>
                    <a:cubicBezTo>
                      <a:pt x="122" y="164"/>
                      <a:pt x="233" y="258"/>
                      <a:pt x="327" y="366"/>
                    </a:cubicBezTo>
                    <a:lnTo>
                      <a:pt x="409" y="285"/>
                    </a:lnTo>
                    <a:cubicBezTo>
                      <a:pt x="314" y="177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35"/>
              <p:cNvSpPr/>
              <p:nvPr/>
            </p:nvSpPr>
            <p:spPr>
              <a:xfrm>
                <a:off x="7360044" y="1291131"/>
                <a:ext cx="20085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52" extrusionOk="0">
                    <a:moveTo>
                      <a:pt x="112" y="1"/>
                    </a:moveTo>
                    <a:lnTo>
                      <a:pt x="1" y="30"/>
                    </a:lnTo>
                    <a:cubicBezTo>
                      <a:pt x="30" y="164"/>
                      <a:pt x="56" y="301"/>
                      <a:pt x="56" y="452"/>
                    </a:cubicBezTo>
                    <a:lnTo>
                      <a:pt x="164" y="452"/>
                    </a:lnTo>
                    <a:cubicBezTo>
                      <a:pt x="164" y="301"/>
                      <a:pt x="138" y="151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35"/>
              <p:cNvSpPr/>
              <p:nvPr/>
            </p:nvSpPr>
            <p:spPr>
              <a:xfrm>
                <a:off x="7366861" y="1613098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35"/>
              <p:cNvSpPr/>
              <p:nvPr/>
            </p:nvSpPr>
            <p:spPr>
              <a:xfrm>
                <a:off x="7366861" y="2470055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35"/>
              <p:cNvSpPr/>
              <p:nvPr/>
            </p:nvSpPr>
            <p:spPr>
              <a:xfrm>
                <a:off x="7366861" y="2576323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35"/>
              <p:cNvSpPr/>
              <p:nvPr/>
            </p:nvSpPr>
            <p:spPr>
              <a:xfrm>
                <a:off x="7366861" y="1934579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35"/>
              <p:cNvSpPr/>
              <p:nvPr/>
            </p:nvSpPr>
            <p:spPr>
              <a:xfrm>
                <a:off x="7366861" y="2683808"/>
                <a:ext cx="13268" cy="533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8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35"/>
              <p:cNvSpPr/>
              <p:nvPr/>
            </p:nvSpPr>
            <p:spPr>
              <a:xfrm>
                <a:off x="7366861" y="2040725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35"/>
              <p:cNvSpPr/>
              <p:nvPr/>
            </p:nvSpPr>
            <p:spPr>
              <a:xfrm>
                <a:off x="7366861" y="2148575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35"/>
              <p:cNvSpPr/>
              <p:nvPr/>
            </p:nvSpPr>
            <p:spPr>
              <a:xfrm>
                <a:off x="7366861" y="2362205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35"/>
              <p:cNvSpPr/>
              <p:nvPr/>
            </p:nvSpPr>
            <p:spPr>
              <a:xfrm>
                <a:off x="7366861" y="2256060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35"/>
              <p:cNvSpPr/>
              <p:nvPr/>
            </p:nvSpPr>
            <p:spPr>
              <a:xfrm>
                <a:off x="6798275" y="196598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35"/>
              <p:cNvSpPr/>
              <p:nvPr/>
            </p:nvSpPr>
            <p:spPr>
              <a:xfrm>
                <a:off x="6798275" y="1430386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35"/>
              <p:cNvSpPr/>
              <p:nvPr/>
            </p:nvSpPr>
            <p:spPr>
              <a:xfrm>
                <a:off x="6798275" y="1538236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35"/>
              <p:cNvSpPr/>
              <p:nvPr/>
            </p:nvSpPr>
            <p:spPr>
              <a:xfrm>
                <a:off x="6798275" y="1644504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35"/>
              <p:cNvSpPr/>
              <p:nvPr/>
            </p:nvSpPr>
            <p:spPr>
              <a:xfrm>
                <a:off x="6798275" y="2393733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35"/>
              <p:cNvSpPr/>
              <p:nvPr/>
            </p:nvSpPr>
            <p:spPr>
              <a:xfrm>
                <a:off x="6536441" y="2715578"/>
                <a:ext cx="54656" cy="21546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77" extrusionOk="0">
                    <a:moveTo>
                      <a:pt x="422" y="1"/>
                    </a:moveTo>
                    <a:cubicBezTo>
                      <a:pt x="285" y="40"/>
                      <a:pt x="148" y="53"/>
                      <a:pt x="1" y="66"/>
                    </a:cubicBezTo>
                    <a:lnTo>
                      <a:pt x="14" y="177"/>
                    </a:lnTo>
                    <a:cubicBezTo>
                      <a:pt x="164" y="164"/>
                      <a:pt x="311" y="148"/>
                      <a:pt x="448" y="108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35"/>
              <p:cNvSpPr/>
              <p:nvPr/>
            </p:nvSpPr>
            <p:spPr>
              <a:xfrm>
                <a:off x="6798275" y="1752354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35"/>
              <p:cNvSpPr/>
              <p:nvPr/>
            </p:nvSpPr>
            <p:spPr>
              <a:xfrm>
                <a:off x="6778312" y="2499878"/>
                <a:ext cx="28484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234" h="449" extrusionOk="0">
                    <a:moveTo>
                      <a:pt x="122" y="1"/>
                    </a:moveTo>
                    <a:cubicBezTo>
                      <a:pt x="96" y="138"/>
                      <a:pt x="57" y="272"/>
                      <a:pt x="1" y="409"/>
                    </a:cubicBezTo>
                    <a:lnTo>
                      <a:pt x="96" y="449"/>
                    </a:lnTo>
                    <a:cubicBezTo>
                      <a:pt x="151" y="315"/>
                      <a:pt x="204" y="164"/>
                      <a:pt x="233" y="14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35"/>
              <p:cNvSpPr/>
              <p:nvPr/>
            </p:nvSpPr>
            <p:spPr>
              <a:xfrm>
                <a:off x="6637474" y="2672244"/>
                <a:ext cx="53073" cy="38222"/>
              </a:xfrm>
              <a:custGeom>
                <a:avLst/>
                <a:gdLst/>
                <a:ahLst/>
                <a:cxnLst/>
                <a:rect l="l" t="t" r="r" b="b"/>
                <a:pathLst>
                  <a:path w="436" h="314" extrusionOk="0">
                    <a:moveTo>
                      <a:pt x="367" y="0"/>
                    </a:moveTo>
                    <a:cubicBezTo>
                      <a:pt x="259" y="82"/>
                      <a:pt x="135" y="151"/>
                      <a:pt x="1" y="219"/>
                    </a:cubicBezTo>
                    <a:lnTo>
                      <a:pt x="53" y="314"/>
                    </a:lnTo>
                    <a:cubicBezTo>
                      <a:pt x="190" y="245"/>
                      <a:pt x="315" y="177"/>
                      <a:pt x="436" y="82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35"/>
              <p:cNvSpPr/>
              <p:nvPr/>
            </p:nvSpPr>
            <p:spPr>
              <a:xfrm>
                <a:off x="6721831" y="2596164"/>
                <a:ext cx="43578" cy="49908"/>
              </a:xfrm>
              <a:custGeom>
                <a:avLst/>
                <a:gdLst/>
                <a:ahLst/>
                <a:cxnLst/>
                <a:rect l="l" t="t" r="r" b="b"/>
                <a:pathLst>
                  <a:path w="358" h="410" extrusionOk="0">
                    <a:moveTo>
                      <a:pt x="259" y="1"/>
                    </a:moveTo>
                    <a:cubicBezTo>
                      <a:pt x="194" y="122"/>
                      <a:pt x="96" y="230"/>
                      <a:pt x="1" y="341"/>
                    </a:cubicBezTo>
                    <a:lnTo>
                      <a:pt x="83" y="409"/>
                    </a:lnTo>
                    <a:cubicBezTo>
                      <a:pt x="177" y="298"/>
                      <a:pt x="275" y="190"/>
                      <a:pt x="357" y="53"/>
                    </a:cubicBez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35"/>
              <p:cNvSpPr/>
              <p:nvPr/>
            </p:nvSpPr>
            <p:spPr>
              <a:xfrm>
                <a:off x="7045380" y="1062406"/>
                <a:ext cx="54534" cy="16798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38" extrusionOk="0">
                    <a:moveTo>
                      <a:pt x="353" y="0"/>
                    </a:moveTo>
                    <a:cubicBezTo>
                      <a:pt x="245" y="0"/>
                      <a:pt x="121" y="0"/>
                      <a:pt x="0" y="30"/>
                    </a:cubicBezTo>
                    <a:lnTo>
                      <a:pt x="13" y="138"/>
                    </a:lnTo>
                    <a:cubicBezTo>
                      <a:pt x="134" y="111"/>
                      <a:pt x="245" y="111"/>
                      <a:pt x="353" y="111"/>
                    </a:cubicBezTo>
                    <a:lnTo>
                      <a:pt x="448" y="111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35"/>
              <p:cNvSpPr/>
              <p:nvPr/>
            </p:nvSpPr>
            <p:spPr>
              <a:xfrm>
                <a:off x="6798275" y="1323023"/>
                <a:ext cx="14851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13" y="0"/>
                    </a:moveTo>
                    <a:cubicBezTo>
                      <a:pt x="0" y="82"/>
                      <a:pt x="0" y="164"/>
                      <a:pt x="0" y="245"/>
                    </a:cubicBez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245"/>
                    </a:lnTo>
                    <a:cubicBezTo>
                      <a:pt x="108" y="177"/>
                      <a:pt x="108" y="95"/>
                      <a:pt x="121" y="13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35"/>
              <p:cNvSpPr/>
              <p:nvPr/>
            </p:nvSpPr>
            <p:spPr>
              <a:xfrm>
                <a:off x="6809839" y="1218338"/>
                <a:ext cx="33110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272" h="452" extrusionOk="0">
                    <a:moveTo>
                      <a:pt x="177" y="1"/>
                    </a:moveTo>
                    <a:cubicBezTo>
                      <a:pt x="108" y="138"/>
                      <a:pt x="43" y="272"/>
                      <a:pt x="0" y="422"/>
                    </a:cubicBezTo>
                    <a:lnTo>
                      <a:pt x="108" y="452"/>
                    </a:lnTo>
                    <a:cubicBezTo>
                      <a:pt x="151" y="314"/>
                      <a:pt x="206" y="177"/>
                      <a:pt x="271" y="56"/>
                    </a:cubicBez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35"/>
              <p:cNvSpPr/>
              <p:nvPr/>
            </p:nvSpPr>
            <p:spPr>
              <a:xfrm>
                <a:off x="6861086" y="1133981"/>
                <a:ext cx="46743" cy="47839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93" extrusionOk="0">
                    <a:moveTo>
                      <a:pt x="302" y="1"/>
                    </a:moveTo>
                    <a:cubicBezTo>
                      <a:pt x="194" y="95"/>
                      <a:pt x="83" y="203"/>
                      <a:pt x="1" y="327"/>
                    </a:cubicBezTo>
                    <a:lnTo>
                      <a:pt x="83" y="393"/>
                    </a:lnTo>
                    <a:cubicBezTo>
                      <a:pt x="164" y="272"/>
                      <a:pt x="275" y="177"/>
                      <a:pt x="383" y="82"/>
                    </a:cubicBezTo>
                    <a:lnTo>
                      <a:pt x="3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35"/>
              <p:cNvSpPr/>
              <p:nvPr/>
            </p:nvSpPr>
            <p:spPr>
              <a:xfrm>
                <a:off x="6942278" y="1079083"/>
                <a:ext cx="55021" cy="3311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72" extrusionOk="0">
                    <a:moveTo>
                      <a:pt x="409" y="1"/>
                    </a:moveTo>
                    <a:cubicBezTo>
                      <a:pt x="275" y="43"/>
                      <a:pt x="138" y="108"/>
                      <a:pt x="1" y="177"/>
                    </a:cubicBezTo>
                    <a:lnTo>
                      <a:pt x="56" y="272"/>
                    </a:lnTo>
                    <a:cubicBezTo>
                      <a:pt x="180" y="206"/>
                      <a:pt x="314" y="151"/>
                      <a:pt x="452" y="95"/>
                    </a:cubicBezTo>
                    <a:lnTo>
                      <a:pt x="4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35"/>
              <p:cNvSpPr/>
              <p:nvPr/>
            </p:nvSpPr>
            <p:spPr>
              <a:xfrm>
                <a:off x="6798275" y="228783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35"/>
              <p:cNvSpPr/>
              <p:nvPr/>
            </p:nvSpPr>
            <p:spPr>
              <a:xfrm>
                <a:off x="6798275" y="2073834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35"/>
              <p:cNvSpPr/>
              <p:nvPr/>
            </p:nvSpPr>
            <p:spPr>
              <a:xfrm>
                <a:off x="6798275" y="1858134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35"/>
              <p:cNvSpPr/>
              <p:nvPr/>
            </p:nvSpPr>
            <p:spPr>
              <a:xfrm>
                <a:off x="6798275" y="217998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35"/>
              <p:cNvSpPr/>
              <p:nvPr/>
            </p:nvSpPr>
            <p:spPr>
              <a:xfrm>
                <a:off x="5661103" y="375646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35"/>
              <p:cNvSpPr/>
              <p:nvPr/>
            </p:nvSpPr>
            <p:spPr>
              <a:xfrm>
                <a:off x="5661103" y="3862732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35"/>
              <p:cNvSpPr/>
              <p:nvPr/>
            </p:nvSpPr>
            <p:spPr>
              <a:xfrm>
                <a:off x="5661103" y="364861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35"/>
              <p:cNvSpPr/>
              <p:nvPr/>
            </p:nvSpPr>
            <p:spPr>
              <a:xfrm>
                <a:off x="5661103" y="4506059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35"/>
              <p:cNvSpPr/>
              <p:nvPr/>
            </p:nvSpPr>
            <p:spPr>
              <a:xfrm>
                <a:off x="5661103" y="397046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35"/>
              <p:cNvSpPr/>
              <p:nvPr/>
            </p:nvSpPr>
            <p:spPr>
              <a:xfrm>
                <a:off x="5661103" y="407831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35"/>
              <p:cNvSpPr/>
              <p:nvPr/>
            </p:nvSpPr>
            <p:spPr>
              <a:xfrm>
                <a:off x="5661103" y="4184213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35"/>
              <p:cNvSpPr/>
              <p:nvPr/>
            </p:nvSpPr>
            <p:spPr>
              <a:xfrm>
                <a:off x="5661103" y="4398209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1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5"/>
              <p:cNvSpPr/>
              <p:nvPr/>
            </p:nvSpPr>
            <p:spPr>
              <a:xfrm>
                <a:off x="5661103" y="429194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5"/>
              <p:cNvSpPr/>
              <p:nvPr/>
            </p:nvSpPr>
            <p:spPr>
              <a:xfrm>
                <a:off x="5661103" y="2896221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5"/>
              <p:cNvSpPr/>
              <p:nvPr/>
            </p:nvSpPr>
            <p:spPr>
              <a:xfrm>
                <a:off x="5661103" y="3004071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5"/>
              <p:cNvSpPr/>
              <p:nvPr/>
            </p:nvSpPr>
            <p:spPr>
              <a:xfrm>
                <a:off x="5659156" y="2789954"/>
                <a:ext cx="15216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436" extrusionOk="0">
                    <a:moveTo>
                      <a:pt x="17" y="1"/>
                    </a:moveTo>
                    <a:lnTo>
                      <a:pt x="17" y="14"/>
                    </a:lnTo>
                    <a:lnTo>
                      <a:pt x="0" y="14"/>
                    </a:lnTo>
                    <a:lnTo>
                      <a:pt x="0" y="164"/>
                    </a:lnTo>
                    <a:lnTo>
                      <a:pt x="17" y="164"/>
                    </a:lnTo>
                    <a:lnTo>
                      <a:pt x="17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5"/>
              <p:cNvSpPr/>
              <p:nvPr/>
            </p:nvSpPr>
            <p:spPr>
              <a:xfrm>
                <a:off x="5661103" y="311143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5"/>
              <p:cNvSpPr/>
              <p:nvPr/>
            </p:nvSpPr>
            <p:spPr>
              <a:xfrm>
                <a:off x="5661103" y="3217702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5"/>
              <p:cNvSpPr/>
              <p:nvPr/>
            </p:nvSpPr>
            <p:spPr>
              <a:xfrm>
                <a:off x="5661103" y="3325552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5"/>
              <p:cNvSpPr/>
              <p:nvPr/>
            </p:nvSpPr>
            <p:spPr>
              <a:xfrm>
                <a:off x="5661103" y="3539182"/>
                <a:ext cx="13268" cy="5660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65" extrusionOk="0">
                    <a:moveTo>
                      <a:pt x="1" y="1"/>
                    </a:moveTo>
                    <a:lnTo>
                      <a:pt x="1" y="30"/>
                    </a:lnTo>
                    <a:lnTo>
                      <a:pt x="1" y="439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9"/>
                    </a:lnTo>
                    <a:lnTo>
                      <a:pt x="109" y="30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5"/>
              <p:cNvSpPr/>
              <p:nvPr/>
            </p:nvSpPr>
            <p:spPr>
              <a:xfrm>
                <a:off x="5661103" y="3431819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09" name="Google Shape;2809;p35"/>
          <p:cNvGrpSpPr/>
          <p:nvPr/>
        </p:nvGrpSpPr>
        <p:grpSpPr>
          <a:xfrm>
            <a:off x="1080275" y="482975"/>
            <a:ext cx="2714372" cy="4003230"/>
            <a:chOff x="1080275" y="482975"/>
            <a:chExt cx="2714372" cy="4003230"/>
          </a:xfrm>
        </p:grpSpPr>
        <p:grpSp>
          <p:nvGrpSpPr>
            <p:cNvPr id="2810" name="Google Shape;2810;p35"/>
            <p:cNvGrpSpPr/>
            <p:nvPr/>
          </p:nvGrpSpPr>
          <p:grpSpPr>
            <a:xfrm rot="-754058">
              <a:off x="1692569" y="1032547"/>
              <a:ext cx="1764045" cy="3301286"/>
              <a:chOff x="5120779" y="818439"/>
              <a:chExt cx="1836564" cy="3437000"/>
            </a:xfrm>
          </p:grpSpPr>
          <p:sp>
            <p:nvSpPr>
              <p:cNvPr id="2811" name="Google Shape;2811;p35"/>
              <p:cNvSpPr/>
              <p:nvPr/>
            </p:nvSpPr>
            <p:spPr>
              <a:xfrm>
                <a:off x="5120779" y="818439"/>
                <a:ext cx="1836564" cy="3437000"/>
              </a:xfrm>
              <a:custGeom>
                <a:avLst/>
                <a:gdLst/>
                <a:ahLst/>
                <a:cxnLst/>
                <a:rect l="l" t="t" r="r" b="b"/>
                <a:pathLst>
                  <a:path w="37357" h="69911" extrusionOk="0">
                    <a:moveTo>
                      <a:pt x="3283" y="0"/>
                    </a:moveTo>
                    <a:cubicBezTo>
                      <a:pt x="1520" y="0"/>
                      <a:pt x="1" y="1520"/>
                      <a:pt x="1" y="3435"/>
                    </a:cubicBezTo>
                    <a:lnTo>
                      <a:pt x="1" y="66627"/>
                    </a:lnTo>
                    <a:cubicBezTo>
                      <a:pt x="1" y="68390"/>
                      <a:pt x="1520" y="69910"/>
                      <a:pt x="3283" y="69910"/>
                    </a:cubicBezTo>
                    <a:lnTo>
                      <a:pt x="34074" y="69910"/>
                    </a:lnTo>
                    <a:cubicBezTo>
                      <a:pt x="35837" y="69910"/>
                      <a:pt x="37357" y="68390"/>
                      <a:pt x="37357" y="66627"/>
                    </a:cubicBezTo>
                    <a:lnTo>
                      <a:pt x="37357" y="3435"/>
                    </a:lnTo>
                    <a:cubicBezTo>
                      <a:pt x="37357" y="1520"/>
                      <a:pt x="35837" y="0"/>
                      <a:pt x="340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5"/>
              <p:cNvSpPr/>
              <p:nvPr/>
            </p:nvSpPr>
            <p:spPr>
              <a:xfrm>
                <a:off x="5819675" y="947325"/>
                <a:ext cx="438600" cy="723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5"/>
              <p:cNvSpPr/>
              <p:nvPr/>
            </p:nvSpPr>
            <p:spPr>
              <a:xfrm>
                <a:off x="5878717" y="3947980"/>
                <a:ext cx="320700" cy="1938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4" name="Google Shape;2814;p35"/>
            <p:cNvSpPr/>
            <p:nvPr/>
          </p:nvSpPr>
          <p:spPr>
            <a:xfrm>
              <a:off x="1080275" y="482975"/>
              <a:ext cx="1559700" cy="397200"/>
            </a:xfrm>
            <a:prstGeom prst="wedgeRectCallout">
              <a:avLst>
                <a:gd name="adj1" fmla="val -11597"/>
                <a:gd name="adj2" fmla="val 11098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5"/>
                  </a:solidFill>
                  <a:latin typeface="Poppins"/>
                  <a:ea typeface="Poppins"/>
                  <a:cs typeface="Poppins"/>
                  <a:sym typeface="Poppins"/>
                </a:rPr>
                <a:t>ACCIDENT!</a:t>
              </a:r>
              <a:endParaRPr sz="1600" b="1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2815" name="Google Shape;2815;p35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-30" b="30"/>
          <a:stretch/>
        </p:blipFill>
        <p:spPr>
          <a:xfrm rot="-754210">
            <a:off x="1800180" y="1317963"/>
            <a:ext cx="1532149" cy="26554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0" name="Google Shape;2820;p3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Rationale</a:t>
            </a:r>
            <a:endParaRPr/>
          </a:p>
        </p:txBody>
      </p:sp>
      <p:sp>
        <p:nvSpPr>
          <p:cNvPr id="2821" name="Google Shape;2821;p36"/>
          <p:cNvSpPr txBox="1"/>
          <p:nvPr/>
        </p:nvSpPr>
        <p:spPr>
          <a:xfrm>
            <a:off x="2361075" y="3086050"/>
            <a:ext cx="1647900" cy="11547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Urgent need for user-friendly solutions to utilize accident data effectively.</a:t>
            </a:r>
            <a:endParaRPr sz="12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22" name="Google Shape;2822;p36"/>
          <p:cNvSpPr txBox="1"/>
          <p:nvPr/>
        </p:nvSpPr>
        <p:spPr>
          <a:xfrm>
            <a:off x="1783675" y="1308925"/>
            <a:ext cx="1647900" cy="12387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Providing critical insights to policymakers, healthcare providers, and the public is crucial</a:t>
            </a:r>
            <a:endParaRPr sz="12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23" name="Google Shape;2823;p36"/>
          <p:cNvSpPr txBox="1"/>
          <p:nvPr/>
        </p:nvSpPr>
        <p:spPr>
          <a:xfrm>
            <a:off x="5586675" y="1308925"/>
            <a:ext cx="1899600" cy="14643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Develop a platform using data analytics and machine learning to predict accident trends, identify severity determinants, and offer recommendations.</a:t>
            </a:r>
            <a:endParaRPr sz="12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24" name="Google Shape;2824;p36"/>
          <p:cNvSpPr txBox="1"/>
          <p:nvPr/>
        </p:nvSpPr>
        <p:spPr>
          <a:xfrm>
            <a:off x="5342125" y="3282150"/>
            <a:ext cx="1899600" cy="12387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Addressing these problems will reduce accident frequency and severity, enhancing overall road safety.</a:t>
            </a:r>
            <a:endParaRPr sz="1200"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825" name="Google Shape;2825;p36"/>
          <p:cNvGrpSpPr/>
          <p:nvPr/>
        </p:nvGrpSpPr>
        <p:grpSpPr>
          <a:xfrm rot="157742">
            <a:off x="3571298" y="2421844"/>
            <a:ext cx="698028" cy="681153"/>
            <a:chOff x="3455600" y="1106375"/>
            <a:chExt cx="1060200" cy="955200"/>
          </a:xfrm>
        </p:grpSpPr>
        <p:sp>
          <p:nvSpPr>
            <p:cNvPr id="2826" name="Google Shape;2826;p36"/>
            <p:cNvSpPr/>
            <p:nvPr/>
          </p:nvSpPr>
          <p:spPr>
            <a:xfrm>
              <a:off x="3455600" y="1106375"/>
              <a:ext cx="1060200" cy="955200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27" name="Google Shape;2827;p36"/>
            <p:cNvSpPr/>
            <p:nvPr/>
          </p:nvSpPr>
          <p:spPr>
            <a:xfrm>
              <a:off x="3560600" y="1195625"/>
              <a:ext cx="850200" cy="776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828" name="Google Shape;2828;p36"/>
          <p:cNvGrpSpPr/>
          <p:nvPr/>
        </p:nvGrpSpPr>
        <p:grpSpPr>
          <a:xfrm rot="-4275405">
            <a:off x="1130891" y="972256"/>
            <a:ext cx="697830" cy="681255"/>
            <a:chOff x="3455600" y="1106375"/>
            <a:chExt cx="1060200" cy="955200"/>
          </a:xfrm>
        </p:grpSpPr>
        <p:sp>
          <p:nvSpPr>
            <p:cNvPr id="2829" name="Google Shape;2829;p36"/>
            <p:cNvSpPr/>
            <p:nvPr/>
          </p:nvSpPr>
          <p:spPr>
            <a:xfrm>
              <a:off x="3455600" y="1106375"/>
              <a:ext cx="1060200" cy="955200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30" name="Google Shape;2830;p36"/>
            <p:cNvSpPr/>
            <p:nvPr/>
          </p:nvSpPr>
          <p:spPr>
            <a:xfrm>
              <a:off x="3560600" y="1195625"/>
              <a:ext cx="850200" cy="7767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831" name="Google Shape;2831;p36"/>
          <p:cNvGrpSpPr/>
          <p:nvPr/>
        </p:nvGrpSpPr>
        <p:grpSpPr>
          <a:xfrm rot="1022210">
            <a:off x="7298121" y="779465"/>
            <a:ext cx="698028" cy="681170"/>
            <a:chOff x="3455600" y="1106375"/>
            <a:chExt cx="1060200" cy="955200"/>
          </a:xfrm>
        </p:grpSpPr>
        <p:sp>
          <p:nvSpPr>
            <p:cNvPr id="2832" name="Google Shape;2832;p36"/>
            <p:cNvSpPr/>
            <p:nvPr/>
          </p:nvSpPr>
          <p:spPr>
            <a:xfrm>
              <a:off x="3455600" y="1106375"/>
              <a:ext cx="1060200" cy="955200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33" name="Google Shape;2833;p36"/>
            <p:cNvSpPr/>
            <p:nvPr/>
          </p:nvSpPr>
          <p:spPr>
            <a:xfrm>
              <a:off x="3560600" y="1195625"/>
              <a:ext cx="850200" cy="776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834" name="Google Shape;2834;p36"/>
          <p:cNvGrpSpPr/>
          <p:nvPr/>
        </p:nvGrpSpPr>
        <p:grpSpPr>
          <a:xfrm rot="2857713">
            <a:off x="7241991" y="2860790"/>
            <a:ext cx="698007" cy="681237"/>
            <a:chOff x="3455600" y="1106375"/>
            <a:chExt cx="1060200" cy="955200"/>
          </a:xfrm>
        </p:grpSpPr>
        <p:sp>
          <p:nvSpPr>
            <p:cNvPr id="2835" name="Google Shape;2835;p36"/>
            <p:cNvSpPr/>
            <p:nvPr/>
          </p:nvSpPr>
          <p:spPr>
            <a:xfrm>
              <a:off x="3455600" y="1106375"/>
              <a:ext cx="1060200" cy="955200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36" name="Google Shape;2836;p36"/>
            <p:cNvSpPr/>
            <p:nvPr/>
          </p:nvSpPr>
          <p:spPr>
            <a:xfrm>
              <a:off x="3560600" y="1195625"/>
              <a:ext cx="850200" cy="776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837" name="Google Shape;2837;p36"/>
          <p:cNvGrpSpPr/>
          <p:nvPr/>
        </p:nvGrpSpPr>
        <p:grpSpPr>
          <a:xfrm>
            <a:off x="3738661" y="2604691"/>
            <a:ext cx="363316" cy="315437"/>
            <a:chOff x="6218300" y="4416175"/>
            <a:chExt cx="516000" cy="448000"/>
          </a:xfrm>
        </p:grpSpPr>
        <p:sp>
          <p:nvSpPr>
            <p:cNvPr id="2838" name="Google Shape;2838;p36"/>
            <p:cNvSpPr/>
            <p:nvPr/>
          </p:nvSpPr>
          <p:spPr>
            <a:xfrm>
              <a:off x="6462150" y="4525375"/>
              <a:ext cx="28250" cy="141250"/>
            </a:xfrm>
            <a:custGeom>
              <a:avLst/>
              <a:gdLst/>
              <a:ahLst/>
              <a:cxnLst/>
              <a:rect l="l" t="t" r="r" b="b"/>
              <a:pathLst>
                <a:path w="1130" h="565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lnTo>
                    <a:pt x="0" y="5087"/>
                  </a:lnTo>
                  <a:cubicBezTo>
                    <a:pt x="0" y="5397"/>
                    <a:pt x="253" y="5650"/>
                    <a:pt x="566" y="5650"/>
                  </a:cubicBezTo>
                  <a:cubicBezTo>
                    <a:pt x="877" y="5650"/>
                    <a:pt x="1130" y="5397"/>
                    <a:pt x="1130" y="5087"/>
                  </a:cubicBezTo>
                  <a:lnTo>
                    <a:pt x="1130" y="567"/>
                  </a:lnTo>
                  <a:cubicBezTo>
                    <a:pt x="1130" y="254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39" name="Google Shape;2839;p36"/>
            <p:cNvSpPr/>
            <p:nvPr/>
          </p:nvSpPr>
          <p:spPr>
            <a:xfrm>
              <a:off x="6218300" y="4416175"/>
              <a:ext cx="516000" cy="448000"/>
            </a:xfrm>
            <a:custGeom>
              <a:avLst/>
              <a:gdLst/>
              <a:ahLst/>
              <a:cxnLst/>
              <a:rect l="l" t="t" r="r" b="b"/>
              <a:pathLst>
                <a:path w="20640" h="17920" extrusionOk="0">
                  <a:moveTo>
                    <a:pt x="10320" y="3240"/>
                  </a:moveTo>
                  <a:cubicBezTo>
                    <a:pt x="11254" y="3240"/>
                    <a:pt x="12013" y="3998"/>
                    <a:pt x="12013" y="4935"/>
                  </a:cubicBezTo>
                  <a:lnTo>
                    <a:pt x="12013" y="9452"/>
                  </a:lnTo>
                  <a:cubicBezTo>
                    <a:pt x="12013" y="10385"/>
                    <a:pt x="11254" y="11144"/>
                    <a:pt x="10320" y="11144"/>
                  </a:cubicBezTo>
                  <a:cubicBezTo>
                    <a:pt x="9384" y="11144"/>
                    <a:pt x="8625" y="10385"/>
                    <a:pt x="8625" y="9452"/>
                  </a:cubicBezTo>
                  <a:lnTo>
                    <a:pt x="8625" y="4935"/>
                  </a:lnTo>
                  <a:cubicBezTo>
                    <a:pt x="8625" y="3998"/>
                    <a:pt x="9384" y="3240"/>
                    <a:pt x="10320" y="3240"/>
                  </a:cubicBezTo>
                  <a:close/>
                  <a:moveTo>
                    <a:pt x="10320" y="12274"/>
                  </a:moveTo>
                  <a:cubicBezTo>
                    <a:pt x="10538" y="12274"/>
                    <a:pt x="10758" y="12316"/>
                    <a:pt x="10968" y="12403"/>
                  </a:cubicBezTo>
                  <a:cubicBezTo>
                    <a:pt x="11600" y="12665"/>
                    <a:pt x="12013" y="13282"/>
                    <a:pt x="12013" y="13969"/>
                  </a:cubicBezTo>
                  <a:cubicBezTo>
                    <a:pt x="12013" y="14902"/>
                    <a:pt x="11254" y="15661"/>
                    <a:pt x="10320" y="15661"/>
                  </a:cubicBezTo>
                  <a:cubicBezTo>
                    <a:pt x="9634" y="15661"/>
                    <a:pt x="9017" y="15248"/>
                    <a:pt x="8755" y="14616"/>
                  </a:cubicBezTo>
                  <a:cubicBezTo>
                    <a:pt x="8493" y="13984"/>
                    <a:pt x="8637" y="13255"/>
                    <a:pt x="9122" y="12770"/>
                  </a:cubicBezTo>
                  <a:cubicBezTo>
                    <a:pt x="9446" y="12446"/>
                    <a:pt x="9880" y="12274"/>
                    <a:pt x="10320" y="12274"/>
                  </a:cubicBezTo>
                  <a:close/>
                  <a:moveTo>
                    <a:pt x="10319" y="1"/>
                  </a:moveTo>
                  <a:cubicBezTo>
                    <a:pt x="9352" y="1"/>
                    <a:pt x="8386" y="487"/>
                    <a:pt x="7848" y="1460"/>
                  </a:cubicBezTo>
                  <a:lnTo>
                    <a:pt x="1040" y="13731"/>
                  </a:lnTo>
                  <a:cubicBezTo>
                    <a:pt x="1" y="15613"/>
                    <a:pt x="1359" y="17919"/>
                    <a:pt x="3509" y="17919"/>
                  </a:cubicBezTo>
                  <a:lnTo>
                    <a:pt x="17129" y="17919"/>
                  </a:lnTo>
                  <a:cubicBezTo>
                    <a:pt x="19279" y="17919"/>
                    <a:pt x="20640" y="15616"/>
                    <a:pt x="19598" y="13731"/>
                  </a:cubicBezTo>
                  <a:lnTo>
                    <a:pt x="12790" y="1460"/>
                  </a:lnTo>
                  <a:cubicBezTo>
                    <a:pt x="12252" y="487"/>
                    <a:pt x="11286" y="1"/>
                    <a:pt x="10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40" name="Google Shape;2840;p36"/>
            <p:cNvSpPr/>
            <p:nvPr/>
          </p:nvSpPr>
          <p:spPr>
            <a:xfrm>
              <a:off x="6462150" y="47512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7"/>
                  </a:cubicBezTo>
                  <a:cubicBezTo>
                    <a:pt x="1130" y="253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841" name="Google Shape;2841;p36"/>
          <p:cNvGrpSpPr/>
          <p:nvPr/>
        </p:nvGrpSpPr>
        <p:grpSpPr>
          <a:xfrm>
            <a:off x="7469958" y="941941"/>
            <a:ext cx="354341" cy="356205"/>
            <a:chOff x="-45673275" y="3937700"/>
            <a:chExt cx="299325" cy="300900"/>
          </a:xfrm>
        </p:grpSpPr>
        <p:sp>
          <p:nvSpPr>
            <p:cNvPr id="2842" name="Google Shape;2842;p36"/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6"/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6"/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6"/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6"/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6"/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8" name="Google Shape;2848;p36"/>
          <p:cNvGrpSpPr/>
          <p:nvPr/>
        </p:nvGrpSpPr>
        <p:grpSpPr>
          <a:xfrm>
            <a:off x="1303366" y="1137859"/>
            <a:ext cx="352886" cy="350049"/>
            <a:chOff x="946175" y="3253275"/>
            <a:chExt cx="298550" cy="296150"/>
          </a:xfrm>
        </p:grpSpPr>
        <p:sp>
          <p:nvSpPr>
            <p:cNvPr id="2849" name="Google Shape;2849;p36"/>
            <p:cNvSpPr/>
            <p:nvPr/>
          </p:nvSpPr>
          <p:spPr>
            <a:xfrm>
              <a:off x="946175" y="3253275"/>
              <a:ext cx="209550" cy="261500"/>
            </a:xfrm>
            <a:custGeom>
              <a:avLst/>
              <a:gdLst/>
              <a:ahLst/>
              <a:cxnLst/>
              <a:rect l="l" t="t" r="r" b="b"/>
              <a:pathLst>
                <a:path w="8382" h="10460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113"/>
                  </a:lnTo>
                  <a:cubicBezTo>
                    <a:pt x="1" y="10302"/>
                    <a:pt x="158" y="10460"/>
                    <a:pt x="348" y="10460"/>
                  </a:cubicBezTo>
                  <a:lnTo>
                    <a:pt x="694" y="10460"/>
                  </a:lnTo>
                  <a:lnTo>
                    <a:pt x="694" y="3875"/>
                  </a:lnTo>
                  <a:cubicBezTo>
                    <a:pt x="694" y="3623"/>
                    <a:pt x="820" y="3340"/>
                    <a:pt x="1009" y="3151"/>
                  </a:cubicBezTo>
                  <a:lnTo>
                    <a:pt x="3151" y="1008"/>
                  </a:lnTo>
                  <a:cubicBezTo>
                    <a:pt x="3340" y="819"/>
                    <a:pt x="3624" y="693"/>
                    <a:pt x="3908" y="693"/>
                  </a:cubicBezTo>
                  <a:lnTo>
                    <a:pt x="8381" y="693"/>
                  </a:lnTo>
                  <a:lnTo>
                    <a:pt x="8381" y="347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36"/>
            <p:cNvSpPr/>
            <p:nvPr/>
          </p:nvSpPr>
          <p:spPr>
            <a:xfrm>
              <a:off x="986350" y="3293425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89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6"/>
            <p:cNvSpPr/>
            <p:nvPr/>
          </p:nvSpPr>
          <p:spPr>
            <a:xfrm>
              <a:off x="1051725" y="3359600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49"/>
                    <a:pt x="1103" y="4852"/>
                    <a:pt x="2427" y="4852"/>
                  </a:cubicBezTo>
                  <a:cubicBezTo>
                    <a:pt x="3781" y="4852"/>
                    <a:pt x="4884" y="3749"/>
                    <a:pt x="4884" y="2426"/>
                  </a:cubicBez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6"/>
            <p:cNvSpPr/>
            <p:nvPr/>
          </p:nvSpPr>
          <p:spPr>
            <a:xfrm>
              <a:off x="980050" y="3289500"/>
              <a:ext cx="192200" cy="242600"/>
            </a:xfrm>
            <a:custGeom>
              <a:avLst/>
              <a:gdLst/>
              <a:ahLst/>
              <a:cxnLst/>
              <a:rect l="l" t="t" r="r" b="b"/>
              <a:pathLst>
                <a:path w="7688" h="9704" extrusionOk="0">
                  <a:moveTo>
                    <a:pt x="2868" y="0"/>
                  </a:moveTo>
                  <a:lnTo>
                    <a:pt x="2868" y="2426"/>
                  </a:lnTo>
                  <a:cubicBezTo>
                    <a:pt x="2868" y="2647"/>
                    <a:pt x="2679" y="2804"/>
                    <a:pt x="2490" y="2804"/>
                  </a:cubicBezTo>
                  <a:lnTo>
                    <a:pt x="1" y="2804"/>
                  </a:lnTo>
                  <a:lnTo>
                    <a:pt x="1" y="9357"/>
                  </a:lnTo>
                  <a:cubicBezTo>
                    <a:pt x="1" y="9578"/>
                    <a:pt x="190" y="9704"/>
                    <a:pt x="379" y="9704"/>
                  </a:cubicBezTo>
                  <a:lnTo>
                    <a:pt x="7341" y="9704"/>
                  </a:lnTo>
                  <a:cubicBezTo>
                    <a:pt x="7467" y="9704"/>
                    <a:pt x="7593" y="9641"/>
                    <a:pt x="7625" y="9578"/>
                  </a:cubicBezTo>
                  <a:lnTo>
                    <a:pt x="6239" y="8192"/>
                  </a:lnTo>
                  <a:cubicBezTo>
                    <a:pt x="5924" y="8318"/>
                    <a:pt x="5609" y="8349"/>
                    <a:pt x="5262" y="8349"/>
                  </a:cubicBezTo>
                  <a:cubicBezTo>
                    <a:pt x="3529" y="8349"/>
                    <a:pt x="2143" y="6931"/>
                    <a:pt x="2143" y="5230"/>
                  </a:cubicBezTo>
                  <a:cubicBezTo>
                    <a:pt x="2143" y="3529"/>
                    <a:pt x="3561" y="2111"/>
                    <a:pt x="5262" y="2111"/>
                  </a:cubicBezTo>
                  <a:cubicBezTo>
                    <a:pt x="6239" y="2111"/>
                    <a:pt x="7121" y="2584"/>
                    <a:pt x="7688" y="3308"/>
                  </a:cubicBezTo>
                  <a:lnTo>
                    <a:pt x="7688" y="347"/>
                  </a:lnTo>
                  <a:cubicBezTo>
                    <a:pt x="7688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6"/>
            <p:cNvSpPr/>
            <p:nvPr/>
          </p:nvSpPr>
          <p:spPr>
            <a:xfrm>
              <a:off x="1154125" y="3460400"/>
              <a:ext cx="90600" cy="89025"/>
            </a:xfrm>
            <a:custGeom>
              <a:avLst/>
              <a:gdLst/>
              <a:ahLst/>
              <a:cxnLst/>
              <a:rect l="l" t="t" r="r" b="b"/>
              <a:pathLst>
                <a:path w="3624" h="3561" extrusionOk="0">
                  <a:moveTo>
                    <a:pt x="977" y="1"/>
                  </a:moveTo>
                  <a:cubicBezTo>
                    <a:pt x="693" y="410"/>
                    <a:pt x="378" y="757"/>
                    <a:pt x="0" y="1009"/>
                  </a:cubicBezTo>
                  <a:lnTo>
                    <a:pt x="2363" y="3372"/>
                  </a:lnTo>
                  <a:cubicBezTo>
                    <a:pt x="2489" y="3498"/>
                    <a:pt x="2662" y="3561"/>
                    <a:pt x="2840" y="3561"/>
                  </a:cubicBezTo>
                  <a:cubicBezTo>
                    <a:pt x="3017" y="3561"/>
                    <a:pt x="3198" y="3498"/>
                    <a:pt x="3340" y="3372"/>
                  </a:cubicBezTo>
                  <a:cubicBezTo>
                    <a:pt x="3623" y="3088"/>
                    <a:pt x="3623" y="2647"/>
                    <a:pt x="3340" y="2364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4" name="Google Shape;2854;p36"/>
          <p:cNvGrpSpPr/>
          <p:nvPr/>
        </p:nvGrpSpPr>
        <p:grpSpPr>
          <a:xfrm>
            <a:off x="7476502" y="3025918"/>
            <a:ext cx="228968" cy="350987"/>
            <a:chOff x="-23930925" y="3149300"/>
            <a:chExt cx="192200" cy="294625"/>
          </a:xfrm>
        </p:grpSpPr>
        <p:sp>
          <p:nvSpPr>
            <p:cNvPr id="2855" name="Google Shape;2855;p36"/>
            <p:cNvSpPr/>
            <p:nvPr/>
          </p:nvSpPr>
          <p:spPr>
            <a:xfrm>
              <a:off x="-23930125" y="3149300"/>
              <a:ext cx="191400" cy="35475"/>
            </a:xfrm>
            <a:custGeom>
              <a:avLst/>
              <a:gdLst/>
              <a:ahLst/>
              <a:cxnLst/>
              <a:rect l="l" t="t" r="r" b="b"/>
              <a:pathLst>
                <a:path w="7656" h="1419" extrusionOk="0">
                  <a:moveTo>
                    <a:pt x="1040" y="1"/>
                  </a:moveTo>
                  <a:cubicBezTo>
                    <a:pt x="441" y="1"/>
                    <a:pt x="0" y="473"/>
                    <a:pt x="0" y="1040"/>
                  </a:cubicBezTo>
                  <a:lnTo>
                    <a:pt x="0" y="1418"/>
                  </a:lnTo>
                  <a:lnTo>
                    <a:pt x="7656" y="1418"/>
                  </a:lnTo>
                  <a:lnTo>
                    <a:pt x="7656" y="1040"/>
                  </a:lnTo>
                  <a:lnTo>
                    <a:pt x="7593" y="1040"/>
                  </a:lnTo>
                  <a:cubicBezTo>
                    <a:pt x="7593" y="442"/>
                    <a:pt x="7120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36"/>
            <p:cNvSpPr/>
            <p:nvPr/>
          </p:nvSpPr>
          <p:spPr>
            <a:xfrm>
              <a:off x="-23878925" y="3237525"/>
              <a:ext cx="86650" cy="86650"/>
            </a:xfrm>
            <a:custGeom>
              <a:avLst/>
              <a:gdLst/>
              <a:ahLst/>
              <a:cxnLst/>
              <a:rect l="l" t="t" r="r" b="b"/>
              <a:pathLst>
                <a:path w="3466" h="3466" extrusionOk="0">
                  <a:moveTo>
                    <a:pt x="1386" y="0"/>
                  </a:moveTo>
                  <a:lnTo>
                    <a:pt x="1386" y="1008"/>
                  </a:lnTo>
                  <a:cubicBezTo>
                    <a:pt x="1386" y="1197"/>
                    <a:pt x="1229" y="1355"/>
                    <a:pt x="1008" y="1355"/>
                  </a:cubicBezTo>
                  <a:lnTo>
                    <a:pt x="0" y="1355"/>
                  </a:lnTo>
                  <a:lnTo>
                    <a:pt x="0" y="2079"/>
                  </a:lnTo>
                  <a:lnTo>
                    <a:pt x="1008" y="2079"/>
                  </a:lnTo>
                  <a:cubicBezTo>
                    <a:pt x="1229" y="2079"/>
                    <a:pt x="1386" y="2237"/>
                    <a:pt x="1386" y="2426"/>
                  </a:cubicBezTo>
                  <a:lnTo>
                    <a:pt x="1386" y="3466"/>
                  </a:lnTo>
                  <a:lnTo>
                    <a:pt x="2079" y="3466"/>
                  </a:lnTo>
                  <a:lnTo>
                    <a:pt x="2079" y="2426"/>
                  </a:lnTo>
                  <a:cubicBezTo>
                    <a:pt x="2079" y="2237"/>
                    <a:pt x="2237" y="2079"/>
                    <a:pt x="2426" y="2079"/>
                  </a:cubicBezTo>
                  <a:lnTo>
                    <a:pt x="3466" y="2079"/>
                  </a:lnTo>
                  <a:lnTo>
                    <a:pt x="3466" y="1355"/>
                  </a:lnTo>
                  <a:lnTo>
                    <a:pt x="2426" y="1355"/>
                  </a:lnTo>
                  <a:cubicBezTo>
                    <a:pt x="2237" y="1355"/>
                    <a:pt x="2079" y="1197"/>
                    <a:pt x="2079" y="1008"/>
                  </a:cubicBezTo>
                  <a:lnTo>
                    <a:pt x="20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36"/>
            <p:cNvSpPr/>
            <p:nvPr/>
          </p:nvSpPr>
          <p:spPr>
            <a:xfrm>
              <a:off x="-23930925" y="3375350"/>
              <a:ext cx="190625" cy="68575"/>
            </a:xfrm>
            <a:custGeom>
              <a:avLst/>
              <a:gdLst/>
              <a:ahLst/>
              <a:cxnLst/>
              <a:rect l="l" t="t" r="r" b="b"/>
              <a:pathLst>
                <a:path w="7625" h="2743" extrusionOk="0">
                  <a:moveTo>
                    <a:pt x="4159" y="694"/>
                  </a:moveTo>
                  <a:cubicBezTo>
                    <a:pt x="4348" y="694"/>
                    <a:pt x="4506" y="851"/>
                    <a:pt x="4506" y="1040"/>
                  </a:cubicBezTo>
                  <a:cubicBezTo>
                    <a:pt x="4506" y="1261"/>
                    <a:pt x="4348" y="1418"/>
                    <a:pt x="4159" y="1418"/>
                  </a:cubicBezTo>
                  <a:lnTo>
                    <a:pt x="3466" y="1418"/>
                  </a:lnTo>
                  <a:cubicBezTo>
                    <a:pt x="3246" y="1418"/>
                    <a:pt x="3088" y="1261"/>
                    <a:pt x="3088" y="1040"/>
                  </a:cubicBezTo>
                  <a:cubicBezTo>
                    <a:pt x="3088" y="851"/>
                    <a:pt x="3246" y="694"/>
                    <a:pt x="3466" y="694"/>
                  </a:cubicBezTo>
                  <a:close/>
                  <a:moveTo>
                    <a:pt x="1" y="0"/>
                  </a:moveTo>
                  <a:lnTo>
                    <a:pt x="1" y="1733"/>
                  </a:lnTo>
                  <a:cubicBezTo>
                    <a:pt x="1" y="2300"/>
                    <a:pt x="473" y="2741"/>
                    <a:pt x="1009" y="2741"/>
                  </a:cubicBezTo>
                  <a:lnTo>
                    <a:pt x="6554" y="2741"/>
                  </a:lnTo>
                  <a:cubicBezTo>
                    <a:pt x="6573" y="2742"/>
                    <a:pt x="6592" y="2743"/>
                    <a:pt x="6610" y="2743"/>
                  </a:cubicBezTo>
                  <a:cubicBezTo>
                    <a:pt x="7182" y="2743"/>
                    <a:pt x="7625" y="2282"/>
                    <a:pt x="7625" y="1733"/>
                  </a:cubicBezTo>
                  <a:lnTo>
                    <a:pt x="76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36"/>
            <p:cNvSpPr/>
            <p:nvPr/>
          </p:nvSpPr>
          <p:spPr>
            <a:xfrm>
              <a:off x="-23930925" y="3202075"/>
              <a:ext cx="190625" cy="155975"/>
            </a:xfrm>
            <a:custGeom>
              <a:avLst/>
              <a:gdLst/>
              <a:ahLst/>
              <a:cxnLst/>
              <a:rect l="l" t="t" r="r" b="b"/>
              <a:pathLst>
                <a:path w="7625" h="6239" extrusionOk="0">
                  <a:moveTo>
                    <a:pt x="4506" y="693"/>
                  </a:moveTo>
                  <a:cubicBezTo>
                    <a:pt x="4727" y="693"/>
                    <a:pt x="4884" y="851"/>
                    <a:pt x="4884" y="1040"/>
                  </a:cubicBezTo>
                  <a:lnTo>
                    <a:pt x="4884" y="2080"/>
                  </a:lnTo>
                  <a:lnTo>
                    <a:pt x="5892" y="2080"/>
                  </a:lnTo>
                  <a:cubicBezTo>
                    <a:pt x="6081" y="2080"/>
                    <a:pt x="6239" y="2237"/>
                    <a:pt x="6239" y="2426"/>
                  </a:cubicBezTo>
                  <a:lnTo>
                    <a:pt x="6239" y="3812"/>
                  </a:lnTo>
                  <a:cubicBezTo>
                    <a:pt x="6239" y="4001"/>
                    <a:pt x="6081" y="4159"/>
                    <a:pt x="5892" y="4159"/>
                  </a:cubicBezTo>
                  <a:lnTo>
                    <a:pt x="4884" y="4159"/>
                  </a:lnTo>
                  <a:lnTo>
                    <a:pt x="4884" y="5199"/>
                  </a:lnTo>
                  <a:cubicBezTo>
                    <a:pt x="4884" y="5388"/>
                    <a:pt x="4727" y="5545"/>
                    <a:pt x="4506" y="5545"/>
                  </a:cubicBezTo>
                  <a:lnTo>
                    <a:pt x="3151" y="5545"/>
                  </a:lnTo>
                  <a:cubicBezTo>
                    <a:pt x="2931" y="5545"/>
                    <a:pt x="2773" y="5388"/>
                    <a:pt x="2773" y="5199"/>
                  </a:cubicBezTo>
                  <a:lnTo>
                    <a:pt x="2773" y="4159"/>
                  </a:lnTo>
                  <a:lnTo>
                    <a:pt x="1765" y="4159"/>
                  </a:lnTo>
                  <a:cubicBezTo>
                    <a:pt x="1576" y="4159"/>
                    <a:pt x="1419" y="4001"/>
                    <a:pt x="1419" y="3812"/>
                  </a:cubicBezTo>
                  <a:lnTo>
                    <a:pt x="1419" y="2426"/>
                  </a:lnTo>
                  <a:cubicBezTo>
                    <a:pt x="1419" y="2237"/>
                    <a:pt x="1576" y="2080"/>
                    <a:pt x="1765" y="2080"/>
                  </a:cubicBezTo>
                  <a:lnTo>
                    <a:pt x="2773" y="2080"/>
                  </a:lnTo>
                  <a:lnTo>
                    <a:pt x="2773" y="1040"/>
                  </a:lnTo>
                  <a:cubicBezTo>
                    <a:pt x="2773" y="851"/>
                    <a:pt x="2931" y="693"/>
                    <a:pt x="3151" y="693"/>
                  </a:cubicBezTo>
                  <a:close/>
                  <a:moveTo>
                    <a:pt x="1" y="0"/>
                  </a:moveTo>
                  <a:lnTo>
                    <a:pt x="1" y="6238"/>
                  </a:lnTo>
                  <a:lnTo>
                    <a:pt x="7625" y="6238"/>
                  </a:lnTo>
                  <a:lnTo>
                    <a:pt x="76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3" name="Google Shape;2863;p37"/>
          <p:cNvSpPr txBox="1">
            <a:spLocks noGrp="1"/>
          </p:cNvSpPr>
          <p:nvPr>
            <p:ph type="title" idx="4294967295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Propositions</a:t>
            </a:r>
            <a:endParaRPr/>
          </a:p>
        </p:txBody>
      </p:sp>
      <p:sp>
        <p:nvSpPr>
          <p:cNvPr id="2864" name="Google Shape;2864;p37"/>
          <p:cNvSpPr txBox="1"/>
          <p:nvPr/>
        </p:nvSpPr>
        <p:spPr>
          <a:xfrm>
            <a:off x="1861075" y="1184500"/>
            <a:ext cx="5428500" cy="5727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Accurate Accident Prediction: 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Our product will accurately predict when and where accidents will likely occur.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65" name="Google Shape;2865;p37"/>
          <p:cNvSpPr txBox="1"/>
          <p:nvPr/>
        </p:nvSpPr>
        <p:spPr>
          <a:xfrm>
            <a:off x="1861075" y="2541500"/>
            <a:ext cx="5428500" cy="5727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Severity Classification: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Users can access a severity classification model that offers insights into the potential impact of accidents.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66" name="Google Shape;2866;p37"/>
          <p:cNvSpPr txBox="1"/>
          <p:nvPr/>
        </p:nvSpPr>
        <p:spPr>
          <a:xfrm>
            <a:off x="1861075" y="1863000"/>
            <a:ext cx="5428500" cy="5727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Proximity-Awareness: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Our platform will enable decision makers to position emergency services near accident-prone areas strategically.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67" name="Google Shape;2867;p37"/>
          <p:cNvSpPr txBox="1"/>
          <p:nvPr/>
        </p:nvSpPr>
        <p:spPr>
          <a:xfrm>
            <a:off x="1861075" y="3898500"/>
            <a:ext cx="5428500" cy="5727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Personalized Driver Guidance: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Drivers will receive customized guidance and warnings to reduce accident risks.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68" name="Google Shape;2868;p37"/>
          <p:cNvSpPr txBox="1"/>
          <p:nvPr/>
        </p:nvSpPr>
        <p:spPr>
          <a:xfrm>
            <a:off x="1861075" y="3220000"/>
            <a:ext cx="5428500" cy="5727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Resource Optimization: 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product will help allocate resources efficiently by directing resources to accident hotspots.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869" name="Google Shape;2869;p37"/>
          <p:cNvGrpSpPr/>
          <p:nvPr/>
        </p:nvGrpSpPr>
        <p:grpSpPr>
          <a:xfrm rot="-2351313">
            <a:off x="1683212" y="945351"/>
            <a:ext cx="201432" cy="410001"/>
            <a:chOff x="7564426" y="3224343"/>
            <a:chExt cx="119985" cy="368801"/>
          </a:xfrm>
        </p:grpSpPr>
        <p:sp>
          <p:nvSpPr>
            <p:cNvPr id="2870" name="Google Shape;2870;p37"/>
            <p:cNvSpPr/>
            <p:nvPr/>
          </p:nvSpPr>
          <p:spPr>
            <a:xfrm>
              <a:off x="7564426" y="3224379"/>
              <a:ext cx="119985" cy="368765"/>
            </a:xfrm>
            <a:custGeom>
              <a:avLst/>
              <a:gdLst/>
              <a:ahLst/>
              <a:cxnLst/>
              <a:rect l="l" t="t" r="r" b="b"/>
              <a:pathLst>
                <a:path w="13196" h="40557" extrusionOk="0">
                  <a:moveTo>
                    <a:pt x="2529" y="1"/>
                  </a:moveTo>
                  <a:lnTo>
                    <a:pt x="2547" y="1348"/>
                  </a:lnTo>
                  <a:lnTo>
                    <a:pt x="10244" y="1459"/>
                  </a:lnTo>
                  <a:lnTo>
                    <a:pt x="10227" y="108"/>
                  </a:lnTo>
                  <a:lnTo>
                    <a:pt x="2529" y="1"/>
                  </a:lnTo>
                  <a:close/>
                  <a:moveTo>
                    <a:pt x="3107" y="1850"/>
                  </a:moveTo>
                  <a:lnTo>
                    <a:pt x="556" y="15262"/>
                  </a:lnTo>
                  <a:lnTo>
                    <a:pt x="12617" y="15439"/>
                  </a:lnTo>
                  <a:lnTo>
                    <a:pt x="9489" y="1872"/>
                  </a:lnTo>
                  <a:lnTo>
                    <a:pt x="3107" y="1850"/>
                  </a:lnTo>
                  <a:close/>
                  <a:moveTo>
                    <a:pt x="1" y="15688"/>
                  </a:moveTo>
                  <a:lnTo>
                    <a:pt x="23" y="17035"/>
                  </a:lnTo>
                  <a:lnTo>
                    <a:pt x="13195" y="17226"/>
                  </a:lnTo>
                  <a:lnTo>
                    <a:pt x="13177" y="15879"/>
                  </a:lnTo>
                  <a:lnTo>
                    <a:pt x="1" y="15688"/>
                  </a:lnTo>
                  <a:close/>
                  <a:moveTo>
                    <a:pt x="4658" y="17528"/>
                  </a:moveTo>
                  <a:lnTo>
                    <a:pt x="4658" y="17528"/>
                  </a:lnTo>
                  <a:cubicBezTo>
                    <a:pt x="4685" y="21359"/>
                    <a:pt x="6027" y="32838"/>
                    <a:pt x="6902" y="40557"/>
                  </a:cubicBezTo>
                  <a:cubicBezTo>
                    <a:pt x="6902" y="40557"/>
                    <a:pt x="8813" y="21274"/>
                    <a:pt x="8560" y="17586"/>
                  </a:cubicBezTo>
                  <a:lnTo>
                    <a:pt x="4658" y="17528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7"/>
            <p:cNvSpPr/>
            <p:nvPr/>
          </p:nvSpPr>
          <p:spPr>
            <a:xfrm>
              <a:off x="7564426" y="3224343"/>
              <a:ext cx="119985" cy="368801"/>
            </a:xfrm>
            <a:custGeom>
              <a:avLst/>
              <a:gdLst/>
              <a:ahLst/>
              <a:cxnLst/>
              <a:rect l="l" t="t" r="r" b="b"/>
              <a:pathLst>
                <a:path w="13196" h="40561" extrusionOk="0">
                  <a:moveTo>
                    <a:pt x="2529" y="1"/>
                  </a:moveTo>
                  <a:lnTo>
                    <a:pt x="2529" y="5"/>
                  </a:lnTo>
                  <a:lnTo>
                    <a:pt x="2547" y="1352"/>
                  </a:lnTo>
                  <a:lnTo>
                    <a:pt x="10244" y="1463"/>
                  </a:lnTo>
                  <a:lnTo>
                    <a:pt x="10227" y="112"/>
                  </a:lnTo>
                  <a:lnTo>
                    <a:pt x="2529" y="1"/>
                  </a:lnTo>
                  <a:close/>
                  <a:moveTo>
                    <a:pt x="3107" y="1854"/>
                  </a:moveTo>
                  <a:lnTo>
                    <a:pt x="556" y="15266"/>
                  </a:lnTo>
                  <a:lnTo>
                    <a:pt x="12617" y="15443"/>
                  </a:lnTo>
                  <a:lnTo>
                    <a:pt x="9489" y="1876"/>
                  </a:lnTo>
                  <a:lnTo>
                    <a:pt x="3107" y="1854"/>
                  </a:lnTo>
                  <a:close/>
                  <a:moveTo>
                    <a:pt x="1" y="15692"/>
                  </a:moveTo>
                  <a:lnTo>
                    <a:pt x="23" y="17039"/>
                  </a:lnTo>
                  <a:lnTo>
                    <a:pt x="13195" y="17230"/>
                  </a:lnTo>
                  <a:lnTo>
                    <a:pt x="13177" y="15883"/>
                  </a:lnTo>
                  <a:lnTo>
                    <a:pt x="1" y="15692"/>
                  </a:lnTo>
                  <a:close/>
                  <a:moveTo>
                    <a:pt x="4658" y="17532"/>
                  </a:moveTo>
                  <a:lnTo>
                    <a:pt x="4658" y="17532"/>
                  </a:lnTo>
                  <a:cubicBezTo>
                    <a:pt x="4685" y="21363"/>
                    <a:pt x="6027" y="32842"/>
                    <a:pt x="6902" y="40561"/>
                  </a:cubicBezTo>
                  <a:cubicBezTo>
                    <a:pt x="6902" y="40561"/>
                    <a:pt x="8813" y="21278"/>
                    <a:pt x="8560" y="17590"/>
                  </a:cubicBezTo>
                  <a:lnTo>
                    <a:pt x="4658" y="17532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2" name="Google Shape;2872;p37"/>
          <p:cNvGrpSpPr/>
          <p:nvPr/>
        </p:nvGrpSpPr>
        <p:grpSpPr>
          <a:xfrm rot="-2351313">
            <a:off x="1683212" y="2283589"/>
            <a:ext cx="201432" cy="410001"/>
            <a:chOff x="7564426" y="3224343"/>
            <a:chExt cx="119985" cy="368801"/>
          </a:xfrm>
        </p:grpSpPr>
        <p:sp>
          <p:nvSpPr>
            <p:cNvPr id="2873" name="Google Shape;2873;p37"/>
            <p:cNvSpPr/>
            <p:nvPr/>
          </p:nvSpPr>
          <p:spPr>
            <a:xfrm>
              <a:off x="7564426" y="3224379"/>
              <a:ext cx="119985" cy="368765"/>
            </a:xfrm>
            <a:custGeom>
              <a:avLst/>
              <a:gdLst/>
              <a:ahLst/>
              <a:cxnLst/>
              <a:rect l="l" t="t" r="r" b="b"/>
              <a:pathLst>
                <a:path w="13196" h="40557" extrusionOk="0">
                  <a:moveTo>
                    <a:pt x="2529" y="1"/>
                  </a:moveTo>
                  <a:lnTo>
                    <a:pt x="2547" y="1348"/>
                  </a:lnTo>
                  <a:lnTo>
                    <a:pt x="10244" y="1459"/>
                  </a:lnTo>
                  <a:lnTo>
                    <a:pt x="10227" y="108"/>
                  </a:lnTo>
                  <a:lnTo>
                    <a:pt x="2529" y="1"/>
                  </a:lnTo>
                  <a:close/>
                  <a:moveTo>
                    <a:pt x="3107" y="1850"/>
                  </a:moveTo>
                  <a:lnTo>
                    <a:pt x="556" y="15262"/>
                  </a:lnTo>
                  <a:lnTo>
                    <a:pt x="12617" y="15439"/>
                  </a:lnTo>
                  <a:lnTo>
                    <a:pt x="9489" y="1872"/>
                  </a:lnTo>
                  <a:lnTo>
                    <a:pt x="3107" y="1850"/>
                  </a:lnTo>
                  <a:close/>
                  <a:moveTo>
                    <a:pt x="1" y="15688"/>
                  </a:moveTo>
                  <a:lnTo>
                    <a:pt x="23" y="17035"/>
                  </a:lnTo>
                  <a:lnTo>
                    <a:pt x="13195" y="17226"/>
                  </a:lnTo>
                  <a:lnTo>
                    <a:pt x="13177" y="15879"/>
                  </a:lnTo>
                  <a:lnTo>
                    <a:pt x="1" y="15688"/>
                  </a:lnTo>
                  <a:close/>
                  <a:moveTo>
                    <a:pt x="4658" y="17528"/>
                  </a:moveTo>
                  <a:lnTo>
                    <a:pt x="4658" y="17528"/>
                  </a:lnTo>
                  <a:cubicBezTo>
                    <a:pt x="4685" y="21359"/>
                    <a:pt x="6027" y="32838"/>
                    <a:pt x="6902" y="40557"/>
                  </a:cubicBezTo>
                  <a:cubicBezTo>
                    <a:pt x="6902" y="40557"/>
                    <a:pt x="8813" y="21274"/>
                    <a:pt x="8560" y="17586"/>
                  </a:cubicBezTo>
                  <a:lnTo>
                    <a:pt x="4658" y="17528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7"/>
            <p:cNvSpPr/>
            <p:nvPr/>
          </p:nvSpPr>
          <p:spPr>
            <a:xfrm>
              <a:off x="7564426" y="3224343"/>
              <a:ext cx="119985" cy="368801"/>
            </a:xfrm>
            <a:custGeom>
              <a:avLst/>
              <a:gdLst/>
              <a:ahLst/>
              <a:cxnLst/>
              <a:rect l="l" t="t" r="r" b="b"/>
              <a:pathLst>
                <a:path w="13196" h="40561" extrusionOk="0">
                  <a:moveTo>
                    <a:pt x="2529" y="1"/>
                  </a:moveTo>
                  <a:lnTo>
                    <a:pt x="2529" y="5"/>
                  </a:lnTo>
                  <a:lnTo>
                    <a:pt x="2547" y="1352"/>
                  </a:lnTo>
                  <a:lnTo>
                    <a:pt x="10244" y="1463"/>
                  </a:lnTo>
                  <a:lnTo>
                    <a:pt x="10227" y="112"/>
                  </a:lnTo>
                  <a:lnTo>
                    <a:pt x="2529" y="1"/>
                  </a:lnTo>
                  <a:close/>
                  <a:moveTo>
                    <a:pt x="3107" y="1854"/>
                  </a:moveTo>
                  <a:lnTo>
                    <a:pt x="556" y="15266"/>
                  </a:lnTo>
                  <a:lnTo>
                    <a:pt x="12617" y="15443"/>
                  </a:lnTo>
                  <a:lnTo>
                    <a:pt x="9489" y="1876"/>
                  </a:lnTo>
                  <a:lnTo>
                    <a:pt x="3107" y="1854"/>
                  </a:lnTo>
                  <a:close/>
                  <a:moveTo>
                    <a:pt x="1" y="15692"/>
                  </a:moveTo>
                  <a:lnTo>
                    <a:pt x="23" y="17039"/>
                  </a:lnTo>
                  <a:lnTo>
                    <a:pt x="13195" y="17230"/>
                  </a:lnTo>
                  <a:lnTo>
                    <a:pt x="13177" y="15883"/>
                  </a:lnTo>
                  <a:lnTo>
                    <a:pt x="1" y="15692"/>
                  </a:lnTo>
                  <a:close/>
                  <a:moveTo>
                    <a:pt x="4658" y="17532"/>
                  </a:moveTo>
                  <a:lnTo>
                    <a:pt x="4658" y="17532"/>
                  </a:lnTo>
                  <a:cubicBezTo>
                    <a:pt x="4685" y="21363"/>
                    <a:pt x="6027" y="32842"/>
                    <a:pt x="6902" y="40561"/>
                  </a:cubicBezTo>
                  <a:cubicBezTo>
                    <a:pt x="6902" y="40561"/>
                    <a:pt x="8813" y="21278"/>
                    <a:pt x="8560" y="17590"/>
                  </a:cubicBezTo>
                  <a:lnTo>
                    <a:pt x="4658" y="17532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5" name="Google Shape;2875;p37"/>
          <p:cNvGrpSpPr/>
          <p:nvPr/>
        </p:nvGrpSpPr>
        <p:grpSpPr>
          <a:xfrm rot="-2351313">
            <a:off x="1683212" y="3621814"/>
            <a:ext cx="201432" cy="410001"/>
            <a:chOff x="7564426" y="3224343"/>
            <a:chExt cx="119985" cy="368801"/>
          </a:xfrm>
        </p:grpSpPr>
        <p:sp>
          <p:nvSpPr>
            <p:cNvPr id="2876" name="Google Shape;2876;p37"/>
            <p:cNvSpPr/>
            <p:nvPr/>
          </p:nvSpPr>
          <p:spPr>
            <a:xfrm>
              <a:off x="7564426" y="3224379"/>
              <a:ext cx="119985" cy="368765"/>
            </a:xfrm>
            <a:custGeom>
              <a:avLst/>
              <a:gdLst/>
              <a:ahLst/>
              <a:cxnLst/>
              <a:rect l="l" t="t" r="r" b="b"/>
              <a:pathLst>
                <a:path w="13196" h="40557" extrusionOk="0">
                  <a:moveTo>
                    <a:pt x="2529" y="1"/>
                  </a:moveTo>
                  <a:lnTo>
                    <a:pt x="2547" y="1348"/>
                  </a:lnTo>
                  <a:lnTo>
                    <a:pt x="10244" y="1459"/>
                  </a:lnTo>
                  <a:lnTo>
                    <a:pt x="10227" y="108"/>
                  </a:lnTo>
                  <a:lnTo>
                    <a:pt x="2529" y="1"/>
                  </a:lnTo>
                  <a:close/>
                  <a:moveTo>
                    <a:pt x="3107" y="1850"/>
                  </a:moveTo>
                  <a:lnTo>
                    <a:pt x="556" y="15262"/>
                  </a:lnTo>
                  <a:lnTo>
                    <a:pt x="12617" y="15439"/>
                  </a:lnTo>
                  <a:lnTo>
                    <a:pt x="9489" y="1872"/>
                  </a:lnTo>
                  <a:lnTo>
                    <a:pt x="3107" y="1850"/>
                  </a:lnTo>
                  <a:close/>
                  <a:moveTo>
                    <a:pt x="1" y="15688"/>
                  </a:moveTo>
                  <a:lnTo>
                    <a:pt x="23" y="17035"/>
                  </a:lnTo>
                  <a:lnTo>
                    <a:pt x="13195" y="17226"/>
                  </a:lnTo>
                  <a:lnTo>
                    <a:pt x="13177" y="15879"/>
                  </a:lnTo>
                  <a:lnTo>
                    <a:pt x="1" y="15688"/>
                  </a:lnTo>
                  <a:close/>
                  <a:moveTo>
                    <a:pt x="4658" y="17528"/>
                  </a:moveTo>
                  <a:lnTo>
                    <a:pt x="4658" y="17528"/>
                  </a:lnTo>
                  <a:cubicBezTo>
                    <a:pt x="4685" y="21359"/>
                    <a:pt x="6027" y="32838"/>
                    <a:pt x="6902" y="40557"/>
                  </a:cubicBezTo>
                  <a:cubicBezTo>
                    <a:pt x="6902" y="40557"/>
                    <a:pt x="8813" y="21274"/>
                    <a:pt x="8560" y="17586"/>
                  </a:cubicBezTo>
                  <a:lnTo>
                    <a:pt x="4658" y="17528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7"/>
            <p:cNvSpPr/>
            <p:nvPr/>
          </p:nvSpPr>
          <p:spPr>
            <a:xfrm>
              <a:off x="7564426" y="3224343"/>
              <a:ext cx="119985" cy="368801"/>
            </a:xfrm>
            <a:custGeom>
              <a:avLst/>
              <a:gdLst/>
              <a:ahLst/>
              <a:cxnLst/>
              <a:rect l="l" t="t" r="r" b="b"/>
              <a:pathLst>
                <a:path w="13196" h="40561" extrusionOk="0">
                  <a:moveTo>
                    <a:pt x="2529" y="1"/>
                  </a:moveTo>
                  <a:lnTo>
                    <a:pt x="2529" y="5"/>
                  </a:lnTo>
                  <a:lnTo>
                    <a:pt x="2547" y="1352"/>
                  </a:lnTo>
                  <a:lnTo>
                    <a:pt x="10244" y="1463"/>
                  </a:lnTo>
                  <a:lnTo>
                    <a:pt x="10227" y="112"/>
                  </a:lnTo>
                  <a:lnTo>
                    <a:pt x="2529" y="1"/>
                  </a:lnTo>
                  <a:close/>
                  <a:moveTo>
                    <a:pt x="3107" y="1854"/>
                  </a:moveTo>
                  <a:lnTo>
                    <a:pt x="556" y="15266"/>
                  </a:lnTo>
                  <a:lnTo>
                    <a:pt x="12617" y="15443"/>
                  </a:lnTo>
                  <a:lnTo>
                    <a:pt x="9489" y="1876"/>
                  </a:lnTo>
                  <a:lnTo>
                    <a:pt x="3107" y="1854"/>
                  </a:lnTo>
                  <a:close/>
                  <a:moveTo>
                    <a:pt x="1" y="15692"/>
                  </a:moveTo>
                  <a:lnTo>
                    <a:pt x="23" y="17039"/>
                  </a:lnTo>
                  <a:lnTo>
                    <a:pt x="13195" y="17230"/>
                  </a:lnTo>
                  <a:lnTo>
                    <a:pt x="13177" y="15883"/>
                  </a:lnTo>
                  <a:lnTo>
                    <a:pt x="1" y="15692"/>
                  </a:lnTo>
                  <a:close/>
                  <a:moveTo>
                    <a:pt x="4658" y="17532"/>
                  </a:moveTo>
                  <a:lnTo>
                    <a:pt x="4658" y="17532"/>
                  </a:lnTo>
                  <a:cubicBezTo>
                    <a:pt x="4685" y="21363"/>
                    <a:pt x="6027" y="32842"/>
                    <a:pt x="6902" y="40561"/>
                  </a:cubicBezTo>
                  <a:cubicBezTo>
                    <a:pt x="6902" y="40561"/>
                    <a:pt x="8813" y="21278"/>
                    <a:pt x="8560" y="17590"/>
                  </a:cubicBezTo>
                  <a:lnTo>
                    <a:pt x="4658" y="17532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8" name="Google Shape;2878;p37"/>
          <p:cNvGrpSpPr/>
          <p:nvPr/>
        </p:nvGrpSpPr>
        <p:grpSpPr>
          <a:xfrm rot="3042866">
            <a:off x="7273394" y="1653500"/>
            <a:ext cx="201432" cy="410001"/>
            <a:chOff x="7564426" y="3224343"/>
            <a:chExt cx="119985" cy="368801"/>
          </a:xfrm>
        </p:grpSpPr>
        <p:sp>
          <p:nvSpPr>
            <p:cNvPr id="2879" name="Google Shape;2879;p37"/>
            <p:cNvSpPr/>
            <p:nvPr/>
          </p:nvSpPr>
          <p:spPr>
            <a:xfrm>
              <a:off x="7564426" y="3224379"/>
              <a:ext cx="119985" cy="368765"/>
            </a:xfrm>
            <a:custGeom>
              <a:avLst/>
              <a:gdLst/>
              <a:ahLst/>
              <a:cxnLst/>
              <a:rect l="l" t="t" r="r" b="b"/>
              <a:pathLst>
                <a:path w="13196" h="40557" extrusionOk="0">
                  <a:moveTo>
                    <a:pt x="2529" y="1"/>
                  </a:moveTo>
                  <a:lnTo>
                    <a:pt x="2547" y="1348"/>
                  </a:lnTo>
                  <a:lnTo>
                    <a:pt x="10244" y="1459"/>
                  </a:lnTo>
                  <a:lnTo>
                    <a:pt x="10227" y="108"/>
                  </a:lnTo>
                  <a:lnTo>
                    <a:pt x="2529" y="1"/>
                  </a:lnTo>
                  <a:close/>
                  <a:moveTo>
                    <a:pt x="3107" y="1850"/>
                  </a:moveTo>
                  <a:lnTo>
                    <a:pt x="556" y="15262"/>
                  </a:lnTo>
                  <a:lnTo>
                    <a:pt x="12617" y="15439"/>
                  </a:lnTo>
                  <a:lnTo>
                    <a:pt x="9489" y="1872"/>
                  </a:lnTo>
                  <a:lnTo>
                    <a:pt x="3107" y="1850"/>
                  </a:lnTo>
                  <a:close/>
                  <a:moveTo>
                    <a:pt x="1" y="15688"/>
                  </a:moveTo>
                  <a:lnTo>
                    <a:pt x="23" y="17035"/>
                  </a:lnTo>
                  <a:lnTo>
                    <a:pt x="13195" y="17226"/>
                  </a:lnTo>
                  <a:lnTo>
                    <a:pt x="13177" y="15879"/>
                  </a:lnTo>
                  <a:lnTo>
                    <a:pt x="1" y="15688"/>
                  </a:lnTo>
                  <a:close/>
                  <a:moveTo>
                    <a:pt x="4658" y="17528"/>
                  </a:moveTo>
                  <a:lnTo>
                    <a:pt x="4658" y="17528"/>
                  </a:lnTo>
                  <a:cubicBezTo>
                    <a:pt x="4685" y="21359"/>
                    <a:pt x="6027" y="32838"/>
                    <a:pt x="6902" y="40557"/>
                  </a:cubicBezTo>
                  <a:cubicBezTo>
                    <a:pt x="6902" y="40557"/>
                    <a:pt x="8813" y="21274"/>
                    <a:pt x="8560" y="17586"/>
                  </a:cubicBezTo>
                  <a:lnTo>
                    <a:pt x="4658" y="17528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7"/>
            <p:cNvSpPr/>
            <p:nvPr/>
          </p:nvSpPr>
          <p:spPr>
            <a:xfrm>
              <a:off x="7564426" y="3224343"/>
              <a:ext cx="119985" cy="368801"/>
            </a:xfrm>
            <a:custGeom>
              <a:avLst/>
              <a:gdLst/>
              <a:ahLst/>
              <a:cxnLst/>
              <a:rect l="l" t="t" r="r" b="b"/>
              <a:pathLst>
                <a:path w="13196" h="40561" extrusionOk="0">
                  <a:moveTo>
                    <a:pt x="2529" y="1"/>
                  </a:moveTo>
                  <a:lnTo>
                    <a:pt x="2529" y="5"/>
                  </a:lnTo>
                  <a:lnTo>
                    <a:pt x="2547" y="1352"/>
                  </a:lnTo>
                  <a:lnTo>
                    <a:pt x="10244" y="1463"/>
                  </a:lnTo>
                  <a:lnTo>
                    <a:pt x="10227" y="112"/>
                  </a:lnTo>
                  <a:lnTo>
                    <a:pt x="2529" y="1"/>
                  </a:lnTo>
                  <a:close/>
                  <a:moveTo>
                    <a:pt x="3107" y="1854"/>
                  </a:moveTo>
                  <a:lnTo>
                    <a:pt x="556" y="15266"/>
                  </a:lnTo>
                  <a:lnTo>
                    <a:pt x="12617" y="15443"/>
                  </a:lnTo>
                  <a:lnTo>
                    <a:pt x="9489" y="1876"/>
                  </a:lnTo>
                  <a:lnTo>
                    <a:pt x="3107" y="1854"/>
                  </a:lnTo>
                  <a:close/>
                  <a:moveTo>
                    <a:pt x="1" y="15692"/>
                  </a:moveTo>
                  <a:lnTo>
                    <a:pt x="23" y="17039"/>
                  </a:lnTo>
                  <a:lnTo>
                    <a:pt x="13195" y="17230"/>
                  </a:lnTo>
                  <a:lnTo>
                    <a:pt x="13177" y="15883"/>
                  </a:lnTo>
                  <a:lnTo>
                    <a:pt x="1" y="15692"/>
                  </a:lnTo>
                  <a:close/>
                  <a:moveTo>
                    <a:pt x="4658" y="17532"/>
                  </a:moveTo>
                  <a:lnTo>
                    <a:pt x="4658" y="17532"/>
                  </a:lnTo>
                  <a:cubicBezTo>
                    <a:pt x="4685" y="21363"/>
                    <a:pt x="6027" y="32842"/>
                    <a:pt x="6902" y="40561"/>
                  </a:cubicBezTo>
                  <a:cubicBezTo>
                    <a:pt x="6902" y="40561"/>
                    <a:pt x="8813" y="21278"/>
                    <a:pt x="8560" y="17590"/>
                  </a:cubicBezTo>
                  <a:lnTo>
                    <a:pt x="4658" y="17532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1" name="Google Shape;2881;p37"/>
          <p:cNvGrpSpPr/>
          <p:nvPr/>
        </p:nvGrpSpPr>
        <p:grpSpPr>
          <a:xfrm rot="3042866">
            <a:off x="7273394" y="2962100"/>
            <a:ext cx="201432" cy="410001"/>
            <a:chOff x="7564426" y="3224343"/>
            <a:chExt cx="119985" cy="368801"/>
          </a:xfrm>
        </p:grpSpPr>
        <p:sp>
          <p:nvSpPr>
            <p:cNvPr id="2882" name="Google Shape;2882;p37"/>
            <p:cNvSpPr/>
            <p:nvPr/>
          </p:nvSpPr>
          <p:spPr>
            <a:xfrm>
              <a:off x="7564426" y="3224379"/>
              <a:ext cx="119985" cy="368765"/>
            </a:xfrm>
            <a:custGeom>
              <a:avLst/>
              <a:gdLst/>
              <a:ahLst/>
              <a:cxnLst/>
              <a:rect l="l" t="t" r="r" b="b"/>
              <a:pathLst>
                <a:path w="13196" h="40557" extrusionOk="0">
                  <a:moveTo>
                    <a:pt x="2529" y="1"/>
                  </a:moveTo>
                  <a:lnTo>
                    <a:pt x="2547" y="1348"/>
                  </a:lnTo>
                  <a:lnTo>
                    <a:pt x="10244" y="1459"/>
                  </a:lnTo>
                  <a:lnTo>
                    <a:pt x="10227" y="108"/>
                  </a:lnTo>
                  <a:lnTo>
                    <a:pt x="2529" y="1"/>
                  </a:lnTo>
                  <a:close/>
                  <a:moveTo>
                    <a:pt x="3107" y="1850"/>
                  </a:moveTo>
                  <a:lnTo>
                    <a:pt x="556" y="15262"/>
                  </a:lnTo>
                  <a:lnTo>
                    <a:pt x="12617" y="15439"/>
                  </a:lnTo>
                  <a:lnTo>
                    <a:pt x="9489" y="1872"/>
                  </a:lnTo>
                  <a:lnTo>
                    <a:pt x="3107" y="1850"/>
                  </a:lnTo>
                  <a:close/>
                  <a:moveTo>
                    <a:pt x="1" y="15688"/>
                  </a:moveTo>
                  <a:lnTo>
                    <a:pt x="23" y="17035"/>
                  </a:lnTo>
                  <a:lnTo>
                    <a:pt x="13195" y="17226"/>
                  </a:lnTo>
                  <a:lnTo>
                    <a:pt x="13177" y="15879"/>
                  </a:lnTo>
                  <a:lnTo>
                    <a:pt x="1" y="15688"/>
                  </a:lnTo>
                  <a:close/>
                  <a:moveTo>
                    <a:pt x="4658" y="17528"/>
                  </a:moveTo>
                  <a:lnTo>
                    <a:pt x="4658" y="17528"/>
                  </a:lnTo>
                  <a:cubicBezTo>
                    <a:pt x="4685" y="21359"/>
                    <a:pt x="6027" y="32838"/>
                    <a:pt x="6902" y="40557"/>
                  </a:cubicBezTo>
                  <a:cubicBezTo>
                    <a:pt x="6902" y="40557"/>
                    <a:pt x="8813" y="21274"/>
                    <a:pt x="8560" y="17586"/>
                  </a:cubicBezTo>
                  <a:lnTo>
                    <a:pt x="4658" y="17528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7"/>
            <p:cNvSpPr/>
            <p:nvPr/>
          </p:nvSpPr>
          <p:spPr>
            <a:xfrm>
              <a:off x="7564426" y="3224343"/>
              <a:ext cx="119985" cy="368801"/>
            </a:xfrm>
            <a:custGeom>
              <a:avLst/>
              <a:gdLst/>
              <a:ahLst/>
              <a:cxnLst/>
              <a:rect l="l" t="t" r="r" b="b"/>
              <a:pathLst>
                <a:path w="13196" h="40561" extrusionOk="0">
                  <a:moveTo>
                    <a:pt x="2529" y="1"/>
                  </a:moveTo>
                  <a:lnTo>
                    <a:pt x="2529" y="5"/>
                  </a:lnTo>
                  <a:lnTo>
                    <a:pt x="2547" y="1352"/>
                  </a:lnTo>
                  <a:lnTo>
                    <a:pt x="10244" y="1463"/>
                  </a:lnTo>
                  <a:lnTo>
                    <a:pt x="10227" y="112"/>
                  </a:lnTo>
                  <a:lnTo>
                    <a:pt x="2529" y="1"/>
                  </a:lnTo>
                  <a:close/>
                  <a:moveTo>
                    <a:pt x="3107" y="1854"/>
                  </a:moveTo>
                  <a:lnTo>
                    <a:pt x="556" y="15266"/>
                  </a:lnTo>
                  <a:lnTo>
                    <a:pt x="12617" y="15443"/>
                  </a:lnTo>
                  <a:lnTo>
                    <a:pt x="9489" y="1876"/>
                  </a:lnTo>
                  <a:lnTo>
                    <a:pt x="3107" y="1854"/>
                  </a:lnTo>
                  <a:close/>
                  <a:moveTo>
                    <a:pt x="1" y="15692"/>
                  </a:moveTo>
                  <a:lnTo>
                    <a:pt x="23" y="17039"/>
                  </a:lnTo>
                  <a:lnTo>
                    <a:pt x="13195" y="17230"/>
                  </a:lnTo>
                  <a:lnTo>
                    <a:pt x="13177" y="15883"/>
                  </a:lnTo>
                  <a:lnTo>
                    <a:pt x="1" y="15692"/>
                  </a:lnTo>
                  <a:close/>
                  <a:moveTo>
                    <a:pt x="4658" y="17532"/>
                  </a:moveTo>
                  <a:lnTo>
                    <a:pt x="4658" y="17532"/>
                  </a:lnTo>
                  <a:cubicBezTo>
                    <a:pt x="4685" y="21363"/>
                    <a:pt x="6027" y="32842"/>
                    <a:pt x="6902" y="40561"/>
                  </a:cubicBezTo>
                  <a:cubicBezTo>
                    <a:pt x="6902" y="40561"/>
                    <a:pt x="8813" y="21278"/>
                    <a:pt x="8560" y="17590"/>
                  </a:cubicBezTo>
                  <a:lnTo>
                    <a:pt x="4658" y="17532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8" name="Google Shape;2888;p38"/>
          <p:cNvSpPr txBox="1">
            <a:spLocks noGrp="1"/>
          </p:cNvSpPr>
          <p:nvPr>
            <p:ph type="title"/>
          </p:nvPr>
        </p:nvSpPr>
        <p:spPr>
          <a:xfrm>
            <a:off x="720000" y="1798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Audiences</a:t>
            </a:r>
            <a:endParaRPr/>
          </a:p>
        </p:txBody>
      </p:sp>
      <p:grpSp>
        <p:nvGrpSpPr>
          <p:cNvPr id="2889" name="Google Shape;2889;p38"/>
          <p:cNvGrpSpPr/>
          <p:nvPr/>
        </p:nvGrpSpPr>
        <p:grpSpPr>
          <a:xfrm>
            <a:off x="1458075" y="1868400"/>
            <a:ext cx="1448700" cy="1406700"/>
            <a:chOff x="1458075" y="1868400"/>
            <a:chExt cx="1448700" cy="1406700"/>
          </a:xfrm>
        </p:grpSpPr>
        <p:sp>
          <p:nvSpPr>
            <p:cNvPr id="2890" name="Google Shape;2890;p38"/>
            <p:cNvSpPr/>
            <p:nvPr/>
          </p:nvSpPr>
          <p:spPr>
            <a:xfrm>
              <a:off x="1458075" y="1868400"/>
              <a:ext cx="1448700" cy="14067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91" name="Google Shape;2891;p38"/>
            <p:cNvSpPr/>
            <p:nvPr/>
          </p:nvSpPr>
          <p:spPr>
            <a:xfrm>
              <a:off x="1580750" y="1975500"/>
              <a:ext cx="1203000" cy="1192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grpSp>
          <p:nvGrpSpPr>
            <p:cNvPr id="2892" name="Google Shape;2892;p38"/>
            <p:cNvGrpSpPr/>
            <p:nvPr/>
          </p:nvGrpSpPr>
          <p:grpSpPr>
            <a:xfrm>
              <a:off x="1759723" y="2177315"/>
              <a:ext cx="845402" cy="788655"/>
              <a:chOff x="3497300" y="3227275"/>
              <a:chExt cx="296175" cy="296175"/>
            </a:xfrm>
          </p:grpSpPr>
          <p:sp>
            <p:nvSpPr>
              <p:cNvPr id="2893" name="Google Shape;2893;p38"/>
              <p:cNvSpPr/>
              <p:nvPr/>
            </p:nvSpPr>
            <p:spPr>
              <a:xfrm>
                <a:off x="3609925" y="3339900"/>
                <a:ext cx="6935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2742" extrusionOk="0">
                    <a:moveTo>
                      <a:pt x="1387" y="1"/>
                    </a:moveTo>
                    <a:cubicBezTo>
                      <a:pt x="631" y="1"/>
                      <a:pt x="1" y="631"/>
                      <a:pt x="1" y="1355"/>
                    </a:cubicBezTo>
                    <a:cubicBezTo>
                      <a:pt x="1" y="2112"/>
                      <a:pt x="631" y="2742"/>
                      <a:pt x="1387" y="2742"/>
                    </a:cubicBezTo>
                    <a:cubicBezTo>
                      <a:pt x="2143" y="2742"/>
                      <a:pt x="2773" y="2112"/>
                      <a:pt x="2773" y="1355"/>
                    </a:cubicBezTo>
                    <a:cubicBezTo>
                      <a:pt x="2773" y="631"/>
                      <a:pt x="2143" y="1"/>
                      <a:pt x="13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38"/>
              <p:cNvSpPr/>
              <p:nvPr/>
            </p:nvSpPr>
            <p:spPr>
              <a:xfrm>
                <a:off x="3531175" y="3227275"/>
                <a:ext cx="866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3467" extrusionOk="0">
                    <a:moveTo>
                      <a:pt x="1733" y="1"/>
                    </a:moveTo>
                    <a:cubicBezTo>
                      <a:pt x="788" y="1"/>
                      <a:pt x="0" y="788"/>
                      <a:pt x="0" y="1733"/>
                    </a:cubicBezTo>
                    <a:cubicBezTo>
                      <a:pt x="0" y="2678"/>
                      <a:pt x="788" y="3466"/>
                      <a:pt x="1733" y="3466"/>
                    </a:cubicBezTo>
                    <a:cubicBezTo>
                      <a:pt x="2741" y="3466"/>
                      <a:pt x="3466" y="2678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38"/>
              <p:cNvSpPr/>
              <p:nvPr/>
            </p:nvSpPr>
            <p:spPr>
              <a:xfrm>
                <a:off x="3670575" y="3227275"/>
                <a:ext cx="8667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8"/>
                      <a:pt x="788" y="3466"/>
                      <a:pt x="1733" y="3466"/>
                    </a:cubicBezTo>
                    <a:cubicBezTo>
                      <a:pt x="2679" y="3466"/>
                      <a:pt x="3466" y="2678"/>
                      <a:pt x="3466" y="1733"/>
                    </a:cubicBezTo>
                    <a:cubicBezTo>
                      <a:pt x="3466" y="788"/>
                      <a:pt x="2679" y="1"/>
                      <a:pt x="17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38"/>
              <p:cNvSpPr/>
              <p:nvPr/>
            </p:nvSpPr>
            <p:spPr>
              <a:xfrm>
                <a:off x="3622525" y="3421825"/>
                <a:ext cx="4177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009" extrusionOk="0">
                    <a:moveTo>
                      <a:pt x="1" y="0"/>
                    </a:moveTo>
                    <a:lnTo>
                      <a:pt x="851" y="1008"/>
                    </a:lnTo>
                    <a:lnTo>
                      <a:pt x="1671" y="0"/>
                    </a:lnTo>
                    <a:lnTo>
                      <a:pt x="1671" y="0"/>
                    </a:lnTo>
                    <a:cubicBezTo>
                      <a:pt x="1450" y="126"/>
                      <a:pt x="1167" y="158"/>
                      <a:pt x="851" y="158"/>
                    </a:cubicBezTo>
                    <a:cubicBezTo>
                      <a:pt x="568" y="158"/>
                      <a:pt x="284" y="95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38"/>
              <p:cNvSpPr/>
              <p:nvPr/>
            </p:nvSpPr>
            <p:spPr>
              <a:xfrm>
                <a:off x="3566600" y="3416300"/>
                <a:ext cx="70125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4254" extrusionOk="0">
                    <a:moveTo>
                      <a:pt x="1261" y="1"/>
                    </a:moveTo>
                    <a:cubicBezTo>
                      <a:pt x="474" y="599"/>
                      <a:pt x="1" y="1513"/>
                      <a:pt x="1" y="2490"/>
                    </a:cubicBezTo>
                    <a:lnTo>
                      <a:pt x="1" y="3907"/>
                    </a:lnTo>
                    <a:cubicBezTo>
                      <a:pt x="1" y="4096"/>
                      <a:pt x="158" y="4254"/>
                      <a:pt x="379" y="4254"/>
                    </a:cubicBezTo>
                    <a:lnTo>
                      <a:pt x="2805" y="4254"/>
                    </a:lnTo>
                    <a:lnTo>
                      <a:pt x="2805" y="1891"/>
                    </a:lnTo>
                    <a:lnTo>
                      <a:pt x="12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38"/>
              <p:cNvSpPr/>
              <p:nvPr/>
            </p:nvSpPr>
            <p:spPr>
              <a:xfrm>
                <a:off x="3653250" y="3417100"/>
                <a:ext cx="70125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4254" extrusionOk="0">
                    <a:moveTo>
                      <a:pt x="1544" y="0"/>
                    </a:moveTo>
                    <a:lnTo>
                      <a:pt x="1" y="1890"/>
                    </a:lnTo>
                    <a:lnTo>
                      <a:pt x="1" y="4253"/>
                    </a:lnTo>
                    <a:lnTo>
                      <a:pt x="2458" y="4253"/>
                    </a:lnTo>
                    <a:cubicBezTo>
                      <a:pt x="2647" y="4253"/>
                      <a:pt x="2804" y="4096"/>
                      <a:pt x="2804" y="3907"/>
                    </a:cubicBezTo>
                    <a:lnTo>
                      <a:pt x="2804" y="2489"/>
                    </a:lnTo>
                    <a:cubicBezTo>
                      <a:pt x="2773" y="1481"/>
                      <a:pt x="2300" y="567"/>
                      <a:pt x="15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38"/>
              <p:cNvSpPr/>
              <p:nvPr/>
            </p:nvSpPr>
            <p:spPr>
              <a:xfrm>
                <a:off x="3655625" y="3310775"/>
                <a:ext cx="1378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4348" extrusionOk="0">
                    <a:moveTo>
                      <a:pt x="3686" y="1512"/>
                    </a:moveTo>
                    <a:cubicBezTo>
                      <a:pt x="3907" y="1512"/>
                      <a:pt x="4064" y="1670"/>
                      <a:pt x="4064" y="1859"/>
                    </a:cubicBezTo>
                    <a:cubicBezTo>
                      <a:pt x="4064" y="2048"/>
                      <a:pt x="3907" y="2205"/>
                      <a:pt x="3686" y="2205"/>
                    </a:cubicBezTo>
                    <a:lnTo>
                      <a:pt x="2993" y="2205"/>
                    </a:lnTo>
                    <a:cubicBezTo>
                      <a:pt x="2804" y="2205"/>
                      <a:pt x="2646" y="2048"/>
                      <a:pt x="2646" y="1859"/>
                    </a:cubicBezTo>
                    <a:cubicBezTo>
                      <a:pt x="2646" y="1670"/>
                      <a:pt x="2804" y="1512"/>
                      <a:pt x="2993" y="1512"/>
                    </a:cubicBezTo>
                    <a:close/>
                    <a:moveTo>
                      <a:pt x="4127" y="0"/>
                    </a:moveTo>
                    <a:cubicBezTo>
                      <a:pt x="3686" y="536"/>
                      <a:pt x="3056" y="851"/>
                      <a:pt x="2331" y="851"/>
                    </a:cubicBezTo>
                    <a:cubicBezTo>
                      <a:pt x="1607" y="851"/>
                      <a:pt x="977" y="504"/>
                      <a:pt x="536" y="63"/>
                    </a:cubicBezTo>
                    <a:cubicBezTo>
                      <a:pt x="347" y="221"/>
                      <a:pt x="158" y="378"/>
                      <a:pt x="0" y="567"/>
                    </a:cubicBezTo>
                    <a:cubicBezTo>
                      <a:pt x="945" y="756"/>
                      <a:pt x="1638" y="1575"/>
                      <a:pt x="1638" y="2615"/>
                    </a:cubicBezTo>
                    <a:cubicBezTo>
                      <a:pt x="1638" y="2930"/>
                      <a:pt x="1575" y="3214"/>
                      <a:pt x="1449" y="3466"/>
                    </a:cubicBezTo>
                    <a:cubicBezTo>
                      <a:pt x="1859" y="3718"/>
                      <a:pt x="2205" y="4001"/>
                      <a:pt x="2520" y="4348"/>
                    </a:cubicBezTo>
                    <a:lnTo>
                      <a:pt x="5167" y="4348"/>
                    </a:lnTo>
                    <a:cubicBezTo>
                      <a:pt x="5356" y="4348"/>
                      <a:pt x="5513" y="4190"/>
                      <a:pt x="5513" y="4001"/>
                    </a:cubicBezTo>
                    <a:lnTo>
                      <a:pt x="5513" y="2615"/>
                    </a:lnTo>
                    <a:cubicBezTo>
                      <a:pt x="5482" y="1512"/>
                      <a:pt x="4915" y="567"/>
                      <a:pt x="41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38"/>
              <p:cNvSpPr/>
              <p:nvPr/>
            </p:nvSpPr>
            <p:spPr>
              <a:xfrm>
                <a:off x="3497300" y="3309975"/>
                <a:ext cx="136275" cy="108725"/>
              </a:xfrm>
              <a:custGeom>
                <a:avLst/>
                <a:gdLst/>
                <a:ahLst/>
                <a:cxnLst/>
                <a:rect l="l" t="t" r="r" b="b"/>
                <a:pathLst>
                  <a:path w="5451" h="4349" extrusionOk="0">
                    <a:moveTo>
                      <a:pt x="2426" y="1544"/>
                    </a:moveTo>
                    <a:cubicBezTo>
                      <a:pt x="2615" y="1544"/>
                      <a:pt x="2773" y="1702"/>
                      <a:pt x="2773" y="1891"/>
                    </a:cubicBezTo>
                    <a:cubicBezTo>
                      <a:pt x="2773" y="2080"/>
                      <a:pt x="2615" y="2237"/>
                      <a:pt x="2426" y="2237"/>
                    </a:cubicBezTo>
                    <a:lnTo>
                      <a:pt x="1733" y="2237"/>
                    </a:lnTo>
                    <a:cubicBezTo>
                      <a:pt x="1513" y="2237"/>
                      <a:pt x="1355" y="2080"/>
                      <a:pt x="1355" y="1891"/>
                    </a:cubicBezTo>
                    <a:cubicBezTo>
                      <a:pt x="1355" y="1702"/>
                      <a:pt x="1513" y="1544"/>
                      <a:pt x="1733" y="1544"/>
                    </a:cubicBezTo>
                    <a:close/>
                    <a:moveTo>
                      <a:pt x="1324" y="1"/>
                    </a:moveTo>
                    <a:cubicBezTo>
                      <a:pt x="536" y="568"/>
                      <a:pt x="1" y="1513"/>
                      <a:pt x="1" y="2552"/>
                    </a:cubicBezTo>
                    <a:lnTo>
                      <a:pt x="1" y="3939"/>
                    </a:lnTo>
                    <a:cubicBezTo>
                      <a:pt x="1" y="4191"/>
                      <a:pt x="95" y="4348"/>
                      <a:pt x="316" y="4348"/>
                    </a:cubicBezTo>
                    <a:lnTo>
                      <a:pt x="2930" y="4348"/>
                    </a:lnTo>
                    <a:cubicBezTo>
                      <a:pt x="3214" y="3970"/>
                      <a:pt x="3561" y="3655"/>
                      <a:pt x="4002" y="3466"/>
                    </a:cubicBezTo>
                    <a:cubicBezTo>
                      <a:pt x="3876" y="3183"/>
                      <a:pt x="3813" y="2930"/>
                      <a:pt x="3813" y="2615"/>
                    </a:cubicBezTo>
                    <a:cubicBezTo>
                      <a:pt x="3813" y="1607"/>
                      <a:pt x="4506" y="757"/>
                      <a:pt x="5451" y="568"/>
                    </a:cubicBezTo>
                    <a:cubicBezTo>
                      <a:pt x="5293" y="347"/>
                      <a:pt x="5104" y="190"/>
                      <a:pt x="4915" y="32"/>
                    </a:cubicBezTo>
                    <a:cubicBezTo>
                      <a:pt x="4474" y="505"/>
                      <a:pt x="3844" y="820"/>
                      <a:pt x="3151" y="820"/>
                    </a:cubicBezTo>
                    <a:cubicBezTo>
                      <a:pt x="2426" y="820"/>
                      <a:pt x="1796" y="505"/>
                      <a:pt x="13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01" name="Google Shape;2901;p38"/>
          <p:cNvSpPr txBox="1"/>
          <p:nvPr/>
        </p:nvSpPr>
        <p:spPr>
          <a:xfrm>
            <a:off x="5030125" y="830663"/>
            <a:ext cx="3537600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Governments and Policy Makers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For data-driven decision-making and resource allocation.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02" name="Google Shape;2902;p38"/>
          <p:cNvSpPr txBox="1"/>
          <p:nvPr/>
        </p:nvSpPr>
        <p:spPr>
          <a:xfrm>
            <a:off x="5042750" y="1760738"/>
            <a:ext cx="3537600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Healthcare Providers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For proximity awareness and resource planning.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03" name="Google Shape;2903;p38"/>
          <p:cNvSpPr txBox="1"/>
          <p:nvPr/>
        </p:nvSpPr>
        <p:spPr>
          <a:xfrm>
            <a:off x="5041225" y="2668788"/>
            <a:ext cx="3537600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Drivers and Commuters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For personalized accident prevention guidance.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04" name="Google Shape;2904;p38"/>
          <p:cNvSpPr txBox="1"/>
          <p:nvPr/>
        </p:nvSpPr>
        <p:spPr>
          <a:xfrm>
            <a:off x="5046850" y="3618688"/>
            <a:ext cx="3537600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Data Scientists and Analysts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For insights into accident data and trends.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05" name="Google Shape;2905;p38"/>
          <p:cNvSpPr/>
          <p:nvPr/>
        </p:nvSpPr>
        <p:spPr>
          <a:xfrm>
            <a:off x="4088438" y="1782775"/>
            <a:ext cx="860100" cy="8379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06" name="Google Shape;2906;p38"/>
          <p:cNvSpPr/>
          <p:nvPr/>
        </p:nvSpPr>
        <p:spPr>
          <a:xfrm>
            <a:off x="4156375" y="1855375"/>
            <a:ext cx="724200" cy="692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907" name="Google Shape;2907;p38"/>
          <p:cNvGrpSpPr/>
          <p:nvPr/>
        </p:nvGrpSpPr>
        <p:grpSpPr>
          <a:xfrm>
            <a:off x="4334907" y="2022687"/>
            <a:ext cx="358999" cy="358099"/>
            <a:chOff x="-53635375" y="3192625"/>
            <a:chExt cx="319025" cy="318225"/>
          </a:xfrm>
        </p:grpSpPr>
        <p:sp>
          <p:nvSpPr>
            <p:cNvPr id="2908" name="Google Shape;2908;p38"/>
            <p:cNvSpPr/>
            <p:nvPr/>
          </p:nvSpPr>
          <p:spPr>
            <a:xfrm>
              <a:off x="-53560550" y="3342275"/>
              <a:ext cx="167000" cy="151250"/>
            </a:xfrm>
            <a:custGeom>
              <a:avLst/>
              <a:gdLst/>
              <a:ahLst/>
              <a:cxnLst/>
              <a:rect l="l" t="t" r="r" b="b"/>
              <a:pathLst>
                <a:path w="6680" h="6050" extrusionOk="0">
                  <a:moveTo>
                    <a:pt x="1891" y="756"/>
                  </a:moveTo>
                  <a:cubicBezTo>
                    <a:pt x="2080" y="756"/>
                    <a:pt x="2238" y="914"/>
                    <a:pt x="2238" y="1103"/>
                  </a:cubicBezTo>
                  <a:cubicBezTo>
                    <a:pt x="2238" y="1323"/>
                    <a:pt x="2080" y="1481"/>
                    <a:pt x="1891" y="1481"/>
                  </a:cubicBezTo>
                  <a:cubicBezTo>
                    <a:pt x="1875" y="1484"/>
                    <a:pt x="1859" y="1485"/>
                    <a:pt x="1844" y="1485"/>
                  </a:cubicBezTo>
                  <a:cubicBezTo>
                    <a:pt x="1676" y="1485"/>
                    <a:pt x="1544" y="1333"/>
                    <a:pt x="1544" y="1103"/>
                  </a:cubicBezTo>
                  <a:cubicBezTo>
                    <a:pt x="1544" y="914"/>
                    <a:pt x="1702" y="756"/>
                    <a:pt x="1891" y="756"/>
                  </a:cubicBezTo>
                  <a:close/>
                  <a:moveTo>
                    <a:pt x="4884" y="788"/>
                  </a:moveTo>
                  <a:cubicBezTo>
                    <a:pt x="5073" y="788"/>
                    <a:pt x="5231" y="945"/>
                    <a:pt x="5231" y="1166"/>
                  </a:cubicBezTo>
                  <a:cubicBezTo>
                    <a:pt x="5262" y="1355"/>
                    <a:pt x="5073" y="1512"/>
                    <a:pt x="4884" y="1512"/>
                  </a:cubicBezTo>
                  <a:cubicBezTo>
                    <a:pt x="4695" y="1512"/>
                    <a:pt x="4537" y="1355"/>
                    <a:pt x="4537" y="1166"/>
                  </a:cubicBezTo>
                  <a:cubicBezTo>
                    <a:pt x="4537" y="945"/>
                    <a:pt x="4695" y="788"/>
                    <a:pt x="4884" y="788"/>
                  </a:cubicBezTo>
                  <a:close/>
                  <a:moveTo>
                    <a:pt x="4443" y="3348"/>
                  </a:moveTo>
                  <a:cubicBezTo>
                    <a:pt x="4537" y="3348"/>
                    <a:pt x="4632" y="3387"/>
                    <a:pt x="4695" y="3466"/>
                  </a:cubicBezTo>
                  <a:cubicBezTo>
                    <a:pt x="4852" y="3592"/>
                    <a:pt x="4852" y="3844"/>
                    <a:pt x="4726" y="3970"/>
                  </a:cubicBezTo>
                  <a:cubicBezTo>
                    <a:pt x="4380" y="4348"/>
                    <a:pt x="3907" y="4537"/>
                    <a:pt x="3435" y="4537"/>
                  </a:cubicBezTo>
                  <a:cubicBezTo>
                    <a:pt x="2899" y="4537"/>
                    <a:pt x="2427" y="4348"/>
                    <a:pt x="2080" y="3970"/>
                  </a:cubicBezTo>
                  <a:cubicBezTo>
                    <a:pt x="1923" y="3844"/>
                    <a:pt x="1923" y="3592"/>
                    <a:pt x="2080" y="3466"/>
                  </a:cubicBezTo>
                  <a:cubicBezTo>
                    <a:pt x="2159" y="3387"/>
                    <a:pt x="2261" y="3348"/>
                    <a:pt x="2360" y="3348"/>
                  </a:cubicBezTo>
                  <a:cubicBezTo>
                    <a:pt x="2458" y="3348"/>
                    <a:pt x="2553" y="3387"/>
                    <a:pt x="2616" y="3466"/>
                  </a:cubicBezTo>
                  <a:cubicBezTo>
                    <a:pt x="2820" y="3686"/>
                    <a:pt x="3104" y="3797"/>
                    <a:pt x="3391" y="3797"/>
                  </a:cubicBezTo>
                  <a:cubicBezTo>
                    <a:pt x="3679" y="3797"/>
                    <a:pt x="3970" y="3686"/>
                    <a:pt x="4191" y="3466"/>
                  </a:cubicBezTo>
                  <a:cubicBezTo>
                    <a:pt x="4254" y="3387"/>
                    <a:pt x="4348" y="3348"/>
                    <a:pt x="4443" y="3348"/>
                  </a:cubicBezTo>
                  <a:close/>
                  <a:moveTo>
                    <a:pt x="1" y="0"/>
                  </a:moveTo>
                  <a:lnTo>
                    <a:pt x="1" y="2678"/>
                  </a:lnTo>
                  <a:cubicBezTo>
                    <a:pt x="1" y="4537"/>
                    <a:pt x="1481" y="6049"/>
                    <a:pt x="3340" y="6049"/>
                  </a:cubicBezTo>
                  <a:cubicBezTo>
                    <a:pt x="5199" y="6049"/>
                    <a:pt x="6680" y="4537"/>
                    <a:pt x="6680" y="2678"/>
                  </a:cubicBezTo>
                  <a:lnTo>
                    <a:pt x="66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8"/>
            <p:cNvSpPr/>
            <p:nvPr/>
          </p:nvSpPr>
          <p:spPr>
            <a:xfrm>
              <a:off x="-53559750" y="3305250"/>
              <a:ext cx="168575" cy="18150"/>
            </a:xfrm>
            <a:custGeom>
              <a:avLst/>
              <a:gdLst/>
              <a:ahLst/>
              <a:cxnLst/>
              <a:rect l="l" t="t" r="r" b="b"/>
              <a:pathLst>
                <a:path w="6743" h="726" extrusionOk="0">
                  <a:moveTo>
                    <a:pt x="0" y="0"/>
                  </a:moveTo>
                  <a:lnTo>
                    <a:pt x="0" y="725"/>
                  </a:lnTo>
                  <a:lnTo>
                    <a:pt x="6742" y="725"/>
                  </a:lnTo>
                  <a:lnTo>
                    <a:pt x="67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8"/>
            <p:cNvSpPr/>
            <p:nvPr/>
          </p:nvSpPr>
          <p:spPr>
            <a:xfrm>
              <a:off x="-53635375" y="3192625"/>
              <a:ext cx="319025" cy="318225"/>
            </a:xfrm>
            <a:custGeom>
              <a:avLst/>
              <a:gdLst/>
              <a:ahLst/>
              <a:cxnLst/>
              <a:rect l="l" t="t" r="r" b="b"/>
              <a:pathLst>
                <a:path w="12761" h="12729" extrusionOk="0">
                  <a:moveTo>
                    <a:pt x="6302" y="1607"/>
                  </a:moveTo>
                  <a:cubicBezTo>
                    <a:pt x="6491" y="1607"/>
                    <a:pt x="6648" y="1765"/>
                    <a:pt x="6648" y="1985"/>
                  </a:cubicBezTo>
                  <a:lnTo>
                    <a:pt x="6648" y="2332"/>
                  </a:lnTo>
                  <a:lnTo>
                    <a:pt x="6995" y="2332"/>
                  </a:lnTo>
                  <a:cubicBezTo>
                    <a:pt x="7215" y="2332"/>
                    <a:pt x="7373" y="2489"/>
                    <a:pt x="7373" y="2678"/>
                  </a:cubicBezTo>
                  <a:cubicBezTo>
                    <a:pt x="7373" y="2867"/>
                    <a:pt x="7215" y="3056"/>
                    <a:pt x="6995" y="3056"/>
                  </a:cubicBezTo>
                  <a:lnTo>
                    <a:pt x="6648" y="3056"/>
                  </a:lnTo>
                  <a:lnTo>
                    <a:pt x="6648" y="3781"/>
                  </a:lnTo>
                  <a:lnTo>
                    <a:pt x="9988" y="3781"/>
                  </a:lnTo>
                  <a:cubicBezTo>
                    <a:pt x="10208" y="3781"/>
                    <a:pt x="10366" y="3938"/>
                    <a:pt x="10366" y="4159"/>
                  </a:cubicBezTo>
                  <a:lnTo>
                    <a:pt x="10366" y="5041"/>
                  </a:lnTo>
                  <a:lnTo>
                    <a:pt x="10366" y="5104"/>
                  </a:lnTo>
                  <a:lnTo>
                    <a:pt x="10366" y="8633"/>
                  </a:lnTo>
                  <a:cubicBezTo>
                    <a:pt x="10366" y="10859"/>
                    <a:pt x="8525" y="12711"/>
                    <a:pt x="6302" y="12728"/>
                  </a:cubicBezTo>
                  <a:lnTo>
                    <a:pt x="6302" y="12728"/>
                  </a:lnTo>
                  <a:cubicBezTo>
                    <a:pt x="4079" y="12711"/>
                    <a:pt x="2238" y="10859"/>
                    <a:pt x="2238" y="8633"/>
                  </a:cubicBezTo>
                  <a:lnTo>
                    <a:pt x="2238" y="5104"/>
                  </a:lnTo>
                  <a:lnTo>
                    <a:pt x="2238" y="5041"/>
                  </a:lnTo>
                  <a:lnTo>
                    <a:pt x="2238" y="4159"/>
                  </a:lnTo>
                  <a:cubicBezTo>
                    <a:pt x="2238" y="3938"/>
                    <a:pt x="2395" y="3781"/>
                    <a:pt x="2584" y="3781"/>
                  </a:cubicBezTo>
                  <a:lnTo>
                    <a:pt x="5955" y="3781"/>
                  </a:lnTo>
                  <a:lnTo>
                    <a:pt x="5955" y="3056"/>
                  </a:lnTo>
                  <a:lnTo>
                    <a:pt x="5577" y="3056"/>
                  </a:lnTo>
                  <a:cubicBezTo>
                    <a:pt x="5388" y="3056"/>
                    <a:pt x="5231" y="2867"/>
                    <a:pt x="5231" y="2678"/>
                  </a:cubicBezTo>
                  <a:cubicBezTo>
                    <a:pt x="5231" y="2489"/>
                    <a:pt x="5388" y="2332"/>
                    <a:pt x="5577" y="2332"/>
                  </a:cubicBezTo>
                  <a:lnTo>
                    <a:pt x="5955" y="2332"/>
                  </a:lnTo>
                  <a:lnTo>
                    <a:pt x="5955" y="1985"/>
                  </a:lnTo>
                  <a:cubicBezTo>
                    <a:pt x="5955" y="1765"/>
                    <a:pt x="6113" y="1607"/>
                    <a:pt x="6302" y="1607"/>
                  </a:cubicBezTo>
                  <a:close/>
                  <a:moveTo>
                    <a:pt x="6365" y="0"/>
                  </a:moveTo>
                  <a:cubicBezTo>
                    <a:pt x="2868" y="0"/>
                    <a:pt x="1" y="2836"/>
                    <a:pt x="1" y="6364"/>
                  </a:cubicBezTo>
                  <a:lnTo>
                    <a:pt x="1" y="12382"/>
                  </a:lnTo>
                  <a:cubicBezTo>
                    <a:pt x="1" y="12571"/>
                    <a:pt x="158" y="12728"/>
                    <a:pt x="347" y="12728"/>
                  </a:cubicBezTo>
                  <a:lnTo>
                    <a:pt x="12256" y="12728"/>
                  </a:lnTo>
                  <a:cubicBezTo>
                    <a:pt x="12445" y="12728"/>
                    <a:pt x="12603" y="12571"/>
                    <a:pt x="12603" y="12382"/>
                  </a:cubicBezTo>
                  <a:lnTo>
                    <a:pt x="12603" y="6364"/>
                  </a:lnTo>
                  <a:cubicBezTo>
                    <a:pt x="12760" y="2899"/>
                    <a:pt x="9893" y="0"/>
                    <a:pt x="63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1" name="Google Shape;2911;p38"/>
          <p:cNvSpPr/>
          <p:nvPr/>
        </p:nvSpPr>
        <p:spPr>
          <a:xfrm>
            <a:off x="4071725" y="853350"/>
            <a:ext cx="860100" cy="8379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12" name="Google Shape;2912;p38"/>
          <p:cNvSpPr/>
          <p:nvPr/>
        </p:nvSpPr>
        <p:spPr>
          <a:xfrm>
            <a:off x="4143750" y="925300"/>
            <a:ext cx="724200" cy="69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913" name="Google Shape;2913;p38"/>
          <p:cNvGrpSpPr/>
          <p:nvPr/>
        </p:nvGrpSpPr>
        <p:grpSpPr>
          <a:xfrm>
            <a:off x="4344092" y="1092904"/>
            <a:ext cx="323524" cy="358774"/>
            <a:chOff x="-57162350" y="3982000"/>
            <a:chExt cx="287500" cy="318825"/>
          </a:xfrm>
        </p:grpSpPr>
        <p:sp>
          <p:nvSpPr>
            <p:cNvPr id="2914" name="Google Shape;2914;p38"/>
            <p:cNvSpPr/>
            <p:nvPr/>
          </p:nvSpPr>
          <p:spPr>
            <a:xfrm>
              <a:off x="-56989850" y="4151150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1"/>
                  </a:moveTo>
                  <a:cubicBezTo>
                    <a:pt x="504" y="1"/>
                    <a:pt x="0" y="473"/>
                    <a:pt x="0" y="1103"/>
                  </a:cubicBezTo>
                  <a:cubicBezTo>
                    <a:pt x="0" y="1702"/>
                    <a:pt x="504" y="2206"/>
                    <a:pt x="1103" y="2206"/>
                  </a:cubicBezTo>
                  <a:cubicBezTo>
                    <a:pt x="1733" y="2206"/>
                    <a:pt x="2205" y="1702"/>
                    <a:pt x="2205" y="1103"/>
                  </a:cubicBezTo>
                  <a:cubicBezTo>
                    <a:pt x="2205" y="473"/>
                    <a:pt x="1733" y="1"/>
                    <a:pt x="11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38"/>
            <p:cNvSpPr/>
            <p:nvPr/>
          </p:nvSpPr>
          <p:spPr>
            <a:xfrm>
              <a:off x="-57162350" y="3982000"/>
              <a:ext cx="287500" cy="161300"/>
            </a:xfrm>
            <a:custGeom>
              <a:avLst/>
              <a:gdLst/>
              <a:ahLst/>
              <a:cxnLst/>
              <a:rect l="l" t="t" r="r" b="b"/>
              <a:pathLst>
                <a:path w="11500" h="6452" extrusionOk="0">
                  <a:moveTo>
                    <a:pt x="5778" y="1"/>
                  </a:moveTo>
                  <a:cubicBezTo>
                    <a:pt x="5286" y="1"/>
                    <a:pt x="4789" y="166"/>
                    <a:pt x="4380" y="497"/>
                  </a:cubicBezTo>
                  <a:cubicBezTo>
                    <a:pt x="4263" y="479"/>
                    <a:pt x="4146" y="470"/>
                    <a:pt x="4031" y="470"/>
                  </a:cubicBezTo>
                  <a:cubicBezTo>
                    <a:pt x="3147" y="470"/>
                    <a:pt x="2323" y="992"/>
                    <a:pt x="2017" y="1883"/>
                  </a:cubicBezTo>
                  <a:cubicBezTo>
                    <a:pt x="1072" y="2230"/>
                    <a:pt x="473" y="3238"/>
                    <a:pt x="631" y="4246"/>
                  </a:cubicBezTo>
                  <a:cubicBezTo>
                    <a:pt x="127" y="4876"/>
                    <a:pt x="1" y="5695"/>
                    <a:pt x="316" y="6452"/>
                  </a:cubicBezTo>
                  <a:cubicBezTo>
                    <a:pt x="536" y="6294"/>
                    <a:pt x="757" y="6168"/>
                    <a:pt x="1040" y="6074"/>
                  </a:cubicBezTo>
                  <a:cubicBezTo>
                    <a:pt x="1355" y="4498"/>
                    <a:pt x="2458" y="3175"/>
                    <a:pt x="4002" y="2577"/>
                  </a:cubicBezTo>
                  <a:cubicBezTo>
                    <a:pt x="4096" y="2545"/>
                    <a:pt x="4096" y="2545"/>
                    <a:pt x="4191" y="2513"/>
                  </a:cubicBezTo>
                  <a:cubicBezTo>
                    <a:pt x="4224" y="2504"/>
                    <a:pt x="4257" y="2499"/>
                    <a:pt x="4290" y="2499"/>
                  </a:cubicBezTo>
                  <a:cubicBezTo>
                    <a:pt x="4474" y="2499"/>
                    <a:pt x="4637" y="2641"/>
                    <a:pt x="4663" y="2829"/>
                  </a:cubicBezTo>
                  <a:cubicBezTo>
                    <a:pt x="4789" y="4593"/>
                    <a:pt x="6239" y="5979"/>
                    <a:pt x="8003" y="5979"/>
                  </a:cubicBezTo>
                  <a:lnTo>
                    <a:pt x="9862" y="5979"/>
                  </a:lnTo>
                  <a:cubicBezTo>
                    <a:pt x="10366" y="5979"/>
                    <a:pt x="10807" y="6137"/>
                    <a:pt x="11185" y="6389"/>
                  </a:cubicBezTo>
                  <a:cubicBezTo>
                    <a:pt x="11500" y="5695"/>
                    <a:pt x="11405" y="4876"/>
                    <a:pt x="10870" y="4246"/>
                  </a:cubicBezTo>
                  <a:cubicBezTo>
                    <a:pt x="11027" y="3207"/>
                    <a:pt x="10492" y="2230"/>
                    <a:pt x="9515" y="1883"/>
                  </a:cubicBezTo>
                  <a:cubicBezTo>
                    <a:pt x="9178" y="1040"/>
                    <a:pt x="8363" y="472"/>
                    <a:pt x="7475" y="472"/>
                  </a:cubicBezTo>
                  <a:cubicBezTo>
                    <a:pt x="7368" y="472"/>
                    <a:pt x="7260" y="480"/>
                    <a:pt x="7152" y="497"/>
                  </a:cubicBezTo>
                  <a:cubicBezTo>
                    <a:pt x="6758" y="166"/>
                    <a:pt x="6270" y="1"/>
                    <a:pt x="5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38"/>
            <p:cNvSpPr/>
            <p:nvPr/>
          </p:nvSpPr>
          <p:spPr>
            <a:xfrm>
              <a:off x="-57119850" y="4066875"/>
              <a:ext cx="126075" cy="111875"/>
            </a:xfrm>
            <a:custGeom>
              <a:avLst/>
              <a:gdLst/>
              <a:ahLst/>
              <a:cxnLst/>
              <a:rect l="l" t="t" r="r" b="b"/>
              <a:pathLst>
                <a:path w="5043" h="4475" extrusionOk="0">
                  <a:moveTo>
                    <a:pt x="2333" y="1"/>
                  </a:moveTo>
                  <a:cubicBezTo>
                    <a:pt x="915" y="694"/>
                    <a:pt x="2" y="2111"/>
                    <a:pt x="2" y="3718"/>
                  </a:cubicBezTo>
                  <a:lnTo>
                    <a:pt x="2" y="4191"/>
                  </a:lnTo>
                  <a:lnTo>
                    <a:pt x="2" y="4359"/>
                  </a:lnTo>
                  <a:lnTo>
                    <a:pt x="2" y="4359"/>
                  </a:lnTo>
                  <a:cubicBezTo>
                    <a:pt x="32" y="3375"/>
                    <a:pt x="829" y="2616"/>
                    <a:pt x="1861" y="2616"/>
                  </a:cubicBezTo>
                  <a:cubicBezTo>
                    <a:pt x="2774" y="2616"/>
                    <a:pt x="3499" y="3246"/>
                    <a:pt x="3656" y="4096"/>
                  </a:cubicBezTo>
                  <a:lnTo>
                    <a:pt x="4507" y="4096"/>
                  </a:lnTo>
                  <a:cubicBezTo>
                    <a:pt x="4570" y="3718"/>
                    <a:pt x="4791" y="3403"/>
                    <a:pt x="5043" y="3120"/>
                  </a:cubicBezTo>
                  <a:cubicBezTo>
                    <a:pt x="3656" y="2647"/>
                    <a:pt x="2617" y="1481"/>
                    <a:pt x="2333" y="1"/>
                  </a:cubicBezTo>
                  <a:close/>
                  <a:moveTo>
                    <a:pt x="2" y="4359"/>
                  </a:moveTo>
                  <a:cubicBezTo>
                    <a:pt x="1" y="4397"/>
                    <a:pt x="1" y="4435"/>
                    <a:pt x="2" y="4474"/>
                  </a:cubicBezTo>
                  <a:lnTo>
                    <a:pt x="2" y="435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38"/>
            <p:cNvSpPr/>
            <p:nvPr/>
          </p:nvSpPr>
          <p:spPr>
            <a:xfrm>
              <a:off x="-57100925" y="4151150"/>
              <a:ext cx="55175" cy="55150"/>
            </a:xfrm>
            <a:custGeom>
              <a:avLst/>
              <a:gdLst/>
              <a:ahLst/>
              <a:cxnLst/>
              <a:rect l="l" t="t" r="r" b="b"/>
              <a:pathLst>
                <a:path w="2207" h="2206" extrusionOk="0">
                  <a:moveTo>
                    <a:pt x="1104" y="1"/>
                  </a:moveTo>
                  <a:cubicBezTo>
                    <a:pt x="505" y="1"/>
                    <a:pt x="1" y="473"/>
                    <a:pt x="1" y="1103"/>
                  </a:cubicBezTo>
                  <a:cubicBezTo>
                    <a:pt x="1" y="1702"/>
                    <a:pt x="505" y="2206"/>
                    <a:pt x="1104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473"/>
                    <a:pt x="1702" y="1"/>
                    <a:pt x="11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38"/>
            <p:cNvSpPr/>
            <p:nvPr/>
          </p:nvSpPr>
          <p:spPr>
            <a:xfrm>
              <a:off x="-57119825" y="4179500"/>
              <a:ext cx="204800" cy="121325"/>
            </a:xfrm>
            <a:custGeom>
              <a:avLst/>
              <a:gdLst/>
              <a:ahLst/>
              <a:cxnLst/>
              <a:rect l="l" t="t" r="r" b="b"/>
              <a:pathLst>
                <a:path w="8192" h="4853" extrusionOk="0">
                  <a:moveTo>
                    <a:pt x="5160" y="2151"/>
                  </a:moveTo>
                  <a:cubicBezTo>
                    <a:pt x="5254" y="2151"/>
                    <a:pt x="5341" y="2190"/>
                    <a:pt x="5388" y="2269"/>
                  </a:cubicBezTo>
                  <a:cubicBezTo>
                    <a:pt x="5546" y="2427"/>
                    <a:pt x="5546" y="2679"/>
                    <a:pt x="5388" y="2805"/>
                  </a:cubicBezTo>
                  <a:cubicBezTo>
                    <a:pt x="5042" y="3151"/>
                    <a:pt x="4569" y="3340"/>
                    <a:pt x="4096" y="3340"/>
                  </a:cubicBezTo>
                  <a:cubicBezTo>
                    <a:pt x="3624" y="3340"/>
                    <a:pt x="3120" y="3151"/>
                    <a:pt x="2805" y="2805"/>
                  </a:cubicBezTo>
                  <a:cubicBezTo>
                    <a:pt x="2647" y="2647"/>
                    <a:pt x="2647" y="2395"/>
                    <a:pt x="2805" y="2269"/>
                  </a:cubicBezTo>
                  <a:cubicBezTo>
                    <a:pt x="2884" y="2190"/>
                    <a:pt x="2978" y="2151"/>
                    <a:pt x="3069" y="2151"/>
                  </a:cubicBezTo>
                  <a:cubicBezTo>
                    <a:pt x="3159" y="2151"/>
                    <a:pt x="3246" y="2190"/>
                    <a:pt x="3309" y="2269"/>
                  </a:cubicBezTo>
                  <a:cubicBezTo>
                    <a:pt x="3529" y="2490"/>
                    <a:pt x="3813" y="2600"/>
                    <a:pt x="4096" y="2600"/>
                  </a:cubicBezTo>
                  <a:cubicBezTo>
                    <a:pt x="4380" y="2600"/>
                    <a:pt x="4664" y="2490"/>
                    <a:pt x="4884" y="2269"/>
                  </a:cubicBezTo>
                  <a:cubicBezTo>
                    <a:pt x="4963" y="2190"/>
                    <a:pt x="5065" y="2151"/>
                    <a:pt x="5160" y="2151"/>
                  </a:cubicBezTo>
                  <a:close/>
                  <a:moveTo>
                    <a:pt x="1" y="1"/>
                  </a:moveTo>
                  <a:lnTo>
                    <a:pt x="1" y="2238"/>
                  </a:lnTo>
                  <a:cubicBezTo>
                    <a:pt x="1" y="3687"/>
                    <a:pt x="1198" y="4853"/>
                    <a:pt x="2616" y="4853"/>
                  </a:cubicBezTo>
                  <a:lnTo>
                    <a:pt x="5609" y="4853"/>
                  </a:lnTo>
                  <a:cubicBezTo>
                    <a:pt x="7058" y="4853"/>
                    <a:pt x="8192" y="3655"/>
                    <a:pt x="8192" y="2238"/>
                  </a:cubicBezTo>
                  <a:lnTo>
                    <a:pt x="8192" y="1"/>
                  </a:lnTo>
                  <a:cubicBezTo>
                    <a:pt x="8192" y="977"/>
                    <a:pt x="7341" y="1860"/>
                    <a:pt x="6302" y="1860"/>
                  </a:cubicBezTo>
                  <a:cubicBezTo>
                    <a:pt x="5388" y="1860"/>
                    <a:pt x="4664" y="1230"/>
                    <a:pt x="4506" y="347"/>
                  </a:cubicBezTo>
                  <a:lnTo>
                    <a:pt x="3655" y="347"/>
                  </a:lnTo>
                  <a:cubicBezTo>
                    <a:pt x="3498" y="1230"/>
                    <a:pt x="2710" y="1860"/>
                    <a:pt x="1860" y="1860"/>
                  </a:cubicBezTo>
                  <a:cubicBezTo>
                    <a:pt x="820" y="1860"/>
                    <a:pt x="1" y="100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8"/>
            <p:cNvSpPr/>
            <p:nvPr/>
          </p:nvSpPr>
          <p:spPr>
            <a:xfrm>
              <a:off x="-57158400" y="41566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52"/>
                    <a:pt x="0" y="725"/>
                    <a:pt x="0" y="1260"/>
                  </a:cubicBezTo>
                  <a:cubicBezTo>
                    <a:pt x="0" y="1827"/>
                    <a:pt x="315" y="2300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8"/>
            <p:cNvSpPr/>
            <p:nvPr/>
          </p:nvSpPr>
          <p:spPr>
            <a:xfrm>
              <a:off x="-56896125" y="41558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1"/>
                  </a:moveTo>
                  <a:lnTo>
                    <a:pt x="0" y="2553"/>
                  </a:lnTo>
                  <a:cubicBezTo>
                    <a:pt x="441" y="2269"/>
                    <a:pt x="756" y="1796"/>
                    <a:pt x="756" y="1261"/>
                  </a:cubicBezTo>
                  <a:cubicBezTo>
                    <a:pt x="756" y="757"/>
                    <a:pt x="441" y="28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8"/>
            <p:cNvSpPr/>
            <p:nvPr/>
          </p:nvSpPr>
          <p:spPr>
            <a:xfrm>
              <a:off x="-56924475" y="4149575"/>
              <a:ext cx="9450" cy="29175"/>
            </a:xfrm>
            <a:custGeom>
              <a:avLst/>
              <a:gdLst/>
              <a:ahLst/>
              <a:cxnLst/>
              <a:rect l="l" t="t" r="r" b="b"/>
              <a:pathLst>
                <a:path w="378" h="1167" extrusionOk="0">
                  <a:moveTo>
                    <a:pt x="0" y="1"/>
                  </a:moveTo>
                  <a:cubicBezTo>
                    <a:pt x="221" y="379"/>
                    <a:pt x="378" y="757"/>
                    <a:pt x="378" y="1166"/>
                  </a:cubicBezTo>
                  <a:lnTo>
                    <a:pt x="378" y="883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2" name="Google Shape;2922;p38"/>
          <p:cNvSpPr/>
          <p:nvPr/>
        </p:nvSpPr>
        <p:spPr>
          <a:xfrm>
            <a:off x="4088450" y="3640163"/>
            <a:ext cx="860100" cy="8379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23" name="Google Shape;2923;p38"/>
          <p:cNvSpPr/>
          <p:nvPr/>
        </p:nvSpPr>
        <p:spPr>
          <a:xfrm>
            <a:off x="4160475" y="3713325"/>
            <a:ext cx="724200" cy="692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924" name="Google Shape;2924;p38"/>
          <p:cNvGrpSpPr/>
          <p:nvPr/>
        </p:nvGrpSpPr>
        <p:grpSpPr>
          <a:xfrm>
            <a:off x="4344438" y="3880634"/>
            <a:ext cx="356298" cy="356973"/>
            <a:chOff x="-52458650" y="3194400"/>
            <a:chExt cx="316625" cy="317225"/>
          </a:xfrm>
        </p:grpSpPr>
        <p:sp>
          <p:nvSpPr>
            <p:cNvPr id="2925" name="Google Shape;2925;p38"/>
            <p:cNvSpPr/>
            <p:nvPr/>
          </p:nvSpPr>
          <p:spPr>
            <a:xfrm>
              <a:off x="-52458650" y="3194400"/>
              <a:ext cx="316625" cy="166000"/>
            </a:xfrm>
            <a:custGeom>
              <a:avLst/>
              <a:gdLst/>
              <a:ahLst/>
              <a:cxnLst/>
              <a:rect l="l" t="t" r="r" b="b"/>
              <a:pathLst>
                <a:path w="12665" h="6640" extrusionOk="0">
                  <a:moveTo>
                    <a:pt x="6309" y="0"/>
                  </a:moveTo>
                  <a:cubicBezTo>
                    <a:pt x="6254" y="0"/>
                    <a:pt x="6207" y="8"/>
                    <a:pt x="6175" y="24"/>
                  </a:cubicBezTo>
                  <a:lnTo>
                    <a:pt x="189" y="3017"/>
                  </a:lnTo>
                  <a:cubicBezTo>
                    <a:pt x="63" y="3080"/>
                    <a:pt x="0" y="3206"/>
                    <a:pt x="0" y="3332"/>
                  </a:cubicBezTo>
                  <a:cubicBezTo>
                    <a:pt x="0" y="3489"/>
                    <a:pt x="63" y="3615"/>
                    <a:pt x="189" y="3647"/>
                  </a:cubicBezTo>
                  <a:lnTo>
                    <a:pt x="2394" y="4434"/>
                  </a:lnTo>
                  <a:lnTo>
                    <a:pt x="3025" y="3143"/>
                  </a:lnTo>
                  <a:cubicBezTo>
                    <a:pt x="3088" y="3017"/>
                    <a:pt x="3214" y="2922"/>
                    <a:pt x="3340" y="2922"/>
                  </a:cubicBezTo>
                  <a:lnTo>
                    <a:pt x="9326" y="2922"/>
                  </a:lnTo>
                  <a:cubicBezTo>
                    <a:pt x="9483" y="2922"/>
                    <a:pt x="9609" y="3017"/>
                    <a:pt x="9641" y="3143"/>
                  </a:cubicBezTo>
                  <a:lnTo>
                    <a:pt x="10271" y="4434"/>
                  </a:lnTo>
                  <a:lnTo>
                    <a:pt x="11940" y="3836"/>
                  </a:lnTo>
                  <a:lnTo>
                    <a:pt x="11940" y="6293"/>
                  </a:lnTo>
                  <a:cubicBezTo>
                    <a:pt x="11940" y="6482"/>
                    <a:pt x="12098" y="6640"/>
                    <a:pt x="12287" y="6640"/>
                  </a:cubicBezTo>
                  <a:cubicBezTo>
                    <a:pt x="12476" y="6640"/>
                    <a:pt x="12634" y="6482"/>
                    <a:pt x="12634" y="6293"/>
                  </a:cubicBezTo>
                  <a:lnTo>
                    <a:pt x="12634" y="3300"/>
                  </a:lnTo>
                  <a:cubicBezTo>
                    <a:pt x="12665" y="3206"/>
                    <a:pt x="12634" y="3048"/>
                    <a:pt x="12508" y="3017"/>
                  </a:cubicBezTo>
                  <a:lnTo>
                    <a:pt x="6490" y="24"/>
                  </a:lnTo>
                  <a:cubicBezTo>
                    <a:pt x="6427" y="8"/>
                    <a:pt x="6364" y="0"/>
                    <a:pt x="63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8"/>
            <p:cNvSpPr/>
            <p:nvPr/>
          </p:nvSpPr>
          <p:spPr>
            <a:xfrm>
              <a:off x="-52379100" y="3287125"/>
              <a:ext cx="156750" cy="18925"/>
            </a:xfrm>
            <a:custGeom>
              <a:avLst/>
              <a:gdLst/>
              <a:ahLst/>
              <a:cxnLst/>
              <a:rect l="l" t="t" r="r" b="b"/>
              <a:pathLst>
                <a:path w="6270" h="757" extrusionOk="0">
                  <a:moveTo>
                    <a:pt x="378" y="1"/>
                  </a:moveTo>
                  <a:lnTo>
                    <a:pt x="0" y="757"/>
                  </a:lnTo>
                  <a:lnTo>
                    <a:pt x="6270" y="757"/>
                  </a:lnTo>
                  <a:lnTo>
                    <a:pt x="58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8"/>
            <p:cNvSpPr/>
            <p:nvPr/>
          </p:nvSpPr>
          <p:spPr>
            <a:xfrm>
              <a:off x="-52383825" y="3361950"/>
              <a:ext cx="55150" cy="37050"/>
            </a:xfrm>
            <a:custGeom>
              <a:avLst/>
              <a:gdLst/>
              <a:ahLst/>
              <a:cxnLst/>
              <a:rect l="l" t="t" r="r" b="b"/>
              <a:pathLst>
                <a:path w="2206" h="1482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104"/>
                  </a:lnTo>
                  <a:cubicBezTo>
                    <a:pt x="0" y="1293"/>
                    <a:pt x="158" y="1450"/>
                    <a:pt x="347" y="1450"/>
                  </a:cubicBezTo>
                  <a:lnTo>
                    <a:pt x="1103" y="1450"/>
                  </a:lnTo>
                  <a:lnTo>
                    <a:pt x="1103" y="1482"/>
                  </a:lnTo>
                  <a:cubicBezTo>
                    <a:pt x="1733" y="1482"/>
                    <a:pt x="2205" y="946"/>
                    <a:pt x="2205" y="379"/>
                  </a:cubicBezTo>
                  <a:cubicBezTo>
                    <a:pt x="2205" y="158"/>
                    <a:pt x="2048" y="1"/>
                    <a:pt x="18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8"/>
            <p:cNvSpPr/>
            <p:nvPr/>
          </p:nvSpPr>
          <p:spPr>
            <a:xfrm>
              <a:off x="-52401950" y="3380075"/>
              <a:ext cx="204800" cy="131550"/>
            </a:xfrm>
            <a:custGeom>
              <a:avLst/>
              <a:gdLst/>
              <a:ahLst/>
              <a:cxnLst/>
              <a:rect l="l" t="t" r="r" b="b"/>
              <a:pathLst>
                <a:path w="8192" h="5262" extrusionOk="0">
                  <a:moveTo>
                    <a:pt x="5085" y="1804"/>
                  </a:moveTo>
                  <a:cubicBezTo>
                    <a:pt x="5175" y="1804"/>
                    <a:pt x="5262" y="1843"/>
                    <a:pt x="5325" y="1922"/>
                  </a:cubicBezTo>
                  <a:cubicBezTo>
                    <a:pt x="5514" y="2080"/>
                    <a:pt x="5514" y="2332"/>
                    <a:pt x="5356" y="2426"/>
                  </a:cubicBezTo>
                  <a:cubicBezTo>
                    <a:pt x="5010" y="2804"/>
                    <a:pt x="4537" y="2993"/>
                    <a:pt x="4065" y="2993"/>
                  </a:cubicBezTo>
                  <a:cubicBezTo>
                    <a:pt x="3561" y="2993"/>
                    <a:pt x="3088" y="2804"/>
                    <a:pt x="2710" y="2426"/>
                  </a:cubicBezTo>
                  <a:cubicBezTo>
                    <a:pt x="2552" y="2269"/>
                    <a:pt x="2552" y="2048"/>
                    <a:pt x="2710" y="1922"/>
                  </a:cubicBezTo>
                  <a:cubicBezTo>
                    <a:pt x="2789" y="1843"/>
                    <a:pt x="2891" y="1804"/>
                    <a:pt x="2990" y="1804"/>
                  </a:cubicBezTo>
                  <a:cubicBezTo>
                    <a:pt x="3088" y="1804"/>
                    <a:pt x="3182" y="1843"/>
                    <a:pt x="3245" y="1922"/>
                  </a:cubicBezTo>
                  <a:cubicBezTo>
                    <a:pt x="3450" y="2143"/>
                    <a:pt x="3734" y="2253"/>
                    <a:pt x="4021" y="2253"/>
                  </a:cubicBezTo>
                  <a:cubicBezTo>
                    <a:pt x="4309" y="2253"/>
                    <a:pt x="4600" y="2143"/>
                    <a:pt x="4821" y="1922"/>
                  </a:cubicBezTo>
                  <a:cubicBezTo>
                    <a:pt x="4899" y="1843"/>
                    <a:pt x="4994" y="1804"/>
                    <a:pt x="5085" y="1804"/>
                  </a:cubicBezTo>
                  <a:close/>
                  <a:moveTo>
                    <a:pt x="3655" y="0"/>
                  </a:moveTo>
                  <a:cubicBezTo>
                    <a:pt x="3498" y="851"/>
                    <a:pt x="2710" y="1481"/>
                    <a:pt x="1859" y="1481"/>
                  </a:cubicBezTo>
                  <a:lnTo>
                    <a:pt x="1103" y="1481"/>
                  </a:lnTo>
                  <a:cubicBezTo>
                    <a:pt x="473" y="1481"/>
                    <a:pt x="0" y="977"/>
                    <a:pt x="0" y="379"/>
                  </a:cubicBezTo>
                  <a:lnTo>
                    <a:pt x="0" y="1135"/>
                  </a:lnTo>
                  <a:cubicBezTo>
                    <a:pt x="0" y="3371"/>
                    <a:pt x="1859" y="5262"/>
                    <a:pt x="4096" y="5262"/>
                  </a:cubicBezTo>
                  <a:cubicBezTo>
                    <a:pt x="6333" y="5262"/>
                    <a:pt x="8192" y="3403"/>
                    <a:pt x="8192" y="1135"/>
                  </a:cubicBezTo>
                  <a:lnTo>
                    <a:pt x="8192" y="379"/>
                  </a:lnTo>
                  <a:cubicBezTo>
                    <a:pt x="8160" y="1009"/>
                    <a:pt x="7656" y="1481"/>
                    <a:pt x="7058" y="1481"/>
                  </a:cubicBezTo>
                  <a:lnTo>
                    <a:pt x="6301" y="1481"/>
                  </a:lnTo>
                  <a:cubicBezTo>
                    <a:pt x="5388" y="1481"/>
                    <a:pt x="4663" y="851"/>
                    <a:pt x="45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8"/>
            <p:cNvSpPr/>
            <p:nvPr/>
          </p:nvSpPr>
          <p:spPr>
            <a:xfrm>
              <a:off x="-52272000" y="3361950"/>
              <a:ext cx="55175" cy="37050"/>
            </a:xfrm>
            <a:custGeom>
              <a:avLst/>
              <a:gdLst/>
              <a:ahLst/>
              <a:cxnLst/>
              <a:rect l="l" t="t" r="r" b="b"/>
              <a:pathLst>
                <a:path w="2207" h="1482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1009"/>
                    <a:pt x="505" y="1482"/>
                    <a:pt x="1103" y="1482"/>
                  </a:cubicBezTo>
                  <a:lnTo>
                    <a:pt x="1860" y="1482"/>
                  </a:lnTo>
                  <a:cubicBezTo>
                    <a:pt x="2049" y="1482"/>
                    <a:pt x="2206" y="1324"/>
                    <a:pt x="2206" y="1104"/>
                  </a:cubicBezTo>
                  <a:lnTo>
                    <a:pt x="2206" y="379"/>
                  </a:lnTo>
                  <a:cubicBezTo>
                    <a:pt x="2206" y="158"/>
                    <a:pt x="2049" y="1"/>
                    <a:pt x="18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8"/>
            <p:cNvSpPr/>
            <p:nvPr/>
          </p:nvSpPr>
          <p:spPr>
            <a:xfrm>
              <a:off x="-52402750" y="3324950"/>
              <a:ext cx="204825" cy="46475"/>
            </a:xfrm>
            <a:custGeom>
              <a:avLst/>
              <a:gdLst/>
              <a:ahLst/>
              <a:cxnLst/>
              <a:rect l="l" t="t" r="r" b="b"/>
              <a:pathLst>
                <a:path w="8193" h="1859" extrusionOk="0">
                  <a:moveTo>
                    <a:pt x="1" y="0"/>
                  </a:moveTo>
                  <a:lnTo>
                    <a:pt x="1" y="1859"/>
                  </a:lnTo>
                  <a:cubicBezTo>
                    <a:pt x="1" y="1229"/>
                    <a:pt x="505" y="725"/>
                    <a:pt x="1104" y="725"/>
                  </a:cubicBezTo>
                  <a:lnTo>
                    <a:pt x="2584" y="725"/>
                  </a:lnTo>
                  <a:cubicBezTo>
                    <a:pt x="3057" y="725"/>
                    <a:pt x="3498" y="1071"/>
                    <a:pt x="3656" y="1481"/>
                  </a:cubicBezTo>
                  <a:lnTo>
                    <a:pt x="4538" y="1481"/>
                  </a:lnTo>
                  <a:cubicBezTo>
                    <a:pt x="4695" y="1071"/>
                    <a:pt x="5073" y="725"/>
                    <a:pt x="5577" y="725"/>
                  </a:cubicBezTo>
                  <a:lnTo>
                    <a:pt x="7090" y="725"/>
                  </a:lnTo>
                  <a:cubicBezTo>
                    <a:pt x="7720" y="725"/>
                    <a:pt x="8192" y="1260"/>
                    <a:pt x="8192" y="1859"/>
                  </a:cubicBezTo>
                  <a:lnTo>
                    <a:pt x="81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38"/>
            <p:cNvSpPr/>
            <p:nvPr/>
          </p:nvSpPr>
          <p:spPr>
            <a:xfrm>
              <a:off x="-52440550" y="334935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1"/>
                  </a:moveTo>
                  <a:cubicBezTo>
                    <a:pt x="284" y="190"/>
                    <a:pt x="1" y="725"/>
                    <a:pt x="1" y="1261"/>
                  </a:cubicBezTo>
                  <a:cubicBezTo>
                    <a:pt x="1" y="1797"/>
                    <a:pt x="316" y="2301"/>
                    <a:pt x="757" y="2553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8"/>
            <p:cNvSpPr/>
            <p:nvPr/>
          </p:nvSpPr>
          <p:spPr>
            <a:xfrm>
              <a:off x="-52179050" y="33485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10" y="2269"/>
                    <a:pt x="725" y="1796"/>
                    <a:pt x="725" y="1260"/>
                  </a:cubicBezTo>
                  <a:cubicBezTo>
                    <a:pt x="725" y="756"/>
                    <a:pt x="410" y="221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3" name="Google Shape;2933;p38"/>
          <p:cNvSpPr/>
          <p:nvPr/>
        </p:nvSpPr>
        <p:spPr>
          <a:xfrm>
            <a:off x="4086925" y="2690825"/>
            <a:ext cx="860100" cy="8379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34" name="Google Shape;2934;p38"/>
          <p:cNvSpPr/>
          <p:nvPr/>
        </p:nvSpPr>
        <p:spPr>
          <a:xfrm>
            <a:off x="4154850" y="2763425"/>
            <a:ext cx="724200" cy="6927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935" name="Google Shape;2935;p38"/>
          <p:cNvGrpSpPr/>
          <p:nvPr/>
        </p:nvGrpSpPr>
        <p:grpSpPr>
          <a:xfrm>
            <a:off x="4359626" y="2930296"/>
            <a:ext cx="314662" cy="358971"/>
            <a:chOff x="-57940525" y="3590375"/>
            <a:chExt cx="279625" cy="319000"/>
          </a:xfrm>
        </p:grpSpPr>
        <p:sp>
          <p:nvSpPr>
            <p:cNvPr id="2936" name="Google Shape;2936;p38"/>
            <p:cNvSpPr/>
            <p:nvPr/>
          </p:nvSpPr>
          <p:spPr>
            <a:xfrm>
              <a:off x="-57940525" y="3727425"/>
              <a:ext cx="18150" cy="63800"/>
            </a:xfrm>
            <a:custGeom>
              <a:avLst/>
              <a:gdLst/>
              <a:ahLst/>
              <a:cxnLst/>
              <a:rect l="l" t="t" r="r" b="b"/>
              <a:pathLst>
                <a:path w="726" h="2552" extrusionOk="0">
                  <a:moveTo>
                    <a:pt x="725" y="0"/>
                  </a:moveTo>
                  <a:cubicBezTo>
                    <a:pt x="253" y="252"/>
                    <a:pt x="1" y="725"/>
                    <a:pt x="1" y="1260"/>
                  </a:cubicBezTo>
                  <a:cubicBezTo>
                    <a:pt x="1" y="1827"/>
                    <a:pt x="316" y="2300"/>
                    <a:pt x="725" y="2552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8"/>
            <p:cNvSpPr/>
            <p:nvPr/>
          </p:nvSpPr>
          <p:spPr>
            <a:xfrm>
              <a:off x="-57904300" y="3686450"/>
              <a:ext cx="205600" cy="111075"/>
            </a:xfrm>
            <a:custGeom>
              <a:avLst/>
              <a:gdLst/>
              <a:ahLst/>
              <a:cxnLst/>
              <a:rect l="l" t="t" r="r" b="b"/>
              <a:pathLst>
                <a:path w="8224" h="4443" extrusionOk="0">
                  <a:moveTo>
                    <a:pt x="2647" y="2143"/>
                  </a:moveTo>
                  <a:cubicBezTo>
                    <a:pt x="2836" y="2143"/>
                    <a:pt x="2994" y="2301"/>
                    <a:pt x="2994" y="2521"/>
                  </a:cubicBezTo>
                  <a:cubicBezTo>
                    <a:pt x="2994" y="2710"/>
                    <a:pt x="2836" y="2868"/>
                    <a:pt x="2647" y="2868"/>
                  </a:cubicBezTo>
                  <a:cubicBezTo>
                    <a:pt x="2427" y="2868"/>
                    <a:pt x="2301" y="2710"/>
                    <a:pt x="2301" y="2521"/>
                  </a:cubicBezTo>
                  <a:cubicBezTo>
                    <a:pt x="2301" y="2301"/>
                    <a:pt x="2427" y="2143"/>
                    <a:pt x="2647" y="2143"/>
                  </a:cubicBezTo>
                  <a:close/>
                  <a:moveTo>
                    <a:pt x="5640" y="2143"/>
                  </a:moveTo>
                  <a:cubicBezTo>
                    <a:pt x="5829" y="2143"/>
                    <a:pt x="5987" y="2301"/>
                    <a:pt x="5987" y="2521"/>
                  </a:cubicBezTo>
                  <a:cubicBezTo>
                    <a:pt x="5987" y="2710"/>
                    <a:pt x="5829" y="2868"/>
                    <a:pt x="5640" y="2868"/>
                  </a:cubicBezTo>
                  <a:cubicBezTo>
                    <a:pt x="5420" y="2868"/>
                    <a:pt x="5262" y="2710"/>
                    <a:pt x="5262" y="2521"/>
                  </a:cubicBezTo>
                  <a:cubicBezTo>
                    <a:pt x="5262" y="2301"/>
                    <a:pt x="5420" y="2143"/>
                    <a:pt x="5640" y="2143"/>
                  </a:cubicBezTo>
                  <a:close/>
                  <a:moveTo>
                    <a:pt x="1923" y="1"/>
                  </a:moveTo>
                  <a:lnTo>
                    <a:pt x="1" y="1923"/>
                  </a:lnTo>
                  <a:lnTo>
                    <a:pt x="1" y="4443"/>
                  </a:lnTo>
                  <a:lnTo>
                    <a:pt x="1765" y="4443"/>
                  </a:lnTo>
                  <a:cubicBezTo>
                    <a:pt x="2490" y="3986"/>
                    <a:pt x="3309" y="3758"/>
                    <a:pt x="4124" y="3758"/>
                  </a:cubicBezTo>
                  <a:cubicBezTo>
                    <a:pt x="4939" y="3758"/>
                    <a:pt x="5751" y="3986"/>
                    <a:pt x="6459" y="4443"/>
                  </a:cubicBezTo>
                  <a:lnTo>
                    <a:pt x="8224" y="4443"/>
                  </a:lnTo>
                  <a:lnTo>
                    <a:pt x="8224" y="1923"/>
                  </a:lnTo>
                  <a:lnTo>
                    <a:pt x="6302" y="1"/>
                  </a:lnTo>
                  <a:cubicBezTo>
                    <a:pt x="5625" y="395"/>
                    <a:pt x="4876" y="592"/>
                    <a:pt x="4124" y="592"/>
                  </a:cubicBezTo>
                  <a:cubicBezTo>
                    <a:pt x="3372" y="592"/>
                    <a:pt x="2616" y="395"/>
                    <a:pt x="19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8"/>
            <p:cNvSpPr/>
            <p:nvPr/>
          </p:nvSpPr>
          <p:spPr>
            <a:xfrm>
              <a:off x="-57903500" y="3590375"/>
              <a:ext cx="205575" cy="117375"/>
            </a:xfrm>
            <a:custGeom>
              <a:avLst/>
              <a:gdLst/>
              <a:ahLst/>
              <a:cxnLst/>
              <a:rect l="l" t="t" r="r" b="b"/>
              <a:pathLst>
                <a:path w="8223" h="4695" extrusionOk="0">
                  <a:moveTo>
                    <a:pt x="4096" y="0"/>
                  </a:moveTo>
                  <a:cubicBezTo>
                    <a:pt x="3560" y="0"/>
                    <a:pt x="3088" y="315"/>
                    <a:pt x="2804" y="756"/>
                  </a:cubicBezTo>
                  <a:cubicBezTo>
                    <a:pt x="2753" y="751"/>
                    <a:pt x="2702" y="748"/>
                    <a:pt x="2651" y="748"/>
                  </a:cubicBezTo>
                  <a:cubicBezTo>
                    <a:pt x="2101" y="748"/>
                    <a:pt x="1551" y="1051"/>
                    <a:pt x="1292" y="1512"/>
                  </a:cubicBezTo>
                  <a:cubicBezTo>
                    <a:pt x="567" y="1638"/>
                    <a:pt x="0" y="2269"/>
                    <a:pt x="0" y="3056"/>
                  </a:cubicBezTo>
                  <a:lnTo>
                    <a:pt x="0" y="4694"/>
                  </a:lnTo>
                  <a:lnTo>
                    <a:pt x="1607" y="3088"/>
                  </a:lnTo>
                  <a:cubicBezTo>
                    <a:pt x="1683" y="3011"/>
                    <a:pt x="1783" y="2970"/>
                    <a:pt x="1884" y="2970"/>
                  </a:cubicBezTo>
                  <a:cubicBezTo>
                    <a:pt x="1951" y="2970"/>
                    <a:pt x="2018" y="2987"/>
                    <a:pt x="2080" y="3025"/>
                  </a:cubicBezTo>
                  <a:cubicBezTo>
                    <a:pt x="2694" y="3450"/>
                    <a:pt x="3403" y="3663"/>
                    <a:pt x="4112" y="3663"/>
                  </a:cubicBezTo>
                  <a:cubicBezTo>
                    <a:pt x="4821" y="3663"/>
                    <a:pt x="5529" y="3450"/>
                    <a:pt x="6144" y="3025"/>
                  </a:cubicBezTo>
                  <a:cubicBezTo>
                    <a:pt x="6206" y="2987"/>
                    <a:pt x="6273" y="2970"/>
                    <a:pt x="6339" y="2970"/>
                  </a:cubicBezTo>
                  <a:cubicBezTo>
                    <a:pt x="6441" y="2970"/>
                    <a:pt x="6540" y="3011"/>
                    <a:pt x="6616" y="3088"/>
                  </a:cubicBezTo>
                  <a:lnTo>
                    <a:pt x="8223" y="4694"/>
                  </a:lnTo>
                  <a:lnTo>
                    <a:pt x="8223" y="3056"/>
                  </a:lnTo>
                  <a:cubicBezTo>
                    <a:pt x="8192" y="2300"/>
                    <a:pt x="7656" y="1638"/>
                    <a:pt x="6900" y="1512"/>
                  </a:cubicBezTo>
                  <a:cubicBezTo>
                    <a:pt x="6641" y="1051"/>
                    <a:pt x="6091" y="748"/>
                    <a:pt x="5541" y="748"/>
                  </a:cubicBezTo>
                  <a:cubicBezTo>
                    <a:pt x="5490" y="748"/>
                    <a:pt x="5439" y="751"/>
                    <a:pt x="5388" y="756"/>
                  </a:cubicBezTo>
                  <a:cubicBezTo>
                    <a:pt x="5136" y="284"/>
                    <a:pt x="4663" y="0"/>
                    <a:pt x="40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8"/>
            <p:cNvSpPr/>
            <p:nvPr/>
          </p:nvSpPr>
          <p:spPr>
            <a:xfrm>
              <a:off x="-57903500" y="3798700"/>
              <a:ext cx="204800" cy="110675"/>
            </a:xfrm>
            <a:custGeom>
              <a:avLst/>
              <a:gdLst/>
              <a:ahLst/>
              <a:cxnLst/>
              <a:rect l="l" t="t" r="r" b="b"/>
              <a:pathLst>
                <a:path w="8192" h="4427" extrusionOk="0">
                  <a:moveTo>
                    <a:pt x="5159" y="1001"/>
                  </a:moveTo>
                  <a:cubicBezTo>
                    <a:pt x="5254" y="1001"/>
                    <a:pt x="5340" y="1040"/>
                    <a:pt x="5388" y="1119"/>
                  </a:cubicBezTo>
                  <a:cubicBezTo>
                    <a:pt x="5545" y="1245"/>
                    <a:pt x="5545" y="1465"/>
                    <a:pt x="5388" y="1654"/>
                  </a:cubicBezTo>
                  <a:cubicBezTo>
                    <a:pt x="5041" y="2001"/>
                    <a:pt x="4569" y="2190"/>
                    <a:pt x="4096" y="2190"/>
                  </a:cubicBezTo>
                  <a:cubicBezTo>
                    <a:pt x="3623" y="2190"/>
                    <a:pt x="3119" y="2001"/>
                    <a:pt x="2804" y="1654"/>
                  </a:cubicBezTo>
                  <a:cubicBezTo>
                    <a:pt x="2647" y="1497"/>
                    <a:pt x="2647" y="1245"/>
                    <a:pt x="2804" y="1119"/>
                  </a:cubicBezTo>
                  <a:cubicBezTo>
                    <a:pt x="2883" y="1040"/>
                    <a:pt x="2978" y="1001"/>
                    <a:pt x="3068" y="1001"/>
                  </a:cubicBezTo>
                  <a:cubicBezTo>
                    <a:pt x="3159" y="1001"/>
                    <a:pt x="3245" y="1040"/>
                    <a:pt x="3308" y="1119"/>
                  </a:cubicBezTo>
                  <a:cubicBezTo>
                    <a:pt x="3529" y="1339"/>
                    <a:pt x="3812" y="1449"/>
                    <a:pt x="4096" y="1449"/>
                  </a:cubicBezTo>
                  <a:cubicBezTo>
                    <a:pt x="4380" y="1449"/>
                    <a:pt x="4663" y="1339"/>
                    <a:pt x="4884" y="1119"/>
                  </a:cubicBezTo>
                  <a:cubicBezTo>
                    <a:pt x="4962" y="1040"/>
                    <a:pt x="5065" y="1001"/>
                    <a:pt x="5159" y="1001"/>
                  </a:cubicBezTo>
                  <a:close/>
                  <a:moveTo>
                    <a:pt x="4080" y="0"/>
                  </a:moveTo>
                  <a:cubicBezTo>
                    <a:pt x="3371" y="0"/>
                    <a:pt x="2663" y="205"/>
                    <a:pt x="2048" y="615"/>
                  </a:cubicBezTo>
                  <a:cubicBezTo>
                    <a:pt x="1985" y="646"/>
                    <a:pt x="1922" y="678"/>
                    <a:pt x="1859" y="678"/>
                  </a:cubicBezTo>
                  <a:lnTo>
                    <a:pt x="0" y="678"/>
                  </a:lnTo>
                  <a:cubicBezTo>
                    <a:pt x="189" y="2788"/>
                    <a:pt x="1922" y="4427"/>
                    <a:pt x="4096" y="4427"/>
                  </a:cubicBezTo>
                  <a:cubicBezTo>
                    <a:pt x="6270" y="4427"/>
                    <a:pt x="8003" y="2788"/>
                    <a:pt x="8192" y="678"/>
                  </a:cubicBezTo>
                  <a:lnTo>
                    <a:pt x="6333" y="678"/>
                  </a:lnTo>
                  <a:cubicBezTo>
                    <a:pt x="6270" y="678"/>
                    <a:pt x="6175" y="646"/>
                    <a:pt x="6112" y="615"/>
                  </a:cubicBezTo>
                  <a:cubicBezTo>
                    <a:pt x="5498" y="205"/>
                    <a:pt x="4789" y="0"/>
                    <a:pt x="40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8"/>
            <p:cNvSpPr/>
            <p:nvPr/>
          </p:nvSpPr>
          <p:spPr>
            <a:xfrm>
              <a:off x="-57679825" y="372662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84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1" name="Google Shape;2941;p38"/>
          <p:cNvSpPr/>
          <p:nvPr/>
        </p:nvSpPr>
        <p:spPr>
          <a:xfrm rot="-1767600">
            <a:off x="2706933" y="1575853"/>
            <a:ext cx="1391985" cy="31729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42" name="Google Shape;2942;p38"/>
          <p:cNvSpPr/>
          <p:nvPr/>
        </p:nvSpPr>
        <p:spPr>
          <a:xfrm rot="1742383">
            <a:off x="2645795" y="3299770"/>
            <a:ext cx="1457308" cy="31731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43" name="Google Shape;2943;p38"/>
          <p:cNvSpPr/>
          <p:nvPr/>
        </p:nvSpPr>
        <p:spPr>
          <a:xfrm rot="-540963">
            <a:off x="2897531" y="2063941"/>
            <a:ext cx="1152439" cy="31743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44" name="Google Shape;2944;p38"/>
          <p:cNvSpPr/>
          <p:nvPr/>
        </p:nvSpPr>
        <p:spPr>
          <a:xfrm rot="499135">
            <a:off x="2880136" y="2749757"/>
            <a:ext cx="1171527" cy="31743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" name="Google Shape;2949;p39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Elicitation</a:t>
            </a:r>
            <a:endParaRPr/>
          </a:p>
        </p:txBody>
      </p:sp>
      <p:grpSp>
        <p:nvGrpSpPr>
          <p:cNvPr id="2950" name="Google Shape;2950;p39"/>
          <p:cNvGrpSpPr/>
          <p:nvPr/>
        </p:nvGrpSpPr>
        <p:grpSpPr>
          <a:xfrm>
            <a:off x="3266146" y="1259614"/>
            <a:ext cx="2611724" cy="2624273"/>
            <a:chOff x="4820425" y="1329900"/>
            <a:chExt cx="70175" cy="70350"/>
          </a:xfrm>
        </p:grpSpPr>
        <p:sp>
          <p:nvSpPr>
            <p:cNvPr id="2951" name="Google Shape;2951;p39"/>
            <p:cNvSpPr/>
            <p:nvPr/>
          </p:nvSpPr>
          <p:spPr>
            <a:xfrm>
              <a:off x="4862975" y="1335475"/>
              <a:ext cx="27625" cy="34650"/>
            </a:xfrm>
            <a:custGeom>
              <a:avLst/>
              <a:gdLst/>
              <a:ahLst/>
              <a:cxnLst/>
              <a:rect l="l" t="t" r="r" b="b"/>
              <a:pathLst>
                <a:path w="1105" h="1386" extrusionOk="0">
                  <a:moveTo>
                    <a:pt x="1" y="1"/>
                  </a:moveTo>
                  <a:lnTo>
                    <a:pt x="1" y="491"/>
                  </a:lnTo>
                  <a:cubicBezTo>
                    <a:pt x="217" y="585"/>
                    <a:pt x="376" y="765"/>
                    <a:pt x="441" y="989"/>
                  </a:cubicBezTo>
                  <a:lnTo>
                    <a:pt x="275" y="989"/>
                  </a:lnTo>
                  <a:lnTo>
                    <a:pt x="679" y="1386"/>
                  </a:lnTo>
                  <a:lnTo>
                    <a:pt x="1104" y="989"/>
                  </a:lnTo>
                  <a:lnTo>
                    <a:pt x="917" y="989"/>
                  </a:lnTo>
                  <a:cubicBezTo>
                    <a:pt x="830" y="513"/>
                    <a:pt x="470" y="123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9"/>
            <p:cNvSpPr/>
            <p:nvPr/>
          </p:nvSpPr>
          <p:spPr>
            <a:xfrm>
              <a:off x="4820425" y="1360000"/>
              <a:ext cx="27625" cy="34650"/>
            </a:xfrm>
            <a:custGeom>
              <a:avLst/>
              <a:gdLst/>
              <a:ahLst/>
              <a:cxnLst/>
              <a:rect l="l" t="t" r="r" b="b"/>
              <a:pathLst>
                <a:path w="1105" h="1386" extrusionOk="0">
                  <a:moveTo>
                    <a:pt x="426" y="1"/>
                  </a:moveTo>
                  <a:lnTo>
                    <a:pt x="1" y="397"/>
                  </a:lnTo>
                  <a:lnTo>
                    <a:pt x="188" y="397"/>
                  </a:lnTo>
                  <a:cubicBezTo>
                    <a:pt x="275" y="873"/>
                    <a:pt x="628" y="1263"/>
                    <a:pt x="1097" y="1386"/>
                  </a:cubicBezTo>
                  <a:lnTo>
                    <a:pt x="1104" y="895"/>
                  </a:lnTo>
                  <a:cubicBezTo>
                    <a:pt x="888" y="801"/>
                    <a:pt x="729" y="621"/>
                    <a:pt x="664" y="397"/>
                  </a:cubicBezTo>
                  <a:lnTo>
                    <a:pt x="830" y="397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9"/>
            <p:cNvSpPr/>
            <p:nvPr/>
          </p:nvSpPr>
          <p:spPr>
            <a:xfrm>
              <a:off x="4850375" y="1372800"/>
              <a:ext cx="34625" cy="27450"/>
            </a:xfrm>
            <a:custGeom>
              <a:avLst/>
              <a:gdLst/>
              <a:ahLst/>
              <a:cxnLst/>
              <a:rect l="l" t="t" r="r" b="b"/>
              <a:pathLst>
                <a:path w="1385" h="1098" extrusionOk="0">
                  <a:moveTo>
                    <a:pt x="894" y="1"/>
                  </a:moveTo>
                  <a:cubicBezTo>
                    <a:pt x="801" y="210"/>
                    <a:pt x="620" y="369"/>
                    <a:pt x="397" y="434"/>
                  </a:cubicBezTo>
                  <a:lnTo>
                    <a:pt x="397" y="275"/>
                  </a:lnTo>
                  <a:lnTo>
                    <a:pt x="0" y="672"/>
                  </a:lnTo>
                  <a:lnTo>
                    <a:pt x="397" y="1097"/>
                  </a:lnTo>
                  <a:lnTo>
                    <a:pt x="397" y="910"/>
                  </a:lnTo>
                  <a:cubicBezTo>
                    <a:pt x="873" y="823"/>
                    <a:pt x="1262" y="470"/>
                    <a:pt x="138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9"/>
            <p:cNvSpPr/>
            <p:nvPr/>
          </p:nvSpPr>
          <p:spPr>
            <a:xfrm>
              <a:off x="4825850" y="1329900"/>
              <a:ext cx="34625" cy="27975"/>
            </a:xfrm>
            <a:custGeom>
              <a:avLst/>
              <a:gdLst/>
              <a:ahLst/>
              <a:cxnLst/>
              <a:rect l="l" t="t" r="r" b="b"/>
              <a:pathLst>
                <a:path w="1385" h="1119" extrusionOk="0">
                  <a:moveTo>
                    <a:pt x="988" y="0"/>
                  </a:moveTo>
                  <a:lnTo>
                    <a:pt x="988" y="188"/>
                  </a:lnTo>
                  <a:cubicBezTo>
                    <a:pt x="505" y="274"/>
                    <a:pt x="123" y="635"/>
                    <a:pt x="0" y="1118"/>
                  </a:cubicBezTo>
                  <a:lnTo>
                    <a:pt x="491" y="1118"/>
                  </a:lnTo>
                  <a:cubicBezTo>
                    <a:pt x="584" y="895"/>
                    <a:pt x="765" y="729"/>
                    <a:pt x="995" y="664"/>
                  </a:cubicBezTo>
                  <a:lnTo>
                    <a:pt x="995" y="830"/>
                  </a:lnTo>
                  <a:lnTo>
                    <a:pt x="1385" y="426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5" name="Google Shape;2955;p39"/>
          <p:cNvSpPr txBox="1"/>
          <p:nvPr/>
        </p:nvSpPr>
        <p:spPr>
          <a:xfrm>
            <a:off x="1146275" y="1259625"/>
            <a:ext cx="22566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900"/>
              </a:spcBef>
              <a:spcAft>
                <a:spcPts val="19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Real-Time Insights: 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system must provide real-time accident risk assessment and guidance to drivers.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56" name="Google Shape;2956;p39"/>
          <p:cNvSpPr txBox="1"/>
          <p:nvPr/>
        </p:nvSpPr>
        <p:spPr>
          <a:xfrm>
            <a:off x="5877875" y="1259625"/>
            <a:ext cx="22566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900"/>
              </a:spcBef>
              <a:spcAft>
                <a:spcPts val="19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Severity Classification: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It should classify accidents based on severity accurately.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57" name="Google Shape;2957;p39"/>
          <p:cNvSpPr txBox="1"/>
          <p:nvPr/>
        </p:nvSpPr>
        <p:spPr>
          <a:xfrm>
            <a:off x="5877875" y="2876175"/>
            <a:ext cx="22566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900"/>
              </a:spcBef>
              <a:spcAft>
                <a:spcPts val="19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Resource Allocation: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The solution should help optimize healthcare and traffic management resources effectively.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58" name="Google Shape;2958;p39"/>
          <p:cNvSpPr txBox="1"/>
          <p:nvPr/>
        </p:nvSpPr>
        <p:spPr>
          <a:xfrm>
            <a:off x="1146275" y="2876175"/>
            <a:ext cx="22566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900"/>
              </a:spcBef>
              <a:spcAft>
                <a:spcPts val="19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User Engagement: 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High user engagement and usability of the platform.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3" name="Google Shape;2963;p40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Feasibilities</a:t>
            </a:r>
            <a:endParaRPr/>
          </a:p>
        </p:txBody>
      </p:sp>
      <p:sp>
        <p:nvSpPr>
          <p:cNvPr id="2964" name="Google Shape;2964;p40"/>
          <p:cNvSpPr txBox="1">
            <a:spLocks noGrp="1"/>
          </p:cNvSpPr>
          <p:nvPr>
            <p:ph type="subTitle" idx="1"/>
          </p:nvPr>
        </p:nvSpPr>
        <p:spPr>
          <a:xfrm>
            <a:off x="720002" y="1572449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Govt. agencies access data for coordinated preventive actions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965" name="Google Shape;2965;p40"/>
          <p:cNvSpPr txBox="1">
            <a:spLocks noGrp="1"/>
          </p:cNvSpPr>
          <p:nvPr>
            <p:ph type="subTitle" idx="2"/>
          </p:nvPr>
        </p:nvSpPr>
        <p:spPr>
          <a:xfrm>
            <a:off x="3579000" y="1572449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Predict accidents and recommend actions like traffic signal adjustments or weather advisories for trust.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966" name="Google Shape;2966;p40"/>
          <p:cNvSpPr txBox="1">
            <a:spLocks noGrp="1"/>
          </p:cNvSpPr>
          <p:nvPr>
            <p:ph type="subTitle" idx="3"/>
          </p:nvPr>
        </p:nvSpPr>
        <p:spPr>
          <a:xfrm>
            <a:off x="2189552" y="31713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Access diverse data, including accidents, weather, infrastructure, and traffic.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967" name="Google Shape;2967;p40"/>
          <p:cNvSpPr txBox="1">
            <a:spLocks noGrp="1"/>
          </p:cNvSpPr>
          <p:nvPr>
            <p:ph type="subTitle" idx="4"/>
          </p:nvPr>
        </p:nvSpPr>
        <p:spPr>
          <a:xfrm>
            <a:off x="5132550" y="31713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Adhere to legal rules for accident prediction and data use for feasibility.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968" name="Google Shape;2968;p40"/>
          <p:cNvSpPr txBox="1">
            <a:spLocks noGrp="1"/>
          </p:cNvSpPr>
          <p:nvPr>
            <p:ph type="subTitle" idx="7"/>
          </p:nvPr>
        </p:nvSpPr>
        <p:spPr>
          <a:xfrm>
            <a:off x="723900" y="1148417"/>
            <a:ext cx="1978200" cy="51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Collaboration with Authority</a:t>
            </a:r>
            <a:endParaRPr sz="1400"/>
          </a:p>
        </p:txBody>
      </p:sp>
      <p:sp>
        <p:nvSpPr>
          <p:cNvPr id="2969" name="Google Shape;2969;p40"/>
          <p:cNvSpPr txBox="1">
            <a:spLocks noGrp="1"/>
          </p:cNvSpPr>
          <p:nvPr>
            <p:ph type="subTitle" idx="8"/>
          </p:nvPr>
        </p:nvSpPr>
        <p:spPr>
          <a:xfrm>
            <a:off x="3582900" y="128887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Preventive Measure</a:t>
            </a:r>
            <a:endParaRPr sz="1400"/>
          </a:p>
        </p:txBody>
      </p:sp>
      <p:sp>
        <p:nvSpPr>
          <p:cNvPr id="2970" name="Google Shape;2970;p40"/>
          <p:cNvSpPr txBox="1">
            <a:spLocks noGrp="1"/>
          </p:cNvSpPr>
          <p:nvPr>
            <p:ph type="subTitle" idx="9"/>
          </p:nvPr>
        </p:nvSpPr>
        <p:spPr>
          <a:xfrm>
            <a:off x="6441898" y="128887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Infrastructure Requirement</a:t>
            </a:r>
            <a:endParaRPr sz="1400"/>
          </a:p>
        </p:txBody>
      </p:sp>
      <p:sp>
        <p:nvSpPr>
          <p:cNvPr id="2971" name="Google Shape;2971;p40"/>
          <p:cNvSpPr txBox="1">
            <a:spLocks noGrp="1"/>
          </p:cNvSpPr>
          <p:nvPr>
            <p:ph type="subTitle" idx="5"/>
          </p:nvPr>
        </p:nvSpPr>
        <p:spPr>
          <a:xfrm>
            <a:off x="6437998" y="1572449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System needs resources like servers, cameras, sensors in road networks (e.g., MapQuest, Bing, or Google).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972" name="Google Shape;2972;p40"/>
          <p:cNvSpPr txBox="1">
            <a:spLocks noGrp="1"/>
          </p:cNvSpPr>
          <p:nvPr>
            <p:ph type="subTitle" idx="13"/>
          </p:nvPr>
        </p:nvSpPr>
        <p:spPr>
          <a:xfrm>
            <a:off x="2193452" y="288452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 Availability</a:t>
            </a:r>
            <a:endParaRPr sz="1400"/>
          </a:p>
        </p:txBody>
      </p:sp>
      <p:sp>
        <p:nvSpPr>
          <p:cNvPr id="2973" name="Google Shape;2973;p40"/>
          <p:cNvSpPr txBox="1">
            <a:spLocks noGrp="1"/>
          </p:cNvSpPr>
          <p:nvPr>
            <p:ph type="subTitle" idx="14"/>
          </p:nvPr>
        </p:nvSpPr>
        <p:spPr>
          <a:xfrm>
            <a:off x="5136450" y="288452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Regulatory Compliance</a:t>
            </a:r>
            <a:endParaRPr sz="1400"/>
          </a:p>
        </p:txBody>
      </p:sp>
      <p:grpSp>
        <p:nvGrpSpPr>
          <p:cNvPr id="2974" name="Google Shape;2974;p40"/>
          <p:cNvGrpSpPr/>
          <p:nvPr/>
        </p:nvGrpSpPr>
        <p:grpSpPr>
          <a:xfrm>
            <a:off x="274850" y="885950"/>
            <a:ext cx="525000" cy="525000"/>
            <a:chOff x="1104275" y="2743900"/>
            <a:chExt cx="525000" cy="525000"/>
          </a:xfrm>
        </p:grpSpPr>
        <p:grpSp>
          <p:nvGrpSpPr>
            <p:cNvPr id="2975" name="Google Shape;2975;p40"/>
            <p:cNvGrpSpPr/>
            <p:nvPr/>
          </p:nvGrpSpPr>
          <p:grpSpPr>
            <a:xfrm>
              <a:off x="1104275" y="2743900"/>
              <a:ext cx="525000" cy="525000"/>
              <a:chOff x="1104275" y="2743900"/>
              <a:chExt cx="525000" cy="525000"/>
            </a:xfrm>
          </p:grpSpPr>
          <p:sp>
            <p:nvSpPr>
              <p:cNvPr id="2976" name="Google Shape;2976;p40"/>
              <p:cNvSpPr/>
              <p:nvPr/>
            </p:nvSpPr>
            <p:spPr>
              <a:xfrm>
                <a:off x="1104275" y="2743900"/>
                <a:ext cx="525000" cy="525000"/>
              </a:xfrm>
              <a:prstGeom prst="ellipse">
                <a:avLst/>
              </a:pr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977" name="Google Shape;2977;p40"/>
              <p:cNvSpPr/>
              <p:nvPr/>
            </p:nvSpPr>
            <p:spPr>
              <a:xfrm>
                <a:off x="1177775" y="2817850"/>
                <a:ext cx="378000" cy="377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2978" name="Google Shape;2978;p40"/>
            <p:cNvGrpSpPr/>
            <p:nvPr/>
          </p:nvGrpSpPr>
          <p:grpSpPr>
            <a:xfrm>
              <a:off x="1238455" y="2878629"/>
              <a:ext cx="256646" cy="255552"/>
              <a:chOff x="6543825" y="3202075"/>
              <a:chExt cx="296975" cy="275350"/>
            </a:xfrm>
          </p:grpSpPr>
          <p:sp>
            <p:nvSpPr>
              <p:cNvPr id="2979" name="Google Shape;2979;p40"/>
              <p:cNvSpPr/>
              <p:nvPr/>
            </p:nvSpPr>
            <p:spPr>
              <a:xfrm>
                <a:off x="6683250" y="3202075"/>
                <a:ext cx="17350" cy="43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173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1355"/>
                    </a:lnTo>
                    <a:cubicBezTo>
                      <a:pt x="0" y="1576"/>
                      <a:pt x="158" y="1733"/>
                      <a:pt x="347" y="1733"/>
                    </a:cubicBezTo>
                    <a:cubicBezTo>
                      <a:pt x="536" y="1733"/>
                      <a:pt x="693" y="1576"/>
                      <a:pt x="693" y="1355"/>
                    </a:cubicBezTo>
                    <a:lnTo>
                      <a:pt x="693" y="347"/>
                    </a:ln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40"/>
              <p:cNvSpPr/>
              <p:nvPr/>
            </p:nvSpPr>
            <p:spPr>
              <a:xfrm>
                <a:off x="6613925" y="3236125"/>
                <a:ext cx="35475" cy="347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388" extrusionOk="0">
                    <a:moveTo>
                      <a:pt x="363" y="1"/>
                    </a:moveTo>
                    <a:cubicBezTo>
                      <a:pt x="276" y="1"/>
                      <a:pt x="190" y="40"/>
                      <a:pt x="127" y="119"/>
                    </a:cubicBezTo>
                    <a:cubicBezTo>
                      <a:pt x="1" y="245"/>
                      <a:pt x="1" y="466"/>
                      <a:pt x="127" y="592"/>
                    </a:cubicBezTo>
                    <a:lnTo>
                      <a:pt x="820" y="1316"/>
                    </a:lnTo>
                    <a:cubicBezTo>
                      <a:pt x="883" y="1364"/>
                      <a:pt x="969" y="1387"/>
                      <a:pt x="1056" y="1387"/>
                    </a:cubicBezTo>
                    <a:cubicBezTo>
                      <a:pt x="1143" y="1387"/>
                      <a:pt x="1229" y="1364"/>
                      <a:pt x="1292" y="1316"/>
                    </a:cubicBezTo>
                    <a:cubicBezTo>
                      <a:pt x="1418" y="1190"/>
                      <a:pt x="1418" y="938"/>
                      <a:pt x="1292" y="844"/>
                    </a:cubicBezTo>
                    <a:lnTo>
                      <a:pt x="599" y="119"/>
                    </a:lnTo>
                    <a:cubicBezTo>
                      <a:pt x="536" y="40"/>
                      <a:pt x="450" y="1"/>
                      <a:pt x="3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40"/>
              <p:cNvSpPr/>
              <p:nvPr/>
            </p:nvSpPr>
            <p:spPr>
              <a:xfrm>
                <a:off x="6734425" y="3236425"/>
                <a:ext cx="35475" cy="344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376" extrusionOk="0">
                    <a:moveTo>
                      <a:pt x="1054" y="0"/>
                    </a:moveTo>
                    <a:cubicBezTo>
                      <a:pt x="976" y="0"/>
                      <a:pt x="894" y="33"/>
                      <a:pt x="820" y="107"/>
                    </a:cubicBezTo>
                    <a:lnTo>
                      <a:pt x="95" y="832"/>
                    </a:lnTo>
                    <a:cubicBezTo>
                      <a:pt x="1" y="926"/>
                      <a:pt x="1" y="1178"/>
                      <a:pt x="95" y="1304"/>
                    </a:cubicBezTo>
                    <a:cubicBezTo>
                      <a:pt x="158" y="1352"/>
                      <a:pt x="253" y="1375"/>
                      <a:pt x="344" y="1375"/>
                    </a:cubicBezTo>
                    <a:cubicBezTo>
                      <a:pt x="434" y="1375"/>
                      <a:pt x="521" y="1352"/>
                      <a:pt x="568" y="1304"/>
                    </a:cubicBezTo>
                    <a:lnTo>
                      <a:pt x="1293" y="580"/>
                    </a:lnTo>
                    <a:cubicBezTo>
                      <a:pt x="1419" y="454"/>
                      <a:pt x="1419" y="233"/>
                      <a:pt x="1293" y="107"/>
                    </a:cubicBezTo>
                    <a:cubicBezTo>
                      <a:pt x="1226" y="41"/>
                      <a:pt x="1142" y="0"/>
                      <a:pt x="10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40"/>
              <p:cNvSpPr/>
              <p:nvPr/>
            </p:nvSpPr>
            <p:spPr>
              <a:xfrm>
                <a:off x="6805325" y="3322575"/>
                <a:ext cx="35475" cy="121325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4853" extrusionOk="0">
                    <a:moveTo>
                      <a:pt x="0" y="1"/>
                    </a:moveTo>
                    <a:lnTo>
                      <a:pt x="0" y="4852"/>
                    </a:lnTo>
                    <a:lnTo>
                      <a:pt x="1040" y="4852"/>
                    </a:lnTo>
                    <a:cubicBezTo>
                      <a:pt x="1261" y="4852"/>
                      <a:pt x="1418" y="4695"/>
                      <a:pt x="1418" y="4506"/>
                    </a:cubicBezTo>
                    <a:lnTo>
                      <a:pt x="1418" y="316"/>
                    </a:lnTo>
                    <a:cubicBezTo>
                      <a:pt x="1355" y="158"/>
                      <a:pt x="1198" y="1"/>
                      <a:pt x="10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40"/>
              <p:cNvSpPr/>
              <p:nvPr/>
            </p:nvSpPr>
            <p:spPr>
              <a:xfrm>
                <a:off x="6543825" y="3323275"/>
                <a:ext cx="35475" cy="1214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4856" extrusionOk="0">
                    <a:moveTo>
                      <a:pt x="323" y="0"/>
                    </a:moveTo>
                    <a:cubicBezTo>
                      <a:pt x="132" y="0"/>
                      <a:pt x="1" y="149"/>
                      <a:pt x="1" y="351"/>
                    </a:cubicBezTo>
                    <a:lnTo>
                      <a:pt x="1" y="4509"/>
                    </a:lnTo>
                    <a:cubicBezTo>
                      <a:pt x="1" y="4698"/>
                      <a:pt x="158" y="4856"/>
                      <a:pt x="379" y="4856"/>
                    </a:cubicBezTo>
                    <a:lnTo>
                      <a:pt x="1418" y="4856"/>
                    </a:lnTo>
                    <a:lnTo>
                      <a:pt x="1418" y="4"/>
                    </a:lnTo>
                    <a:lnTo>
                      <a:pt x="379" y="4"/>
                    </a:lnTo>
                    <a:cubicBezTo>
                      <a:pt x="360" y="1"/>
                      <a:pt x="341" y="0"/>
                      <a:pt x="32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40"/>
              <p:cNvSpPr/>
              <p:nvPr/>
            </p:nvSpPr>
            <p:spPr>
              <a:xfrm>
                <a:off x="6643075" y="3332025"/>
                <a:ext cx="14337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5735" h="4160" extrusionOk="0">
                    <a:moveTo>
                      <a:pt x="1639" y="1"/>
                    </a:moveTo>
                    <a:cubicBezTo>
                      <a:pt x="1450" y="1"/>
                      <a:pt x="1198" y="158"/>
                      <a:pt x="1072" y="379"/>
                    </a:cubicBezTo>
                    <a:lnTo>
                      <a:pt x="0" y="2490"/>
                    </a:lnTo>
                    <a:cubicBezTo>
                      <a:pt x="158" y="2584"/>
                      <a:pt x="378" y="2616"/>
                      <a:pt x="567" y="2616"/>
                    </a:cubicBezTo>
                    <a:cubicBezTo>
                      <a:pt x="1072" y="2616"/>
                      <a:pt x="1544" y="2364"/>
                      <a:pt x="1796" y="1891"/>
                    </a:cubicBezTo>
                    <a:lnTo>
                      <a:pt x="2017" y="1418"/>
                    </a:lnTo>
                    <a:lnTo>
                      <a:pt x="2710" y="1418"/>
                    </a:lnTo>
                    <a:cubicBezTo>
                      <a:pt x="2899" y="1418"/>
                      <a:pt x="3056" y="1481"/>
                      <a:pt x="3182" y="1607"/>
                    </a:cubicBezTo>
                    <a:lnTo>
                      <a:pt x="5734" y="4159"/>
                    </a:lnTo>
                    <a:lnTo>
                      <a:pt x="573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40"/>
              <p:cNvSpPr/>
              <p:nvPr/>
            </p:nvSpPr>
            <p:spPr>
              <a:xfrm>
                <a:off x="6595025" y="3288700"/>
                <a:ext cx="175675" cy="188725"/>
              </a:xfrm>
              <a:custGeom>
                <a:avLst/>
                <a:gdLst/>
                <a:ahLst/>
                <a:cxnLst/>
                <a:rect l="l" t="t" r="r" b="b"/>
                <a:pathLst>
                  <a:path w="7027" h="7549" extrusionOk="0">
                    <a:moveTo>
                      <a:pt x="2206" y="1"/>
                    </a:moveTo>
                    <a:cubicBezTo>
                      <a:pt x="1828" y="1"/>
                      <a:pt x="1481" y="221"/>
                      <a:pt x="1261" y="568"/>
                    </a:cubicBezTo>
                    <a:lnTo>
                      <a:pt x="946" y="1198"/>
                    </a:lnTo>
                    <a:cubicBezTo>
                      <a:pt x="914" y="1324"/>
                      <a:pt x="757" y="1419"/>
                      <a:pt x="631" y="1419"/>
                    </a:cubicBezTo>
                    <a:lnTo>
                      <a:pt x="1" y="1419"/>
                    </a:lnTo>
                    <a:lnTo>
                      <a:pt x="1" y="6239"/>
                    </a:lnTo>
                    <a:lnTo>
                      <a:pt x="1576" y="6239"/>
                    </a:lnTo>
                    <a:lnTo>
                      <a:pt x="2584" y="7247"/>
                    </a:lnTo>
                    <a:cubicBezTo>
                      <a:pt x="2768" y="7431"/>
                      <a:pt x="3054" y="7548"/>
                      <a:pt x="3330" y="7548"/>
                    </a:cubicBezTo>
                    <a:cubicBezTo>
                      <a:pt x="3431" y="7548"/>
                      <a:pt x="3531" y="7533"/>
                      <a:pt x="3624" y="7499"/>
                    </a:cubicBezTo>
                    <a:lnTo>
                      <a:pt x="6585" y="6554"/>
                    </a:lnTo>
                    <a:cubicBezTo>
                      <a:pt x="6743" y="6522"/>
                      <a:pt x="6900" y="6396"/>
                      <a:pt x="7026" y="6302"/>
                    </a:cubicBezTo>
                    <a:lnTo>
                      <a:pt x="4537" y="3813"/>
                    </a:lnTo>
                    <a:lnTo>
                      <a:pt x="4380" y="3813"/>
                    </a:lnTo>
                    <a:lnTo>
                      <a:pt x="4348" y="3844"/>
                    </a:lnTo>
                    <a:cubicBezTo>
                      <a:pt x="4033" y="4506"/>
                      <a:pt x="3340" y="4947"/>
                      <a:pt x="2647" y="5042"/>
                    </a:cubicBezTo>
                    <a:cubicBezTo>
                      <a:pt x="2601" y="5044"/>
                      <a:pt x="2556" y="5046"/>
                      <a:pt x="2511" y="5046"/>
                    </a:cubicBezTo>
                    <a:cubicBezTo>
                      <a:pt x="2046" y="5046"/>
                      <a:pt x="1698" y="4899"/>
                      <a:pt x="1324" y="4727"/>
                    </a:cubicBezTo>
                    <a:cubicBezTo>
                      <a:pt x="1103" y="4632"/>
                      <a:pt x="1040" y="4412"/>
                      <a:pt x="1166" y="4254"/>
                    </a:cubicBezTo>
                    <a:lnTo>
                      <a:pt x="2363" y="1797"/>
                    </a:lnTo>
                    <a:cubicBezTo>
                      <a:pt x="2615" y="1324"/>
                      <a:pt x="3088" y="1041"/>
                      <a:pt x="3592" y="1041"/>
                    </a:cubicBezTo>
                    <a:lnTo>
                      <a:pt x="5104" y="1041"/>
                    </a:lnTo>
                    <a:cubicBezTo>
                      <a:pt x="5167" y="852"/>
                      <a:pt x="5262" y="631"/>
                      <a:pt x="5262" y="347"/>
                    </a:cubicBezTo>
                    <a:cubicBezTo>
                      <a:pt x="5262" y="158"/>
                      <a:pt x="5104" y="1"/>
                      <a:pt x="48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86" name="Google Shape;2986;p40"/>
          <p:cNvGrpSpPr/>
          <p:nvPr/>
        </p:nvGrpSpPr>
        <p:grpSpPr>
          <a:xfrm>
            <a:off x="8178500" y="885950"/>
            <a:ext cx="525000" cy="525000"/>
            <a:chOff x="8178500" y="885950"/>
            <a:chExt cx="525000" cy="525000"/>
          </a:xfrm>
        </p:grpSpPr>
        <p:grpSp>
          <p:nvGrpSpPr>
            <p:cNvPr id="2987" name="Google Shape;2987;p40"/>
            <p:cNvGrpSpPr/>
            <p:nvPr/>
          </p:nvGrpSpPr>
          <p:grpSpPr>
            <a:xfrm>
              <a:off x="8178500" y="885950"/>
              <a:ext cx="525000" cy="525000"/>
              <a:chOff x="1104275" y="2743900"/>
              <a:chExt cx="525000" cy="525000"/>
            </a:xfrm>
          </p:grpSpPr>
          <p:sp>
            <p:nvSpPr>
              <p:cNvPr id="2988" name="Google Shape;2988;p40"/>
              <p:cNvSpPr/>
              <p:nvPr/>
            </p:nvSpPr>
            <p:spPr>
              <a:xfrm>
                <a:off x="1104275" y="2743900"/>
                <a:ext cx="525000" cy="525000"/>
              </a:xfrm>
              <a:prstGeom prst="ellipse">
                <a:avLst/>
              </a:pr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989" name="Google Shape;2989;p40"/>
              <p:cNvSpPr/>
              <p:nvPr/>
            </p:nvSpPr>
            <p:spPr>
              <a:xfrm>
                <a:off x="1177775" y="2817850"/>
                <a:ext cx="378000" cy="3771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2990" name="Google Shape;2990;p40"/>
            <p:cNvGrpSpPr/>
            <p:nvPr/>
          </p:nvGrpSpPr>
          <p:grpSpPr>
            <a:xfrm>
              <a:off x="8312672" y="1020678"/>
              <a:ext cx="256645" cy="255550"/>
              <a:chOff x="-60987850" y="4100950"/>
              <a:chExt cx="316650" cy="315650"/>
            </a:xfrm>
          </p:grpSpPr>
          <p:sp>
            <p:nvSpPr>
              <p:cNvPr id="2991" name="Google Shape;2991;p40"/>
              <p:cNvSpPr/>
              <p:nvPr/>
            </p:nvSpPr>
            <p:spPr>
              <a:xfrm>
                <a:off x="-60987850" y="4355925"/>
                <a:ext cx="315875" cy="60675"/>
              </a:xfrm>
              <a:custGeom>
                <a:avLst/>
                <a:gdLst/>
                <a:ahLst/>
                <a:cxnLst/>
                <a:rect l="l" t="t" r="r" b="b"/>
                <a:pathLst>
                  <a:path w="12635" h="2427" extrusionOk="0">
                    <a:moveTo>
                      <a:pt x="1230" y="1"/>
                    </a:moveTo>
                    <a:cubicBezTo>
                      <a:pt x="537" y="1"/>
                      <a:pt x="1" y="536"/>
                      <a:pt x="1" y="1198"/>
                    </a:cubicBezTo>
                    <a:lnTo>
                      <a:pt x="1" y="2049"/>
                    </a:lnTo>
                    <a:cubicBezTo>
                      <a:pt x="1" y="2269"/>
                      <a:pt x="190" y="2427"/>
                      <a:pt x="379" y="2427"/>
                    </a:cubicBezTo>
                    <a:lnTo>
                      <a:pt x="12256" y="2427"/>
                    </a:lnTo>
                    <a:cubicBezTo>
                      <a:pt x="12477" y="2427"/>
                      <a:pt x="12634" y="2238"/>
                      <a:pt x="12634" y="2049"/>
                    </a:cubicBezTo>
                    <a:lnTo>
                      <a:pt x="12634" y="1198"/>
                    </a:lnTo>
                    <a:cubicBezTo>
                      <a:pt x="12634" y="536"/>
                      <a:pt x="12099" y="1"/>
                      <a:pt x="114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40"/>
              <p:cNvSpPr/>
              <p:nvPr/>
            </p:nvSpPr>
            <p:spPr>
              <a:xfrm>
                <a:off x="-60987050" y="4100950"/>
                <a:ext cx="315850" cy="123475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4939" extrusionOk="0">
                    <a:moveTo>
                      <a:pt x="6270" y="2355"/>
                    </a:moveTo>
                    <a:cubicBezTo>
                      <a:pt x="6490" y="2355"/>
                      <a:pt x="6711" y="2544"/>
                      <a:pt x="6711" y="2796"/>
                    </a:cubicBezTo>
                    <a:cubicBezTo>
                      <a:pt x="6711" y="2985"/>
                      <a:pt x="6490" y="3174"/>
                      <a:pt x="6270" y="3174"/>
                    </a:cubicBezTo>
                    <a:cubicBezTo>
                      <a:pt x="6018" y="3174"/>
                      <a:pt x="5860" y="2985"/>
                      <a:pt x="5860" y="2796"/>
                    </a:cubicBezTo>
                    <a:cubicBezTo>
                      <a:pt x="5860" y="2544"/>
                      <a:pt x="6081" y="2355"/>
                      <a:pt x="6270" y="2355"/>
                    </a:cubicBezTo>
                    <a:close/>
                    <a:moveTo>
                      <a:pt x="6290" y="0"/>
                    </a:moveTo>
                    <a:cubicBezTo>
                      <a:pt x="6238" y="0"/>
                      <a:pt x="6191" y="8"/>
                      <a:pt x="6144" y="24"/>
                    </a:cubicBezTo>
                    <a:lnTo>
                      <a:pt x="252" y="2513"/>
                    </a:lnTo>
                    <a:cubicBezTo>
                      <a:pt x="95" y="2576"/>
                      <a:pt x="0" y="2702"/>
                      <a:pt x="0" y="2891"/>
                    </a:cubicBezTo>
                    <a:lnTo>
                      <a:pt x="0" y="4561"/>
                    </a:lnTo>
                    <a:cubicBezTo>
                      <a:pt x="0" y="4781"/>
                      <a:pt x="189" y="4939"/>
                      <a:pt x="410" y="4939"/>
                    </a:cubicBezTo>
                    <a:lnTo>
                      <a:pt x="12256" y="4939"/>
                    </a:lnTo>
                    <a:cubicBezTo>
                      <a:pt x="12476" y="4939"/>
                      <a:pt x="12634" y="4750"/>
                      <a:pt x="12634" y="4561"/>
                    </a:cubicBezTo>
                    <a:lnTo>
                      <a:pt x="12634" y="2891"/>
                    </a:lnTo>
                    <a:cubicBezTo>
                      <a:pt x="12602" y="2702"/>
                      <a:pt x="12539" y="2544"/>
                      <a:pt x="12382" y="2513"/>
                    </a:cubicBezTo>
                    <a:lnTo>
                      <a:pt x="6459" y="24"/>
                    </a:lnTo>
                    <a:cubicBezTo>
                      <a:pt x="6396" y="8"/>
                      <a:pt x="6341" y="0"/>
                      <a:pt x="62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40"/>
              <p:cNvSpPr/>
              <p:nvPr/>
            </p:nvSpPr>
            <p:spPr>
              <a:xfrm>
                <a:off x="-60757075" y="4245675"/>
                <a:ext cx="61475" cy="89025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3561" extrusionOk="0">
                    <a:moveTo>
                      <a:pt x="1" y="0"/>
                    </a:moveTo>
                    <a:lnTo>
                      <a:pt x="1" y="3560"/>
                    </a:lnTo>
                    <a:lnTo>
                      <a:pt x="2458" y="3560"/>
                    </a:lnTo>
                    <a:lnTo>
                      <a:pt x="245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40"/>
              <p:cNvSpPr/>
              <p:nvPr/>
            </p:nvSpPr>
            <p:spPr>
              <a:xfrm>
                <a:off x="-60861025" y="4245675"/>
                <a:ext cx="62225" cy="89025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3561" extrusionOk="0">
                    <a:moveTo>
                      <a:pt x="0" y="0"/>
                    </a:moveTo>
                    <a:lnTo>
                      <a:pt x="0" y="3560"/>
                    </a:lnTo>
                    <a:lnTo>
                      <a:pt x="2489" y="3560"/>
                    </a:lnTo>
                    <a:lnTo>
                      <a:pt x="248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40"/>
              <p:cNvSpPr/>
              <p:nvPr/>
            </p:nvSpPr>
            <p:spPr>
              <a:xfrm>
                <a:off x="-60964200" y="4245675"/>
                <a:ext cx="62225" cy="89025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3561" extrusionOk="0">
                    <a:moveTo>
                      <a:pt x="0" y="0"/>
                    </a:moveTo>
                    <a:lnTo>
                      <a:pt x="0" y="3560"/>
                    </a:lnTo>
                    <a:lnTo>
                      <a:pt x="2489" y="3560"/>
                    </a:lnTo>
                    <a:lnTo>
                      <a:pt x="248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96" name="Google Shape;2996;p40"/>
          <p:cNvGrpSpPr/>
          <p:nvPr/>
        </p:nvGrpSpPr>
        <p:grpSpPr>
          <a:xfrm>
            <a:off x="1797500" y="2677650"/>
            <a:ext cx="525000" cy="525000"/>
            <a:chOff x="1797500" y="2677650"/>
            <a:chExt cx="525000" cy="525000"/>
          </a:xfrm>
        </p:grpSpPr>
        <p:grpSp>
          <p:nvGrpSpPr>
            <p:cNvPr id="2997" name="Google Shape;2997;p40"/>
            <p:cNvGrpSpPr/>
            <p:nvPr/>
          </p:nvGrpSpPr>
          <p:grpSpPr>
            <a:xfrm>
              <a:off x="1797500" y="2677650"/>
              <a:ext cx="525000" cy="525000"/>
              <a:chOff x="1104275" y="2743900"/>
              <a:chExt cx="525000" cy="525000"/>
            </a:xfrm>
          </p:grpSpPr>
          <p:sp>
            <p:nvSpPr>
              <p:cNvPr id="2998" name="Google Shape;2998;p40"/>
              <p:cNvSpPr/>
              <p:nvPr/>
            </p:nvSpPr>
            <p:spPr>
              <a:xfrm>
                <a:off x="1104275" y="2743900"/>
                <a:ext cx="525000" cy="525000"/>
              </a:xfrm>
              <a:prstGeom prst="ellipse">
                <a:avLst/>
              </a:pr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999" name="Google Shape;2999;p40"/>
              <p:cNvSpPr/>
              <p:nvPr/>
            </p:nvSpPr>
            <p:spPr>
              <a:xfrm>
                <a:off x="1177775" y="2817850"/>
                <a:ext cx="378000" cy="3771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3000" name="Google Shape;3000;p40"/>
            <p:cNvGrpSpPr/>
            <p:nvPr/>
          </p:nvGrpSpPr>
          <p:grpSpPr>
            <a:xfrm>
              <a:off x="1931671" y="2812367"/>
              <a:ext cx="256660" cy="255547"/>
              <a:chOff x="-62154300" y="3743950"/>
              <a:chExt cx="318200" cy="317450"/>
            </a:xfrm>
          </p:grpSpPr>
          <p:sp>
            <p:nvSpPr>
              <p:cNvPr id="3001" name="Google Shape;3001;p40"/>
              <p:cNvSpPr/>
              <p:nvPr/>
            </p:nvSpPr>
            <p:spPr>
              <a:xfrm>
                <a:off x="-61992850" y="3743950"/>
                <a:ext cx="63825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553" h="2766" extrusionOk="0">
                    <a:moveTo>
                      <a:pt x="1261" y="1"/>
                    </a:moveTo>
                    <a:cubicBezTo>
                      <a:pt x="1009" y="1"/>
                      <a:pt x="851" y="221"/>
                      <a:pt x="851" y="410"/>
                    </a:cubicBezTo>
                    <a:lnTo>
                      <a:pt x="851" y="1355"/>
                    </a:lnTo>
                    <a:lnTo>
                      <a:pt x="725" y="1229"/>
                    </a:lnTo>
                    <a:cubicBezTo>
                      <a:pt x="646" y="1151"/>
                      <a:pt x="544" y="1111"/>
                      <a:pt x="442" y="1111"/>
                    </a:cubicBezTo>
                    <a:cubicBezTo>
                      <a:pt x="339" y="1111"/>
                      <a:pt x="237" y="1151"/>
                      <a:pt x="158" y="1229"/>
                    </a:cubicBezTo>
                    <a:cubicBezTo>
                      <a:pt x="1" y="1387"/>
                      <a:pt x="1" y="1670"/>
                      <a:pt x="158" y="1828"/>
                    </a:cubicBezTo>
                    <a:lnTo>
                      <a:pt x="977" y="2647"/>
                    </a:lnTo>
                    <a:cubicBezTo>
                      <a:pt x="1056" y="2726"/>
                      <a:pt x="1166" y="2765"/>
                      <a:pt x="1277" y="2765"/>
                    </a:cubicBezTo>
                    <a:cubicBezTo>
                      <a:pt x="1387" y="2765"/>
                      <a:pt x="1497" y="2726"/>
                      <a:pt x="1576" y="2647"/>
                    </a:cubicBezTo>
                    <a:lnTo>
                      <a:pt x="2395" y="1828"/>
                    </a:lnTo>
                    <a:cubicBezTo>
                      <a:pt x="2553" y="1670"/>
                      <a:pt x="2553" y="1387"/>
                      <a:pt x="2395" y="1229"/>
                    </a:cubicBezTo>
                    <a:cubicBezTo>
                      <a:pt x="2316" y="1151"/>
                      <a:pt x="2206" y="1111"/>
                      <a:pt x="2096" y="1111"/>
                    </a:cubicBezTo>
                    <a:cubicBezTo>
                      <a:pt x="1985" y="1111"/>
                      <a:pt x="1875" y="1151"/>
                      <a:pt x="1796" y="1229"/>
                    </a:cubicBezTo>
                    <a:lnTo>
                      <a:pt x="1670" y="1355"/>
                    </a:lnTo>
                    <a:lnTo>
                      <a:pt x="1670" y="410"/>
                    </a:lnTo>
                    <a:cubicBezTo>
                      <a:pt x="1670" y="221"/>
                      <a:pt x="1481" y="1"/>
                      <a:pt x="1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40"/>
              <p:cNvSpPr/>
              <p:nvPr/>
            </p:nvSpPr>
            <p:spPr>
              <a:xfrm>
                <a:off x="-62154300" y="3785700"/>
                <a:ext cx="318200" cy="275700"/>
              </a:xfrm>
              <a:custGeom>
                <a:avLst/>
                <a:gdLst/>
                <a:ahLst/>
                <a:cxnLst/>
                <a:rect l="l" t="t" r="r" b="b"/>
                <a:pathLst>
                  <a:path w="12728" h="11028" extrusionOk="0">
                    <a:moveTo>
                      <a:pt x="5261" y="3560"/>
                    </a:moveTo>
                    <a:cubicBezTo>
                      <a:pt x="5513" y="3560"/>
                      <a:pt x="5671" y="3781"/>
                      <a:pt x="5671" y="4002"/>
                    </a:cubicBezTo>
                    <a:lnTo>
                      <a:pt x="5671" y="5671"/>
                    </a:lnTo>
                    <a:cubicBezTo>
                      <a:pt x="5671" y="5892"/>
                      <a:pt x="5450" y="6112"/>
                      <a:pt x="5261" y="6112"/>
                    </a:cubicBezTo>
                    <a:cubicBezTo>
                      <a:pt x="5072" y="6112"/>
                      <a:pt x="4820" y="5892"/>
                      <a:pt x="4820" y="5671"/>
                    </a:cubicBezTo>
                    <a:lnTo>
                      <a:pt x="4820" y="4002"/>
                    </a:lnTo>
                    <a:cubicBezTo>
                      <a:pt x="4820" y="3781"/>
                      <a:pt x="5041" y="3560"/>
                      <a:pt x="5261" y="3560"/>
                    </a:cubicBezTo>
                    <a:close/>
                    <a:moveTo>
                      <a:pt x="7719" y="3560"/>
                    </a:moveTo>
                    <a:cubicBezTo>
                      <a:pt x="7908" y="3560"/>
                      <a:pt x="8128" y="3781"/>
                      <a:pt x="8128" y="4002"/>
                    </a:cubicBezTo>
                    <a:lnTo>
                      <a:pt x="8128" y="5671"/>
                    </a:lnTo>
                    <a:cubicBezTo>
                      <a:pt x="8128" y="5892"/>
                      <a:pt x="7939" y="6112"/>
                      <a:pt x="7719" y="6112"/>
                    </a:cubicBezTo>
                    <a:cubicBezTo>
                      <a:pt x="7467" y="6112"/>
                      <a:pt x="7309" y="5892"/>
                      <a:pt x="7309" y="5671"/>
                    </a:cubicBezTo>
                    <a:lnTo>
                      <a:pt x="7309" y="4002"/>
                    </a:lnTo>
                    <a:cubicBezTo>
                      <a:pt x="7309" y="3781"/>
                      <a:pt x="7498" y="3560"/>
                      <a:pt x="7719" y="3560"/>
                    </a:cubicBezTo>
                    <a:close/>
                    <a:moveTo>
                      <a:pt x="10239" y="3560"/>
                    </a:moveTo>
                    <a:cubicBezTo>
                      <a:pt x="10460" y="3560"/>
                      <a:pt x="10617" y="3781"/>
                      <a:pt x="10617" y="4002"/>
                    </a:cubicBezTo>
                    <a:lnTo>
                      <a:pt x="10617" y="5671"/>
                    </a:lnTo>
                    <a:cubicBezTo>
                      <a:pt x="10617" y="5892"/>
                      <a:pt x="10428" y="6112"/>
                      <a:pt x="10239" y="6112"/>
                    </a:cubicBezTo>
                    <a:cubicBezTo>
                      <a:pt x="9987" y="6112"/>
                      <a:pt x="9798" y="5892"/>
                      <a:pt x="9798" y="5671"/>
                    </a:cubicBezTo>
                    <a:lnTo>
                      <a:pt x="9798" y="4002"/>
                    </a:lnTo>
                    <a:cubicBezTo>
                      <a:pt x="9798" y="3781"/>
                      <a:pt x="9987" y="3560"/>
                      <a:pt x="10239" y="3560"/>
                    </a:cubicBezTo>
                    <a:close/>
                    <a:moveTo>
                      <a:pt x="5230" y="9357"/>
                    </a:moveTo>
                    <a:cubicBezTo>
                      <a:pt x="5450" y="9357"/>
                      <a:pt x="5608" y="9578"/>
                      <a:pt x="5608" y="9767"/>
                    </a:cubicBezTo>
                    <a:cubicBezTo>
                      <a:pt x="5608" y="9987"/>
                      <a:pt x="5419" y="10208"/>
                      <a:pt x="5230" y="10208"/>
                    </a:cubicBezTo>
                    <a:cubicBezTo>
                      <a:pt x="5041" y="10208"/>
                      <a:pt x="4789" y="9987"/>
                      <a:pt x="4789" y="9767"/>
                    </a:cubicBezTo>
                    <a:cubicBezTo>
                      <a:pt x="4820" y="9578"/>
                      <a:pt x="5041" y="9357"/>
                      <a:pt x="5230" y="9357"/>
                    </a:cubicBezTo>
                    <a:close/>
                    <a:moveTo>
                      <a:pt x="9924" y="9357"/>
                    </a:moveTo>
                    <a:cubicBezTo>
                      <a:pt x="10145" y="9357"/>
                      <a:pt x="10302" y="9578"/>
                      <a:pt x="10302" y="9767"/>
                    </a:cubicBezTo>
                    <a:cubicBezTo>
                      <a:pt x="10302" y="9987"/>
                      <a:pt x="10113" y="10208"/>
                      <a:pt x="9924" y="10208"/>
                    </a:cubicBezTo>
                    <a:cubicBezTo>
                      <a:pt x="9704" y="10208"/>
                      <a:pt x="9515" y="9987"/>
                      <a:pt x="9515" y="9767"/>
                    </a:cubicBezTo>
                    <a:cubicBezTo>
                      <a:pt x="9515" y="9578"/>
                      <a:pt x="9704" y="9357"/>
                      <a:pt x="9924" y="9357"/>
                    </a:cubicBezTo>
                    <a:close/>
                    <a:moveTo>
                      <a:pt x="441" y="0"/>
                    </a:moveTo>
                    <a:cubicBezTo>
                      <a:pt x="189" y="0"/>
                      <a:pt x="0" y="189"/>
                      <a:pt x="0" y="378"/>
                    </a:cubicBezTo>
                    <a:cubicBezTo>
                      <a:pt x="0" y="599"/>
                      <a:pt x="347" y="820"/>
                      <a:pt x="536" y="820"/>
                    </a:cubicBezTo>
                    <a:lnTo>
                      <a:pt x="2111" y="820"/>
                    </a:lnTo>
                    <a:cubicBezTo>
                      <a:pt x="2174" y="1103"/>
                      <a:pt x="3245" y="6711"/>
                      <a:pt x="3308" y="6994"/>
                    </a:cubicBezTo>
                    <a:cubicBezTo>
                      <a:pt x="2867" y="7184"/>
                      <a:pt x="2584" y="7625"/>
                      <a:pt x="2584" y="8097"/>
                    </a:cubicBezTo>
                    <a:cubicBezTo>
                      <a:pt x="2584" y="8759"/>
                      <a:pt x="3151" y="9326"/>
                      <a:pt x="3812" y="9326"/>
                    </a:cubicBezTo>
                    <a:lnTo>
                      <a:pt x="4001" y="9326"/>
                    </a:lnTo>
                    <a:cubicBezTo>
                      <a:pt x="3970" y="9452"/>
                      <a:pt x="3938" y="9609"/>
                      <a:pt x="3938" y="9767"/>
                    </a:cubicBezTo>
                    <a:cubicBezTo>
                      <a:pt x="3938" y="10429"/>
                      <a:pt x="4474" y="11027"/>
                      <a:pt x="5167" y="11027"/>
                    </a:cubicBezTo>
                    <a:cubicBezTo>
                      <a:pt x="5829" y="11027"/>
                      <a:pt x="6364" y="10460"/>
                      <a:pt x="6364" y="9767"/>
                    </a:cubicBezTo>
                    <a:cubicBezTo>
                      <a:pt x="6364" y="9609"/>
                      <a:pt x="6333" y="9483"/>
                      <a:pt x="6301" y="9326"/>
                    </a:cubicBezTo>
                    <a:lnTo>
                      <a:pt x="8664" y="9326"/>
                    </a:lnTo>
                    <a:cubicBezTo>
                      <a:pt x="8632" y="9452"/>
                      <a:pt x="8569" y="9609"/>
                      <a:pt x="8569" y="9767"/>
                    </a:cubicBezTo>
                    <a:cubicBezTo>
                      <a:pt x="8569" y="10429"/>
                      <a:pt x="9137" y="11027"/>
                      <a:pt x="9798" y="11027"/>
                    </a:cubicBezTo>
                    <a:cubicBezTo>
                      <a:pt x="10460" y="11027"/>
                      <a:pt x="11027" y="10460"/>
                      <a:pt x="11027" y="9767"/>
                    </a:cubicBezTo>
                    <a:cubicBezTo>
                      <a:pt x="11027" y="9609"/>
                      <a:pt x="10995" y="9483"/>
                      <a:pt x="10932" y="9357"/>
                    </a:cubicBezTo>
                    <a:lnTo>
                      <a:pt x="11562" y="9357"/>
                    </a:lnTo>
                    <a:cubicBezTo>
                      <a:pt x="11814" y="9357"/>
                      <a:pt x="12003" y="9168"/>
                      <a:pt x="12003" y="8979"/>
                    </a:cubicBezTo>
                    <a:cubicBezTo>
                      <a:pt x="12003" y="8727"/>
                      <a:pt x="11814" y="8538"/>
                      <a:pt x="11562" y="8538"/>
                    </a:cubicBezTo>
                    <a:lnTo>
                      <a:pt x="3749" y="8538"/>
                    </a:lnTo>
                    <a:cubicBezTo>
                      <a:pt x="3497" y="8538"/>
                      <a:pt x="3308" y="8349"/>
                      <a:pt x="3308" y="8160"/>
                    </a:cubicBezTo>
                    <a:cubicBezTo>
                      <a:pt x="3308" y="7940"/>
                      <a:pt x="3497" y="7719"/>
                      <a:pt x="3749" y="7719"/>
                    </a:cubicBezTo>
                    <a:lnTo>
                      <a:pt x="11468" y="7719"/>
                    </a:lnTo>
                    <a:cubicBezTo>
                      <a:pt x="11657" y="7719"/>
                      <a:pt x="11846" y="7562"/>
                      <a:pt x="11846" y="7373"/>
                    </a:cubicBezTo>
                    <a:lnTo>
                      <a:pt x="12665" y="2395"/>
                    </a:lnTo>
                    <a:cubicBezTo>
                      <a:pt x="12728" y="2143"/>
                      <a:pt x="12508" y="1922"/>
                      <a:pt x="12287" y="1922"/>
                    </a:cubicBezTo>
                    <a:lnTo>
                      <a:pt x="3056" y="1922"/>
                    </a:lnTo>
                    <a:lnTo>
                      <a:pt x="2741" y="347"/>
                    </a:lnTo>
                    <a:cubicBezTo>
                      <a:pt x="2710" y="158"/>
                      <a:pt x="2552" y="0"/>
                      <a:pt x="23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03" name="Google Shape;3003;p40"/>
          <p:cNvGrpSpPr/>
          <p:nvPr/>
        </p:nvGrpSpPr>
        <p:grpSpPr>
          <a:xfrm>
            <a:off x="4951975" y="2677650"/>
            <a:ext cx="525000" cy="525000"/>
            <a:chOff x="4951975" y="2677650"/>
            <a:chExt cx="525000" cy="525000"/>
          </a:xfrm>
        </p:grpSpPr>
        <p:grpSp>
          <p:nvGrpSpPr>
            <p:cNvPr id="3004" name="Google Shape;3004;p40"/>
            <p:cNvGrpSpPr/>
            <p:nvPr/>
          </p:nvGrpSpPr>
          <p:grpSpPr>
            <a:xfrm>
              <a:off x="4951975" y="2677650"/>
              <a:ext cx="525000" cy="525000"/>
              <a:chOff x="1104275" y="2743900"/>
              <a:chExt cx="525000" cy="525000"/>
            </a:xfrm>
          </p:grpSpPr>
          <p:sp>
            <p:nvSpPr>
              <p:cNvPr id="3005" name="Google Shape;3005;p40"/>
              <p:cNvSpPr/>
              <p:nvPr/>
            </p:nvSpPr>
            <p:spPr>
              <a:xfrm>
                <a:off x="1104275" y="2743900"/>
                <a:ext cx="525000" cy="525000"/>
              </a:xfrm>
              <a:prstGeom prst="ellipse">
                <a:avLst/>
              </a:pr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006" name="Google Shape;3006;p40"/>
              <p:cNvSpPr/>
              <p:nvPr/>
            </p:nvSpPr>
            <p:spPr>
              <a:xfrm>
                <a:off x="1177775" y="2817850"/>
                <a:ext cx="378000" cy="377100"/>
              </a:xfrm>
              <a:prstGeom prst="ellipse">
                <a:avLst/>
              </a:prstGeom>
              <a:solidFill>
                <a:srgbClr val="00C3B1"/>
              </a:solidFill>
              <a:ln w="9525" cap="flat" cmpd="sng">
                <a:solidFill>
                  <a:srgbClr val="00C3B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3007" name="Google Shape;3007;p40"/>
            <p:cNvGrpSpPr/>
            <p:nvPr/>
          </p:nvGrpSpPr>
          <p:grpSpPr>
            <a:xfrm>
              <a:off x="5086149" y="2812364"/>
              <a:ext cx="256640" cy="255549"/>
              <a:chOff x="-63679950" y="4093450"/>
              <a:chExt cx="320600" cy="317650"/>
            </a:xfrm>
          </p:grpSpPr>
          <p:sp>
            <p:nvSpPr>
              <p:cNvPr id="3008" name="Google Shape;3008;p40"/>
              <p:cNvSpPr/>
              <p:nvPr/>
            </p:nvSpPr>
            <p:spPr>
              <a:xfrm>
                <a:off x="-63595650" y="4093450"/>
                <a:ext cx="236300" cy="230425"/>
              </a:xfrm>
              <a:custGeom>
                <a:avLst/>
                <a:gdLst/>
                <a:ahLst/>
                <a:cxnLst/>
                <a:rect l="l" t="t" r="r" b="b"/>
                <a:pathLst>
                  <a:path w="9452" h="9217" extrusionOk="0">
                    <a:moveTo>
                      <a:pt x="3387" y="836"/>
                    </a:moveTo>
                    <a:cubicBezTo>
                      <a:pt x="3497" y="836"/>
                      <a:pt x="3607" y="875"/>
                      <a:pt x="3686" y="954"/>
                    </a:cubicBezTo>
                    <a:cubicBezTo>
                      <a:pt x="3844" y="1111"/>
                      <a:pt x="3844" y="1395"/>
                      <a:pt x="3686" y="1553"/>
                    </a:cubicBezTo>
                    <a:lnTo>
                      <a:pt x="1638" y="3600"/>
                    </a:lnTo>
                    <a:cubicBezTo>
                      <a:pt x="1560" y="3679"/>
                      <a:pt x="1449" y="3718"/>
                      <a:pt x="1339" y="3718"/>
                    </a:cubicBezTo>
                    <a:cubicBezTo>
                      <a:pt x="1229" y="3718"/>
                      <a:pt x="1118" y="3679"/>
                      <a:pt x="1040" y="3600"/>
                    </a:cubicBezTo>
                    <a:cubicBezTo>
                      <a:pt x="882" y="3443"/>
                      <a:pt x="882" y="3159"/>
                      <a:pt x="1040" y="3002"/>
                    </a:cubicBezTo>
                    <a:lnTo>
                      <a:pt x="3088" y="954"/>
                    </a:lnTo>
                    <a:cubicBezTo>
                      <a:pt x="3166" y="875"/>
                      <a:pt x="3277" y="836"/>
                      <a:pt x="3387" y="836"/>
                    </a:cubicBezTo>
                    <a:close/>
                    <a:moveTo>
                      <a:pt x="8081" y="5530"/>
                    </a:moveTo>
                    <a:cubicBezTo>
                      <a:pt x="8191" y="5530"/>
                      <a:pt x="8302" y="5569"/>
                      <a:pt x="8380" y="5648"/>
                    </a:cubicBezTo>
                    <a:cubicBezTo>
                      <a:pt x="8538" y="5806"/>
                      <a:pt x="8538" y="6089"/>
                      <a:pt x="8380" y="6247"/>
                    </a:cubicBezTo>
                    <a:lnTo>
                      <a:pt x="6333" y="8295"/>
                    </a:lnTo>
                    <a:cubicBezTo>
                      <a:pt x="6254" y="8358"/>
                      <a:pt x="6143" y="8389"/>
                      <a:pt x="6033" y="8389"/>
                    </a:cubicBezTo>
                    <a:cubicBezTo>
                      <a:pt x="5923" y="8389"/>
                      <a:pt x="5813" y="8358"/>
                      <a:pt x="5734" y="8295"/>
                    </a:cubicBezTo>
                    <a:cubicBezTo>
                      <a:pt x="5576" y="8137"/>
                      <a:pt x="5576" y="7853"/>
                      <a:pt x="5734" y="7696"/>
                    </a:cubicBezTo>
                    <a:lnTo>
                      <a:pt x="7782" y="5648"/>
                    </a:lnTo>
                    <a:cubicBezTo>
                      <a:pt x="7861" y="5569"/>
                      <a:pt x="7971" y="5530"/>
                      <a:pt x="8081" y="5530"/>
                    </a:cubicBezTo>
                    <a:close/>
                    <a:moveTo>
                      <a:pt x="3414" y="1"/>
                    </a:moveTo>
                    <a:cubicBezTo>
                      <a:pt x="3095" y="1"/>
                      <a:pt x="2772" y="119"/>
                      <a:pt x="2520" y="355"/>
                    </a:cubicBezTo>
                    <a:lnTo>
                      <a:pt x="473" y="2403"/>
                    </a:lnTo>
                    <a:cubicBezTo>
                      <a:pt x="0" y="2876"/>
                      <a:pt x="0" y="3663"/>
                      <a:pt x="473" y="4199"/>
                    </a:cubicBezTo>
                    <a:cubicBezTo>
                      <a:pt x="700" y="4406"/>
                      <a:pt x="1008" y="4544"/>
                      <a:pt x="1345" y="4544"/>
                    </a:cubicBezTo>
                    <a:cubicBezTo>
                      <a:pt x="1522" y="4544"/>
                      <a:pt x="1706" y="4506"/>
                      <a:pt x="1890" y="4419"/>
                    </a:cubicBezTo>
                    <a:lnTo>
                      <a:pt x="4915" y="7444"/>
                    </a:lnTo>
                    <a:cubicBezTo>
                      <a:pt x="4663" y="7980"/>
                      <a:pt x="4789" y="8515"/>
                      <a:pt x="5135" y="8862"/>
                    </a:cubicBezTo>
                    <a:cubicBezTo>
                      <a:pt x="5372" y="9098"/>
                      <a:pt x="5687" y="9216"/>
                      <a:pt x="6010" y="9216"/>
                    </a:cubicBezTo>
                    <a:cubicBezTo>
                      <a:pt x="6333" y="9216"/>
                      <a:pt x="6663" y="9098"/>
                      <a:pt x="6931" y="8862"/>
                    </a:cubicBezTo>
                    <a:lnTo>
                      <a:pt x="8979" y="6814"/>
                    </a:lnTo>
                    <a:cubicBezTo>
                      <a:pt x="9452" y="6341"/>
                      <a:pt x="9452" y="5554"/>
                      <a:pt x="8979" y="5050"/>
                    </a:cubicBezTo>
                    <a:cubicBezTo>
                      <a:pt x="8757" y="4828"/>
                      <a:pt x="8445" y="4696"/>
                      <a:pt x="8117" y="4696"/>
                    </a:cubicBezTo>
                    <a:cubicBezTo>
                      <a:pt x="7933" y="4696"/>
                      <a:pt x="7743" y="4738"/>
                      <a:pt x="7561" y="4829"/>
                    </a:cubicBezTo>
                    <a:lnTo>
                      <a:pt x="4505" y="1773"/>
                    </a:lnTo>
                    <a:cubicBezTo>
                      <a:pt x="4757" y="1269"/>
                      <a:pt x="4631" y="733"/>
                      <a:pt x="4285" y="355"/>
                    </a:cubicBezTo>
                    <a:cubicBezTo>
                      <a:pt x="4048" y="119"/>
                      <a:pt x="3733" y="1"/>
                      <a:pt x="34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40"/>
              <p:cNvSpPr/>
              <p:nvPr/>
            </p:nvSpPr>
            <p:spPr>
              <a:xfrm>
                <a:off x="-63679950" y="4233850"/>
                <a:ext cx="177250" cy="177250"/>
              </a:xfrm>
              <a:custGeom>
                <a:avLst/>
                <a:gdLst/>
                <a:ahLst/>
                <a:cxnLst/>
                <a:rect l="l" t="t" r="r" b="b"/>
                <a:pathLst>
                  <a:path w="7090" h="7090" extrusionOk="0">
                    <a:moveTo>
                      <a:pt x="5325" y="1"/>
                    </a:moveTo>
                    <a:lnTo>
                      <a:pt x="4160" y="1166"/>
                    </a:lnTo>
                    <a:cubicBezTo>
                      <a:pt x="4081" y="1088"/>
                      <a:pt x="3971" y="1048"/>
                      <a:pt x="3860" y="1048"/>
                    </a:cubicBezTo>
                    <a:cubicBezTo>
                      <a:pt x="3750" y="1048"/>
                      <a:pt x="3640" y="1088"/>
                      <a:pt x="3561" y="1166"/>
                    </a:cubicBezTo>
                    <a:lnTo>
                      <a:pt x="474" y="4254"/>
                    </a:lnTo>
                    <a:cubicBezTo>
                      <a:pt x="159" y="4569"/>
                      <a:pt x="1" y="4947"/>
                      <a:pt x="1" y="5419"/>
                    </a:cubicBezTo>
                    <a:cubicBezTo>
                      <a:pt x="1" y="5861"/>
                      <a:pt x="159" y="6302"/>
                      <a:pt x="474" y="6617"/>
                    </a:cubicBezTo>
                    <a:cubicBezTo>
                      <a:pt x="789" y="6932"/>
                      <a:pt x="1214" y="7089"/>
                      <a:pt x="1639" y="7089"/>
                    </a:cubicBezTo>
                    <a:cubicBezTo>
                      <a:pt x="2065" y="7089"/>
                      <a:pt x="2490" y="6932"/>
                      <a:pt x="2805" y="6617"/>
                    </a:cubicBezTo>
                    <a:lnTo>
                      <a:pt x="5892" y="3529"/>
                    </a:lnTo>
                    <a:cubicBezTo>
                      <a:pt x="6081" y="3372"/>
                      <a:pt x="6081" y="3088"/>
                      <a:pt x="5924" y="2931"/>
                    </a:cubicBezTo>
                    <a:lnTo>
                      <a:pt x="7090" y="1765"/>
                    </a:lnTo>
                    <a:lnTo>
                      <a:pt x="532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40"/>
              <p:cNvSpPr/>
              <p:nvPr/>
            </p:nvSpPr>
            <p:spPr>
              <a:xfrm>
                <a:off x="-63548400" y="4348850"/>
                <a:ext cx="1859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7436" h="2490" extrusionOk="0">
                    <a:moveTo>
                      <a:pt x="2048" y="0"/>
                    </a:moveTo>
                    <a:cubicBezTo>
                      <a:pt x="1355" y="0"/>
                      <a:pt x="819" y="536"/>
                      <a:pt x="819" y="1229"/>
                    </a:cubicBezTo>
                    <a:lnTo>
                      <a:pt x="819" y="1639"/>
                    </a:lnTo>
                    <a:lnTo>
                      <a:pt x="410" y="1639"/>
                    </a:lnTo>
                    <a:cubicBezTo>
                      <a:pt x="189" y="1639"/>
                      <a:pt x="0" y="1859"/>
                      <a:pt x="0" y="2048"/>
                    </a:cubicBezTo>
                    <a:cubicBezTo>
                      <a:pt x="0" y="2269"/>
                      <a:pt x="189" y="2489"/>
                      <a:pt x="410" y="2489"/>
                    </a:cubicBezTo>
                    <a:lnTo>
                      <a:pt x="7026" y="2489"/>
                    </a:lnTo>
                    <a:cubicBezTo>
                      <a:pt x="7278" y="2489"/>
                      <a:pt x="7435" y="2269"/>
                      <a:pt x="7435" y="2048"/>
                    </a:cubicBezTo>
                    <a:cubicBezTo>
                      <a:pt x="7435" y="1859"/>
                      <a:pt x="7246" y="1639"/>
                      <a:pt x="6994" y="1639"/>
                    </a:cubicBezTo>
                    <a:lnTo>
                      <a:pt x="6616" y="1639"/>
                    </a:lnTo>
                    <a:lnTo>
                      <a:pt x="6616" y="1229"/>
                    </a:lnTo>
                    <a:cubicBezTo>
                      <a:pt x="6616" y="536"/>
                      <a:pt x="6049" y="0"/>
                      <a:pt x="53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11" name="Google Shape;3011;p40"/>
          <p:cNvGrpSpPr/>
          <p:nvPr/>
        </p:nvGrpSpPr>
        <p:grpSpPr>
          <a:xfrm>
            <a:off x="5179750" y="1020675"/>
            <a:ext cx="525000" cy="525000"/>
            <a:chOff x="5179750" y="1020675"/>
            <a:chExt cx="525000" cy="525000"/>
          </a:xfrm>
        </p:grpSpPr>
        <p:grpSp>
          <p:nvGrpSpPr>
            <p:cNvPr id="3012" name="Google Shape;3012;p40"/>
            <p:cNvGrpSpPr/>
            <p:nvPr/>
          </p:nvGrpSpPr>
          <p:grpSpPr>
            <a:xfrm>
              <a:off x="5179750" y="1020675"/>
              <a:ext cx="525000" cy="525000"/>
              <a:chOff x="1104275" y="2743900"/>
              <a:chExt cx="525000" cy="525000"/>
            </a:xfrm>
          </p:grpSpPr>
          <p:sp>
            <p:nvSpPr>
              <p:cNvPr id="3013" name="Google Shape;3013;p40"/>
              <p:cNvSpPr/>
              <p:nvPr/>
            </p:nvSpPr>
            <p:spPr>
              <a:xfrm>
                <a:off x="1104275" y="2743900"/>
                <a:ext cx="525000" cy="525000"/>
              </a:xfrm>
              <a:prstGeom prst="ellipse">
                <a:avLst/>
              </a:pr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014" name="Google Shape;3014;p40"/>
              <p:cNvSpPr/>
              <p:nvPr/>
            </p:nvSpPr>
            <p:spPr>
              <a:xfrm>
                <a:off x="1177775" y="2817850"/>
                <a:ext cx="378000" cy="377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sp>
          <p:nvSpPr>
            <p:cNvPr id="3015" name="Google Shape;3015;p40"/>
            <p:cNvSpPr/>
            <p:nvPr/>
          </p:nvSpPr>
          <p:spPr>
            <a:xfrm>
              <a:off x="5309222" y="1155413"/>
              <a:ext cx="256645" cy="255535"/>
            </a:xfrm>
            <a:custGeom>
              <a:avLst/>
              <a:gdLst/>
              <a:ahLst/>
              <a:cxnLst/>
              <a:rect l="l" t="t" r="r" b="b"/>
              <a:pathLst>
                <a:path w="12666" h="12619" extrusionOk="0">
                  <a:moveTo>
                    <a:pt x="9294" y="1"/>
                  </a:moveTo>
                  <a:cubicBezTo>
                    <a:pt x="9192" y="1"/>
                    <a:pt x="9089" y="40"/>
                    <a:pt x="9011" y="119"/>
                  </a:cubicBezTo>
                  <a:lnTo>
                    <a:pt x="7593" y="1537"/>
                  </a:lnTo>
                  <a:lnTo>
                    <a:pt x="9011" y="2954"/>
                  </a:lnTo>
                  <a:cubicBezTo>
                    <a:pt x="9168" y="3112"/>
                    <a:pt x="9168" y="3395"/>
                    <a:pt x="9011" y="3553"/>
                  </a:cubicBezTo>
                  <a:cubicBezTo>
                    <a:pt x="8932" y="3632"/>
                    <a:pt x="8822" y="3671"/>
                    <a:pt x="8711" y="3671"/>
                  </a:cubicBezTo>
                  <a:cubicBezTo>
                    <a:pt x="8601" y="3671"/>
                    <a:pt x="8491" y="3632"/>
                    <a:pt x="8412" y="3553"/>
                  </a:cubicBezTo>
                  <a:lnTo>
                    <a:pt x="6994" y="2135"/>
                  </a:lnTo>
                  <a:lnTo>
                    <a:pt x="5923" y="3206"/>
                  </a:lnTo>
                  <a:lnTo>
                    <a:pt x="7341" y="4624"/>
                  </a:lnTo>
                  <a:cubicBezTo>
                    <a:pt x="7498" y="4782"/>
                    <a:pt x="7498" y="5034"/>
                    <a:pt x="7341" y="5191"/>
                  </a:cubicBezTo>
                  <a:cubicBezTo>
                    <a:pt x="7262" y="5270"/>
                    <a:pt x="7160" y="5309"/>
                    <a:pt x="7053" y="5309"/>
                  </a:cubicBezTo>
                  <a:cubicBezTo>
                    <a:pt x="6947" y="5309"/>
                    <a:pt x="6837" y="5270"/>
                    <a:pt x="6742" y="5191"/>
                  </a:cubicBezTo>
                  <a:lnTo>
                    <a:pt x="5356" y="3773"/>
                  </a:lnTo>
                  <a:lnTo>
                    <a:pt x="4285" y="4845"/>
                  </a:lnTo>
                  <a:lnTo>
                    <a:pt x="5703" y="6262"/>
                  </a:lnTo>
                  <a:cubicBezTo>
                    <a:pt x="5860" y="6420"/>
                    <a:pt x="5860" y="6703"/>
                    <a:pt x="5703" y="6861"/>
                  </a:cubicBezTo>
                  <a:cubicBezTo>
                    <a:pt x="5624" y="6940"/>
                    <a:pt x="5514" y="6979"/>
                    <a:pt x="5403" y="6979"/>
                  </a:cubicBezTo>
                  <a:cubicBezTo>
                    <a:pt x="5293" y="6979"/>
                    <a:pt x="5183" y="6940"/>
                    <a:pt x="5104" y="6861"/>
                  </a:cubicBezTo>
                  <a:lnTo>
                    <a:pt x="3686" y="5443"/>
                  </a:lnTo>
                  <a:lnTo>
                    <a:pt x="2615" y="6514"/>
                  </a:lnTo>
                  <a:lnTo>
                    <a:pt x="4096" y="7932"/>
                  </a:lnTo>
                  <a:cubicBezTo>
                    <a:pt x="4253" y="8090"/>
                    <a:pt x="4253" y="8373"/>
                    <a:pt x="4096" y="8499"/>
                  </a:cubicBezTo>
                  <a:cubicBezTo>
                    <a:pt x="4017" y="8578"/>
                    <a:pt x="3907" y="8617"/>
                    <a:pt x="3797" y="8617"/>
                  </a:cubicBezTo>
                  <a:cubicBezTo>
                    <a:pt x="3686" y="8617"/>
                    <a:pt x="3576" y="8578"/>
                    <a:pt x="3497" y="8499"/>
                  </a:cubicBezTo>
                  <a:lnTo>
                    <a:pt x="2048" y="7081"/>
                  </a:lnTo>
                  <a:lnTo>
                    <a:pt x="158" y="8972"/>
                  </a:lnTo>
                  <a:cubicBezTo>
                    <a:pt x="0" y="9129"/>
                    <a:pt x="0" y="9413"/>
                    <a:pt x="158" y="9570"/>
                  </a:cubicBezTo>
                  <a:lnTo>
                    <a:pt x="3056" y="12500"/>
                  </a:lnTo>
                  <a:cubicBezTo>
                    <a:pt x="3135" y="12579"/>
                    <a:pt x="3245" y="12618"/>
                    <a:pt x="3356" y="12618"/>
                  </a:cubicBezTo>
                  <a:cubicBezTo>
                    <a:pt x="3466" y="12618"/>
                    <a:pt x="3576" y="12579"/>
                    <a:pt x="3655" y="12500"/>
                  </a:cubicBezTo>
                  <a:lnTo>
                    <a:pt x="12508" y="3616"/>
                  </a:lnTo>
                  <a:cubicBezTo>
                    <a:pt x="12665" y="3458"/>
                    <a:pt x="12665" y="3206"/>
                    <a:pt x="12508" y="3049"/>
                  </a:cubicBezTo>
                  <a:lnTo>
                    <a:pt x="9578" y="119"/>
                  </a:lnTo>
                  <a:cubicBezTo>
                    <a:pt x="9499" y="40"/>
                    <a:pt x="9397" y="1"/>
                    <a:pt x="92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p4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</a:t>
            </a:r>
            <a:endParaRPr/>
          </a:p>
        </p:txBody>
      </p:sp>
      <p:sp>
        <p:nvSpPr>
          <p:cNvPr id="3021" name="Google Shape;3021;p41"/>
          <p:cNvSpPr/>
          <p:nvPr/>
        </p:nvSpPr>
        <p:spPr>
          <a:xfrm>
            <a:off x="940013" y="1097525"/>
            <a:ext cx="766200" cy="619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sz="2000">
              <a:solidFill>
                <a:schemeClr val="accent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22" name="Google Shape;3022;p41"/>
          <p:cNvSpPr/>
          <p:nvPr/>
        </p:nvSpPr>
        <p:spPr>
          <a:xfrm>
            <a:off x="940013" y="1876375"/>
            <a:ext cx="766200" cy="619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sz="2000">
              <a:solidFill>
                <a:schemeClr val="accent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23" name="Google Shape;3023;p41"/>
          <p:cNvSpPr/>
          <p:nvPr/>
        </p:nvSpPr>
        <p:spPr>
          <a:xfrm>
            <a:off x="940013" y="2655225"/>
            <a:ext cx="766200" cy="619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 sz="2000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24" name="Google Shape;3024;p41"/>
          <p:cNvSpPr/>
          <p:nvPr/>
        </p:nvSpPr>
        <p:spPr>
          <a:xfrm>
            <a:off x="940013" y="3434075"/>
            <a:ext cx="766200" cy="619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rPr>
              <a:t>4</a:t>
            </a:r>
            <a:endParaRPr sz="2000">
              <a:solidFill>
                <a:schemeClr val="accent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25" name="Google Shape;3025;p41"/>
          <p:cNvSpPr/>
          <p:nvPr/>
        </p:nvSpPr>
        <p:spPr>
          <a:xfrm>
            <a:off x="1937238" y="1097512"/>
            <a:ext cx="2519262" cy="619218"/>
          </a:xfrm>
          <a:prstGeom prst="flowChartTerminator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Data Quality and Availability</a:t>
            </a:r>
            <a:endParaRPr sz="1200" b="1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26" name="Google Shape;3026;p41"/>
          <p:cNvSpPr/>
          <p:nvPr/>
        </p:nvSpPr>
        <p:spPr>
          <a:xfrm>
            <a:off x="1937238" y="1876362"/>
            <a:ext cx="2519262" cy="619218"/>
          </a:xfrm>
          <a:prstGeom prst="flowChartTerminator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User Adoption</a:t>
            </a:r>
            <a:endParaRPr sz="1200" b="1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27" name="Google Shape;3027;p41"/>
          <p:cNvSpPr/>
          <p:nvPr/>
        </p:nvSpPr>
        <p:spPr>
          <a:xfrm>
            <a:off x="1937238" y="2655212"/>
            <a:ext cx="2519262" cy="61921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Model Interpretability</a:t>
            </a:r>
            <a:endParaRPr sz="1200" b="1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28" name="Google Shape;3028;p41"/>
          <p:cNvSpPr/>
          <p:nvPr/>
        </p:nvSpPr>
        <p:spPr>
          <a:xfrm>
            <a:off x="1937238" y="3434062"/>
            <a:ext cx="2519262" cy="619218"/>
          </a:xfrm>
          <a:prstGeom prst="flowChartTerminator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rPr>
              <a:t>Resource Constraints </a:t>
            </a:r>
            <a:endParaRPr sz="1200" b="1">
              <a:solidFill>
                <a:schemeClr val="accent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29" name="Google Shape;3029;p41"/>
          <p:cNvSpPr/>
          <p:nvPr/>
        </p:nvSpPr>
        <p:spPr>
          <a:xfrm>
            <a:off x="4687513" y="1090238"/>
            <a:ext cx="766200" cy="619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5</a:t>
            </a:r>
            <a:endParaRPr sz="2000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30" name="Google Shape;3030;p41"/>
          <p:cNvSpPr/>
          <p:nvPr/>
        </p:nvSpPr>
        <p:spPr>
          <a:xfrm>
            <a:off x="4687513" y="1869088"/>
            <a:ext cx="766200" cy="619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6</a:t>
            </a:r>
            <a:endParaRPr sz="2000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31" name="Google Shape;3031;p41"/>
          <p:cNvSpPr/>
          <p:nvPr/>
        </p:nvSpPr>
        <p:spPr>
          <a:xfrm>
            <a:off x="4687513" y="2647938"/>
            <a:ext cx="766200" cy="619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7</a:t>
            </a:r>
            <a:endParaRPr sz="2000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32" name="Google Shape;3032;p41"/>
          <p:cNvSpPr/>
          <p:nvPr/>
        </p:nvSpPr>
        <p:spPr>
          <a:xfrm>
            <a:off x="4687513" y="3426788"/>
            <a:ext cx="766200" cy="619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8</a:t>
            </a:r>
            <a:endParaRPr sz="2000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33" name="Google Shape;3033;p41"/>
          <p:cNvSpPr/>
          <p:nvPr/>
        </p:nvSpPr>
        <p:spPr>
          <a:xfrm>
            <a:off x="5684738" y="1090225"/>
            <a:ext cx="2519262" cy="619218"/>
          </a:xfrm>
          <a:prstGeom prst="flowChartTerminator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rPr>
              <a:t>Competition</a:t>
            </a:r>
            <a:endParaRPr sz="1300" b="1">
              <a:solidFill>
                <a:schemeClr val="accent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34" name="Google Shape;3034;p41"/>
          <p:cNvSpPr/>
          <p:nvPr/>
        </p:nvSpPr>
        <p:spPr>
          <a:xfrm>
            <a:off x="5684738" y="1869075"/>
            <a:ext cx="2519262" cy="61921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rPr>
              <a:t>Regulatory and Ethical Compliance</a:t>
            </a:r>
            <a:endParaRPr sz="1300" b="1">
              <a:solidFill>
                <a:schemeClr val="accent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35" name="Google Shape;3035;p41"/>
          <p:cNvSpPr/>
          <p:nvPr/>
        </p:nvSpPr>
        <p:spPr>
          <a:xfrm>
            <a:off x="5684738" y="2647925"/>
            <a:ext cx="2519262" cy="619218"/>
          </a:xfrm>
          <a:prstGeom prst="flowChartTerminator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rPr>
              <a:t>Technical Challenges</a:t>
            </a:r>
            <a:endParaRPr sz="1300" b="1">
              <a:solidFill>
                <a:schemeClr val="accent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36" name="Google Shape;3036;p41"/>
          <p:cNvSpPr/>
          <p:nvPr/>
        </p:nvSpPr>
        <p:spPr>
          <a:xfrm>
            <a:off x="5684738" y="3426775"/>
            <a:ext cx="2519262" cy="619218"/>
          </a:xfrm>
          <a:prstGeom prst="flowChartTerminator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rPr>
              <a:t>Scalability </a:t>
            </a:r>
            <a:endParaRPr sz="1300" b="1">
              <a:solidFill>
                <a:schemeClr val="accent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37" name="Google Shape;3037;p41"/>
          <p:cNvSpPr/>
          <p:nvPr/>
        </p:nvSpPr>
        <p:spPr>
          <a:xfrm>
            <a:off x="1702600" y="3720125"/>
            <a:ext cx="293925" cy="220425"/>
          </a:xfrm>
          <a:custGeom>
            <a:avLst/>
            <a:gdLst/>
            <a:ahLst/>
            <a:cxnLst/>
            <a:rect l="l" t="t" r="r" b="b"/>
            <a:pathLst>
              <a:path w="11757" h="8817" extrusionOk="0">
                <a:moveTo>
                  <a:pt x="0" y="0"/>
                </a:moveTo>
                <a:cubicBezTo>
                  <a:pt x="1960" y="2939"/>
                  <a:pt x="2346" y="8817"/>
                  <a:pt x="5878" y="8817"/>
                </a:cubicBezTo>
                <a:cubicBezTo>
                  <a:pt x="8413" y="8817"/>
                  <a:pt x="3634" y="3369"/>
                  <a:pt x="5039" y="1259"/>
                </a:cubicBezTo>
                <a:cubicBezTo>
                  <a:pt x="6283" y="-609"/>
                  <a:pt x="9750" y="676"/>
                  <a:pt x="11757" y="1679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38" name="Google Shape;3038;p41"/>
          <p:cNvSpPr/>
          <p:nvPr/>
        </p:nvSpPr>
        <p:spPr>
          <a:xfrm>
            <a:off x="1702600" y="2948800"/>
            <a:ext cx="293925" cy="220425"/>
          </a:xfrm>
          <a:custGeom>
            <a:avLst/>
            <a:gdLst/>
            <a:ahLst/>
            <a:cxnLst/>
            <a:rect l="l" t="t" r="r" b="b"/>
            <a:pathLst>
              <a:path w="11757" h="8817" extrusionOk="0">
                <a:moveTo>
                  <a:pt x="0" y="0"/>
                </a:moveTo>
                <a:cubicBezTo>
                  <a:pt x="1960" y="2939"/>
                  <a:pt x="2346" y="8817"/>
                  <a:pt x="5878" y="8817"/>
                </a:cubicBezTo>
                <a:cubicBezTo>
                  <a:pt x="8413" y="8817"/>
                  <a:pt x="3634" y="3369"/>
                  <a:pt x="5039" y="1259"/>
                </a:cubicBezTo>
                <a:cubicBezTo>
                  <a:pt x="6283" y="-609"/>
                  <a:pt x="9750" y="676"/>
                  <a:pt x="11757" y="1679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39" name="Google Shape;3039;p41"/>
          <p:cNvSpPr/>
          <p:nvPr/>
        </p:nvSpPr>
        <p:spPr>
          <a:xfrm>
            <a:off x="1702600" y="2177475"/>
            <a:ext cx="293925" cy="220425"/>
          </a:xfrm>
          <a:custGeom>
            <a:avLst/>
            <a:gdLst/>
            <a:ahLst/>
            <a:cxnLst/>
            <a:rect l="l" t="t" r="r" b="b"/>
            <a:pathLst>
              <a:path w="11757" h="8817" extrusionOk="0">
                <a:moveTo>
                  <a:pt x="0" y="0"/>
                </a:moveTo>
                <a:cubicBezTo>
                  <a:pt x="1960" y="2939"/>
                  <a:pt x="2346" y="8817"/>
                  <a:pt x="5878" y="8817"/>
                </a:cubicBezTo>
                <a:cubicBezTo>
                  <a:pt x="8413" y="8817"/>
                  <a:pt x="3634" y="3369"/>
                  <a:pt x="5039" y="1259"/>
                </a:cubicBezTo>
                <a:cubicBezTo>
                  <a:pt x="6283" y="-609"/>
                  <a:pt x="9750" y="676"/>
                  <a:pt x="11757" y="1679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40" name="Google Shape;3040;p41"/>
          <p:cNvSpPr/>
          <p:nvPr/>
        </p:nvSpPr>
        <p:spPr>
          <a:xfrm>
            <a:off x="1702600" y="1406150"/>
            <a:ext cx="293925" cy="220425"/>
          </a:xfrm>
          <a:custGeom>
            <a:avLst/>
            <a:gdLst/>
            <a:ahLst/>
            <a:cxnLst/>
            <a:rect l="l" t="t" r="r" b="b"/>
            <a:pathLst>
              <a:path w="11757" h="8817" extrusionOk="0">
                <a:moveTo>
                  <a:pt x="0" y="0"/>
                </a:moveTo>
                <a:cubicBezTo>
                  <a:pt x="1960" y="2939"/>
                  <a:pt x="2346" y="8817"/>
                  <a:pt x="5878" y="8817"/>
                </a:cubicBezTo>
                <a:cubicBezTo>
                  <a:pt x="8413" y="8817"/>
                  <a:pt x="3634" y="3369"/>
                  <a:pt x="5039" y="1259"/>
                </a:cubicBezTo>
                <a:cubicBezTo>
                  <a:pt x="6283" y="-609"/>
                  <a:pt x="9750" y="676"/>
                  <a:pt x="11757" y="1679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41" name="Google Shape;3041;p41"/>
          <p:cNvSpPr/>
          <p:nvPr/>
        </p:nvSpPr>
        <p:spPr>
          <a:xfrm>
            <a:off x="5453725" y="2948800"/>
            <a:ext cx="293925" cy="220425"/>
          </a:xfrm>
          <a:custGeom>
            <a:avLst/>
            <a:gdLst/>
            <a:ahLst/>
            <a:cxnLst/>
            <a:rect l="l" t="t" r="r" b="b"/>
            <a:pathLst>
              <a:path w="11757" h="8817" extrusionOk="0">
                <a:moveTo>
                  <a:pt x="0" y="0"/>
                </a:moveTo>
                <a:cubicBezTo>
                  <a:pt x="1960" y="2939"/>
                  <a:pt x="2346" y="8817"/>
                  <a:pt x="5878" y="8817"/>
                </a:cubicBezTo>
                <a:cubicBezTo>
                  <a:pt x="8413" y="8817"/>
                  <a:pt x="3634" y="3369"/>
                  <a:pt x="5039" y="1259"/>
                </a:cubicBezTo>
                <a:cubicBezTo>
                  <a:pt x="6283" y="-609"/>
                  <a:pt x="9750" y="676"/>
                  <a:pt x="11757" y="1679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42" name="Google Shape;3042;p41"/>
          <p:cNvSpPr/>
          <p:nvPr/>
        </p:nvSpPr>
        <p:spPr>
          <a:xfrm>
            <a:off x="5453725" y="2177475"/>
            <a:ext cx="293925" cy="220425"/>
          </a:xfrm>
          <a:custGeom>
            <a:avLst/>
            <a:gdLst/>
            <a:ahLst/>
            <a:cxnLst/>
            <a:rect l="l" t="t" r="r" b="b"/>
            <a:pathLst>
              <a:path w="11757" h="8817" extrusionOk="0">
                <a:moveTo>
                  <a:pt x="0" y="0"/>
                </a:moveTo>
                <a:cubicBezTo>
                  <a:pt x="1960" y="2939"/>
                  <a:pt x="2346" y="8817"/>
                  <a:pt x="5878" y="8817"/>
                </a:cubicBezTo>
                <a:cubicBezTo>
                  <a:pt x="8413" y="8817"/>
                  <a:pt x="3634" y="3369"/>
                  <a:pt x="5039" y="1259"/>
                </a:cubicBezTo>
                <a:cubicBezTo>
                  <a:pt x="6283" y="-609"/>
                  <a:pt x="9750" y="676"/>
                  <a:pt x="11757" y="1679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43" name="Google Shape;3043;p41"/>
          <p:cNvSpPr/>
          <p:nvPr/>
        </p:nvSpPr>
        <p:spPr>
          <a:xfrm>
            <a:off x="5453725" y="1406150"/>
            <a:ext cx="293925" cy="220425"/>
          </a:xfrm>
          <a:custGeom>
            <a:avLst/>
            <a:gdLst/>
            <a:ahLst/>
            <a:cxnLst/>
            <a:rect l="l" t="t" r="r" b="b"/>
            <a:pathLst>
              <a:path w="11757" h="8817" extrusionOk="0">
                <a:moveTo>
                  <a:pt x="0" y="0"/>
                </a:moveTo>
                <a:cubicBezTo>
                  <a:pt x="1960" y="2939"/>
                  <a:pt x="2346" y="8817"/>
                  <a:pt x="5878" y="8817"/>
                </a:cubicBezTo>
                <a:cubicBezTo>
                  <a:pt x="8413" y="8817"/>
                  <a:pt x="3634" y="3369"/>
                  <a:pt x="5039" y="1259"/>
                </a:cubicBezTo>
                <a:cubicBezTo>
                  <a:pt x="6283" y="-609"/>
                  <a:pt x="9750" y="676"/>
                  <a:pt x="11757" y="1679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44" name="Google Shape;3044;p41"/>
          <p:cNvSpPr/>
          <p:nvPr/>
        </p:nvSpPr>
        <p:spPr>
          <a:xfrm>
            <a:off x="5453725" y="3720125"/>
            <a:ext cx="293925" cy="220425"/>
          </a:xfrm>
          <a:custGeom>
            <a:avLst/>
            <a:gdLst/>
            <a:ahLst/>
            <a:cxnLst/>
            <a:rect l="l" t="t" r="r" b="b"/>
            <a:pathLst>
              <a:path w="11757" h="8817" extrusionOk="0">
                <a:moveTo>
                  <a:pt x="0" y="0"/>
                </a:moveTo>
                <a:cubicBezTo>
                  <a:pt x="1960" y="2939"/>
                  <a:pt x="2346" y="8817"/>
                  <a:pt x="5878" y="8817"/>
                </a:cubicBezTo>
                <a:cubicBezTo>
                  <a:pt x="8413" y="8817"/>
                  <a:pt x="3634" y="3369"/>
                  <a:pt x="5039" y="1259"/>
                </a:cubicBezTo>
                <a:cubicBezTo>
                  <a:pt x="6283" y="-609"/>
                  <a:pt x="9750" y="676"/>
                  <a:pt x="11757" y="1679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9" name="Google Shape;3049;p42"/>
          <p:cNvSpPr/>
          <p:nvPr/>
        </p:nvSpPr>
        <p:spPr>
          <a:xfrm>
            <a:off x="1497913" y="1278825"/>
            <a:ext cx="3213600" cy="32136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0" name="Google Shape;3050;p42"/>
          <p:cNvSpPr txBox="1">
            <a:spLocks noGrp="1"/>
          </p:cNvSpPr>
          <p:nvPr>
            <p:ph type="title"/>
          </p:nvPr>
        </p:nvSpPr>
        <p:spPr>
          <a:xfrm>
            <a:off x="4513250" y="2391175"/>
            <a:ext cx="4211700" cy="15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Diagram</a:t>
            </a:r>
            <a:endParaRPr sz="4300"/>
          </a:p>
        </p:txBody>
      </p:sp>
      <p:sp>
        <p:nvSpPr>
          <p:cNvPr id="3051" name="Google Shape;3051;p42"/>
          <p:cNvSpPr txBox="1">
            <a:spLocks noGrp="1"/>
          </p:cNvSpPr>
          <p:nvPr>
            <p:ph type="title" idx="2"/>
          </p:nvPr>
        </p:nvSpPr>
        <p:spPr>
          <a:xfrm>
            <a:off x="5367575" y="1352850"/>
            <a:ext cx="2330100" cy="9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3052" name="Google Shape;3052;p42"/>
          <p:cNvGrpSpPr/>
          <p:nvPr/>
        </p:nvGrpSpPr>
        <p:grpSpPr>
          <a:xfrm>
            <a:off x="435284" y="2391181"/>
            <a:ext cx="2351004" cy="4425656"/>
            <a:chOff x="5492025" y="895275"/>
            <a:chExt cx="2055612" cy="3869595"/>
          </a:xfrm>
        </p:grpSpPr>
        <p:sp>
          <p:nvSpPr>
            <p:cNvPr id="3053" name="Google Shape;3053;p42"/>
            <p:cNvSpPr/>
            <p:nvPr/>
          </p:nvSpPr>
          <p:spPr>
            <a:xfrm>
              <a:off x="5492025" y="895275"/>
              <a:ext cx="2055612" cy="3869595"/>
            </a:xfrm>
            <a:custGeom>
              <a:avLst/>
              <a:gdLst/>
              <a:ahLst/>
              <a:cxnLst/>
              <a:rect l="l" t="t" r="r" b="b"/>
              <a:pathLst>
                <a:path w="16887" h="31789" extrusionOk="0">
                  <a:moveTo>
                    <a:pt x="3773" y="0"/>
                  </a:moveTo>
                  <a:cubicBezTo>
                    <a:pt x="1687" y="0"/>
                    <a:pt x="1" y="1687"/>
                    <a:pt x="1" y="3759"/>
                  </a:cubicBezTo>
                  <a:lnTo>
                    <a:pt x="1" y="15729"/>
                  </a:lnTo>
                  <a:lnTo>
                    <a:pt x="14" y="15729"/>
                  </a:lnTo>
                  <a:lnTo>
                    <a:pt x="14" y="31788"/>
                  </a:lnTo>
                  <a:lnTo>
                    <a:pt x="2874" y="31788"/>
                  </a:lnTo>
                  <a:lnTo>
                    <a:pt x="2874" y="13157"/>
                  </a:lnTo>
                  <a:lnTo>
                    <a:pt x="2861" y="13157"/>
                  </a:lnTo>
                  <a:lnTo>
                    <a:pt x="2861" y="3759"/>
                  </a:lnTo>
                  <a:cubicBezTo>
                    <a:pt x="2861" y="3269"/>
                    <a:pt x="3269" y="2860"/>
                    <a:pt x="3773" y="2860"/>
                  </a:cubicBezTo>
                  <a:cubicBezTo>
                    <a:pt x="4276" y="2860"/>
                    <a:pt x="4684" y="3269"/>
                    <a:pt x="4684" y="3759"/>
                  </a:cubicBezTo>
                  <a:lnTo>
                    <a:pt x="4671" y="12748"/>
                  </a:lnTo>
                  <a:cubicBezTo>
                    <a:pt x="4671" y="14817"/>
                    <a:pt x="6374" y="16507"/>
                    <a:pt x="8443" y="16507"/>
                  </a:cubicBezTo>
                  <a:cubicBezTo>
                    <a:pt x="10525" y="16507"/>
                    <a:pt x="12215" y="14817"/>
                    <a:pt x="12215" y="12748"/>
                  </a:cubicBezTo>
                  <a:lnTo>
                    <a:pt x="12215" y="3759"/>
                  </a:lnTo>
                  <a:cubicBezTo>
                    <a:pt x="12215" y="3269"/>
                    <a:pt x="12624" y="2860"/>
                    <a:pt x="13114" y="2860"/>
                  </a:cubicBezTo>
                  <a:cubicBezTo>
                    <a:pt x="13618" y="2860"/>
                    <a:pt x="14026" y="3269"/>
                    <a:pt x="14026" y="3759"/>
                  </a:cubicBezTo>
                  <a:lnTo>
                    <a:pt x="14026" y="13157"/>
                  </a:lnTo>
                  <a:lnTo>
                    <a:pt x="14026" y="31788"/>
                  </a:lnTo>
                  <a:lnTo>
                    <a:pt x="16886" y="31788"/>
                  </a:lnTo>
                  <a:lnTo>
                    <a:pt x="16886" y="15729"/>
                  </a:lnTo>
                  <a:lnTo>
                    <a:pt x="16886" y="3759"/>
                  </a:lnTo>
                  <a:cubicBezTo>
                    <a:pt x="16886" y="1687"/>
                    <a:pt x="15200" y="0"/>
                    <a:pt x="13114" y="0"/>
                  </a:cubicBezTo>
                  <a:cubicBezTo>
                    <a:pt x="11045" y="0"/>
                    <a:pt x="9355" y="1687"/>
                    <a:pt x="9355" y="3759"/>
                  </a:cubicBezTo>
                  <a:lnTo>
                    <a:pt x="9355" y="12748"/>
                  </a:lnTo>
                  <a:cubicBezTo>
                    <a:pt x="9355" y="13209"/>
                    <a:pt x="9002" y="13591"/>
                    <a:pt x="8564" y="13647"/>
                  </a:cubicBezTo>
                  <a:lnTo>
                    <a:pt x="8336" y="13647"/>
                  </a:lnTo>
                  <a:cubicBezTo>
                    <a:pt x="7884" y="13591"/>
                    <a:pt x="7531" y="13209"/>
                    <a:pt x="7531" y="12748"/>
                  </a:cubicBezTo>
                  <a:lnTo>
                    <a:pt x="7531" y="3759"/>
                  </a:lnTo>
                  <a:cubicBezTo>
                    <a:pt x="7531" y="1687"/>
                    <a:pt x="5842" y="0"/>
                    <a:pt x="37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57150" dir="63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4" name="Google Shape;3054;p42"/>
            <p:cNvGrpSpPr/>
            <p:nvPr/>
          </p:nvGrpSpPr>
          <p:grpSpPr>
            <a:xfrm>
              <a:off x="5659156" y="1062406"/>
              <a:ext cx="1720973" cy="3496726"/>
              <a:chOff x="5659156" y="1062406"/>
              <a:chExt cx="1720973" cy="3496726"/>
            </a:xfrm>
          </p:grpSpPr>
          <p:sp>
            <p:nvSpPr>
              <p:cNvPr id="3055" name="Google Shape;3055;p42"/>
              <p:cNvSpPr/>
              <p:nvPr/>
            </p:nvSpPr>
            <p:spPr>
              <a:xfrm>
                <a:off x="5661103" y="264595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42"/>
              <p:cNvSpPr/>
              <p:nvPr/>
            </p:nvSpPr>
            <p:spPr>
              <a:xfrm>
                <a:off x="7366861" y="375646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42"/>
              <p:cNvSpPr/>
              <p:nvPr/>
            </p:nvSpPr>
            <p:spPr>
              <a:xfrm>
                <a:off x="7366861" y="3862732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8" name="Google Shape;3058;p42"/>
              <p:cNvSpPr/>
              <p:nvPr/>
            </p:nvSpPr>
            <p:spPr>
              <a:xfrm>
                <a:off x="7366861" y="364861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9" name="Google Shape;3059;p42"/>
              <p:cNvSpPr/>
              <p:nvPr/>
            </p:nvSpPr>
            <p:spPr>
              <a:xfrm>
                <a:off x="7366861" y="4506059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42"/>
              <p:cNvSpPr/>
              <p:nvPr/>
            </p:nvSpPr>
            <p:spPr>
              <a:xfrm>
                <a:off x="7366861" y="397046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42"/>
              <p:cNvSpPr/>
              <p:nvPr/>
            </p:nvSpPr>
            <p:spPr>
              <a:xfrm>
                <a:off x="7366861" y="407831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42"/>
              <p:cNvSpPr/>
              <p:nvPr/>
            </p:nvSpPr>
            <p:spPr>
              <a:xfrm>
                <a:off x="7366861" y="4184213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42"/>
              <p:cNvSpPr/>
              <p:nvPr/>
            </p:nvSpPr>
            <p:spPr>
              <a:xfrm>
                <a:off x="7366861" y="4398209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1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42"/>
              <p:cNvSpPr/>
              <p:nvPr/>
            </p:nvSpPr>
            <p:spPr>
              <a:xfrm>
                <a:off x="7366861" y="429194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42"/>
              <p:cNvSpPr/>
              <p:nvPr/>
            </p:nvSpPr>
            <p:spPr>
              <a:xfrm>
                <a:off x="7366861" y="2896221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42"/>
              <p:cNvSpPr/>
              <p:nvPr/>
            </p:nvSpPr>
            <p:spPr>
              <a:xfrm>
                <a:off x="7366861" y="3004071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42"/>
              <p:cNvSpPr/>
              <p:nvPr/>
            </p:nvSpPr>
            <p:spPr>
              <a:xfrm>
                <a:off x="7366861" y="2789954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64"/>
                    </a:lnTo>
                    <a:lnTo>
                      <a:pt x="108" y="14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42"/>
              <p:cNvSpPr/>
              <p:nvPr/>
            </p:nvSpPr>
            <p:spPr>
              <a:xfrm>
                <a:off x="7366861" y="311143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9" name="Google Shape;3069;p42"/>
              <p:cNvSpPr/>
              <p:nvPr/>
            </p:nvSpPr>
            <p:spPr>
              <a:xfrm>
                <a:off x="7366861" y="3217702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0" name="Google Shape;3070;p42"/>
              <p:cNvSpPr/>
              <p:nvPr/>
            </p:nvSpPr>
            <p:spPr>
              <a:xfrm>
                <a:off x="7366861" y="3325552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42"/>
              <p:cNvSpPr/>
              <p:nvPr/>
            </p:nvSpPr>
            <p:spPr>
              <a:xfrm>
                <a:off x="7366861" y="3539182"/>
                <a:ext cx="13268" cy="5660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65" extrusionOk="0">
                    <a:moveTo>
                      <a:pt x="0" y="1"/>
                    </a:moveTo>
                    <a:lnTo>
                      <a:pt x="0" y="30"/>
                    </a:lnTo>
                    <a:lnTo>
                      <a:pt x="0" y="439"/>
                    </a:lnTo>
                    <a:lnTo>
                      <a:pt x="0" y="465"/>
                    </a:lnTo>
                    <a:lnTo>
                      <a:pt x="108" y="465"/>
                    </a:lnTo>
                    <a:lnTo>
                      <a:pt x="108" y="439"/>
                    </a:lnTo>
                    <a:lnTo>
                      <a:pt x="108" y="30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3072;p42"/>
              <p:cNvSpPr/>
              <p:nvPr/>
            </p:nvSpPr>
            <p:spPr>
              <a:xfrm>
                <a:off x="7366861" y="3431819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42"/>
              <p:cNvSpPr/>
              <p:nvPr/>
            </p:nvSpPr>
            <p:spPr>
              <a:xfrm>
                <a:off x="5833347" y="1069101"/>
                <a:ext cx="54656" cy="2994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246" extrusionOk="0">
                    <a:moveTo>
                      <a:pt x="423" y="1"/>
                    </a:moveTo>
                    <a:cubicBezTo>
                      <a:pt x="285" y="43"/>
                      <a:pt x="138" y="83"/>
                      <a:pt x="1" y="151"/>
                    </a:cubicBezTo>
                    <a:lnTo>
                      <a:pt x="40" y="246"/>
                    </a:lnTo>
                    <a:cubicBezTo>
                      <a:pt x="178" y="190"/>
                      <a:pt x="315" y="138"/>
                      <a:pt x="449" y="109"/>
                    </a:cubicBez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42"/>
              <p:cNvSpPr/>
              <p:nvPr/>
            </p:nvSpPr>
            <p:spPr>
              <a:xfrm>
                <a:off x="5659156" y="1720827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11" y="436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42"/>
              <p:cNvSpPr/>
              <p:nvPr/>
            </p:nvSpPr>
            <p:spPr>
              <a:xfrm>
                <a:off x="5659156" y="1826729"/>
                <a:ext cx="13633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2" extrusionOk="0">
                    <a:moveTo>
                      <a:pt x="0" y="0"/>
                    </a:moveTo>
                    <a:lnTo>
                      <a:pt x="0" y="451"/>
                    </a:lnTo>
                    <a:lnTo>
                      <a:pt x="111" y="451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42"/>
              <p:cNvSpPr/>
              <p:nvPr/>
            </p:nvSpPr>
            <p:spPr>
              <a:xfrm>
                <a:off x="5659156" y="1506831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42"/>
              <p:cNvSpPr/>
              <p:nvPr/>
            </p:nvSpPr>
            <p:spPr>
              <a:xfrm>
                <a:off x="5682649" y="1190097"/>
                <a:ext cx="38222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314" h="452" extrusionOk="0">
                    <a:moveTo>
                      <a:pt x="216" y="0"/>
                    </a:moveTo>
                    <a:cubicBezTo>
                      <a:pt x="134" y="138"/>
                      <a:pt x="69" y="259"/>
                      <a:pt x="0" y="396"/>
                    </a:cubicBezTo>
                    <a:lnTo>
                      <a:pt x="108" y="452"/>
                    </a:lnTo>
                    <a:cubicBezTo>
                      <a:pt x="164" y="314"/>
                      <a:pt x="232" y="193"/>
                      <a:pt x="314" y="69"/>
                    </a:cubicBez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42"/>
              <p:cNvSpPr/>
              <p:nvPr/>
            </p:nvSpPr>
            <p:spPr>
              <a:xfrm>
                <a:off x="5659156" y="1398981"/>
                <a:ext cx="13633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11" y="43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42"/>
              <p:cNvSpPr/>
              <p:nvPr/>
            </p:nvSpPr>
            <p:spPr>
              <a:xfrm>
                <a:off x="5743878" y="1114140"/>
                <a:ext cx="49908" cy="4467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7" extrusionOk="0">
                    <a:moveTo>
                      <a:pt x="340" y="0"/>
                    </a:moveTo>
                    <a:cubicBezTo>
                      <a:pt x="220" y="82"/>
                      <a:pt x="108" y="177"/>
                      <a:pt x="1" y="285"/>
                    </a:cubicBezTo>
                    <a:lnTo>
                      <a:pt x="82" y="366"/>
                    </a:lnTo>
                    <a:cubicBezTo>
                      <a:pt x="177" y="258"/>
                      <a:pt x="285" y="164"/>
                      <a:pt x="409" y="82"/>
                    </a:cubicBezTo>
                    <a:lnTo>
                      <a:pt x="34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42"/>
              <p:cNvSpPr/>
              <p:nvPr/>
            </p:nvSpPr>
            <p:spPr>
              <a:xfrm>
                <a:off x="5659156" y="1291131"/>
                <a:ext cx="19963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64" h="452" extrusionOk="0">
                    <a:moveTo>
                      <a:pt x="56" y="1"/>
                    </a:moveTo>
                    <a:cubicBezTo>
                      <a:pt x="30" y="151"/>
                      <a:pt x="17" y="301"/>
                      <a:pt x="0" y="452"/>
                    </a:cubicBezTo>
                    <a:lnTo>
                      <a:pt x="111" y="452"/>
                    </a:lnTo>
                    <a:cubicBezTo>
                      <a:pt x="125" y="301"/>
                      <a:pt x="138" y="164"/>
                      <a:pt x="164" y="30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42"/>
              <p:cNvSpPr/>
              <p:nvPr/>
            </p:nvSpPr>
            <p:spPr>
              <a:xfrm>
                <a:off x="5659156" y="1613098"/>
                <a:ext cx="13633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42"/>
              <p:cNvSpPr/>
              <p:nvPr/>
            </p:nvSpPr>
            <p:spPr>
              <a:xfrm>
                <a:off x="5659156" y="2470055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42"/>
              <p:cNvSpPr/>
              <p:nvPr/>
            </p:nvSpPr>
            <p:spPr>
              <a:xfrm>
                <a:off x="5659156" y="2576323"/>
                <a:ext cx="13633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11" y="44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42"/>
              <p:cNvSpPr/>
              <p:nvPr/>
            </p:nvSpPr>
            <p:spPr>
              <a:xfrm>
                <a:off x="5659156" y="1934579"/>
                <a:ext cx="13633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42"/>
              <p:cNvSpPr/>
              <p:nvPr/>
            </p:nvSpPr>
            <p:spPr>
              <a:xfrm>
                <a:off x="5659156" y="2683808"/>
                <a:ext cx="13633" cy="533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8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42"/>
              <p:cNvSpPr/>
              <p:nvPr/>
            </p:nvSpPr>
            <p:spPr>
              <a:xfrm>
                <a:off x="5659156" y="2040725"/>
                <a:ext cx="13633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9" extrusionOk="0">
                    <a:moveTo>
                      <a:pt x="0" y="1"/>
                    </a:moveTo>
                    <a:lnTo>
                      <a:pt x="0" y="449"/>
                    </a:lnTo>
                    <a:lnTo>
                      <a:pt x="111" y="44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3087;p42"/>
              <p:cNvSpPr/>
              <p:nvPr/>
            </p:nvSpPr>
            <p:spPr>
              <a:xfrm>
                <a:off x="5659156" y="2148575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42"/>
              <p:cNvSpPr/>
              <p:nvPr/>
            </p:nvSpPr>
            <p:spPr>
              <a:xfrm>
                <a:off x="5659156" y="2362205"/>
                <a:ext cx="13633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11" y="452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42"/>
              <p:cNvSpPr/>
              <p:nvPr/>
            </p:nvSpPr>
            <p:spPr>
              <a:xfrm>
                <a:off x="5659156" y="2256060"/>
                <a:ext cx="13633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42"/>
              <p:cNvSpPr/>
              <p:nvPr/>
            </p:nvSpPr>
            <p:spPr>
              <a:xfrm>
                <a:off x="6228107" y="196598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42"/>
              <p:cNvSpPr/>
              <p:nvPr/>
            </p:nvSpPr>
            <p:spPr>
              <a:xfrm>
                <a:off x="6228107" y="1430386"/>
                <a:ext cx="14851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42"/>
              <p:cNvSpPr/>
              <p:nvPr/>
            </p:nvSpPr>
            <p:spPr>
              <a:xfrm>
                <a:off x="6228107" y="1538236"/>
                <a:ext cx="14851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42"/>
              <p:cNvSpPr/>
              <p:nvPr/>
            </p:nvSpPr>
            <p:spPr>
              <a:xfrm>
                <a:off x="6228107" y="1644504"/>
                <a:ext cx="14851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42"/>
              <p:cNvSpPr/>
              <p:nvPr/>
            </p:nvSpPr>
            <p:spPr>
              <a:xfrm>
                <a:off x="6228107" y="2393733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42"/>
              <p:cNvSpPr/>
              <p:nvPr/>
            </p:nvSpPr>
            <p:spPr>
              <a:xfrm>
                <a:off x="6448554" y="2715578"/>
                <a:ext cx="54656" cy="21546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77" extrusionOk="0">
                    <a:moveTo>
                      <a:pt x="26" y="1"/>
                    </a:moveTo>
                    <a:lnTo>
                      <a:pt x="0" y="108"/>
                    </a:lnTo>
                    <a:cubicBezTo>
                      <a:pt x="134" y="148"/>
                      <a:pt x="285" y="164"/>
                      <a:pt x="435" y="177"/>
                    </a:cubicBezTo>
                    <a:lnTo>
                      <a:pt x="448" y="66"/>
                    </a:lnTo>
                    <a:cubicBezTo>
                      <a:pt x="298" y="53"/>
                      <a:pt x="164" y="40"/>
                      <a:pt x="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42"/>
              <p:cNvSpPr/>
              <p:nvPr/>
            </p:nvSpPr>
            <p:spPr>
              <a:xfrm>
                <a:off x="6228107" y="1752354"/>
                <a:ext cx="14851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21" y="435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7" name="Google Shape;3097;p42"/>
              <p:cNvSpPr/>
              <p:nvPr/>
            </p:nvSpPr>
            <p:spPr>
              <a:xfrm>
                <a:off x="6234437" y="2499878"/>
                <a:ext cx="26780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220" h="449" extrusionOk="0">
                    <a:moveTo>
                      <a:pt x="112" y="1"/>
                    </a:moveTo>
                    <a:lnTo>
                      <a:pt x="1" y="14"/>
                    </a:lnTo>
                    <a:cubicBezTo>
                      <a:pt x="30" y="164"/>
                      <a:pt x="69" y="315"/>
                      <a:pt x="125" y="449"/>
                    </a:cubicBezTo>
                    <a:lnTo>
                      <a:pt x="220" y="409"/>
                    </a:lnTo>
                    <a:cubicBezTo>
                      <a:pt x="177" y="272"/>
                      <a:pt x="138" y="138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3098;p42"/>
              <p:cNvSpPr/>
              <p:nvPr/>
            </p:nvSpPr>
            <p:spPr>
              <a:xfrm>
                <a:off x="6349103" y="2672244"/>
                <a:ext cx="52951" cy="38222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14" extrusionOk="0">
                    <a:moveTo>
                      <a:pt x="69" y="0"/>
                    </a:moveTo>
                    <a:lnTo>
                      <a:pt x="0" y="82"/>
                    </a:lnTo>
                    <a:cubicBezTo>
                      <a:pt x="121" y="177"/>
                      <a:pt x="258" y="245"/>
                      <a:pt x="396" y="314"/>
                    </a:cubicBezTo>
                    <a:lnTo>
                      <a:pt x="435" y="219"/>
                    </a:lnTo>
                    <a:cubicBezTo>
                      <a:pt x="314" y="151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9" name="Google Shape;3099;p42"/>
              <p:cNvSpPr/>
              <p:nvPr/>
            </p:nvSpPr>
            <p:spPr>
              <a:xfrm>
                <a:off x="6274241" y="2596164"/>
                <a:ext cx="43457" cy="49908"/>
              </a:xfrm>
              <a:custGeom>
                <a:avLst/>
                <a:gdLst/>
                <a:ahLst/>
                <a:cxnLst/>
                <a:rect l="l" t="t" r="r" b="b"/>
                <a:pathLst>
                  <a:path w="357" h="410" extrusionOk="0">
                    <a:moveTo>
                      <a:pt x="95" y="1"/>
                    </a:moveTo>
                    <a:lnTo>
                      <a:pt x="1" y="53"/>
                    </a:lnTo>
                    <a:cubicBezTo>
                      <a:pt x="82" y="190"/>
                      <a:pt x="177" y="298"/>
                      <a:pt x="275" y="409"/>
                    </a:cubicBezTo>
                    <a:lnTo>
                      <a:pt x="357" y="341"/>
                    </a:lnTo>
                    <a:cubicBezTo>
                      <a:pt x="259" y="230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0" name="Google Shape;3100;p42"/>
              <p:cNvSpPr/>
              <p:nvPr/>
            </p:nvSpPr>
            <p:spPr>
              <a:xfrm>
                <a:off x="5939614" y="1062406"/>
                <a:ext cx="54656" cy="16798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38" extrusionOk="0">
                    <a:moveTo>
                      <a:pt x="1" y="0"/>
                    </a:moveTo>
                    <a:lnTo>
                      <a:pt x="1" y="111"/>
                    </a:lnTo>
                    <a:lnTo>
                      <a:pt x="96" y="111"/>
                    </a:lnTo>
                    <a:cubicBezTo>
                      <a:pt x="203" y="111"/>
                      <a:pt x="328" y="111"/>
                      <a:pt x="435" y="138"/>
                    </a:cubicBezTo>
                    <a:lnTo>
                      <a:pt x="449" y="30"/>
                    </a:lnTo>
                    <a:cubicBezTo>
                      <a:pt x="341" y="0"/>
                      <a:pt x="216" y="0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42"/>
              <p:cNvSpPr/>
              <p:nvPr/>
            </p:nvSpPr>
            <p:spPr>
              <a:xfrm>
                <a:off x="6228107" y="1323023"/>
                <a:ext cx="14851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108" y="0"/>
                    </a:moveTo>
                    <a:lnTo>
                      <a:pt x="0" y="13"/>
                    </a:lnTo>
                    <a:lnTo>
                      <a:pt x="0" y="245"/>
                    </a:ln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245"/>
                    </a:lnTo>
                    <a:cubicBezTo>
                      <a:pt x="121" y="164"/>
                      <a:pt x="108" y="82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42"/>
              <p:cNvSpPr/>
              <p:nvPr/>
            </p:nvSpPr>
            <p:spPr>
              <a:xfrm>
                <a:off x="6198284" y="1218338"/>
                <a:ext cx="31527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259" h="452" extrusionOk="0">
                    <a:moveTo>
                      <a:pt x="95" y="1"/>
                    </a:moveTo>
                    <a:lnTo>
                      <a:pt x="0" y="56"/>
                    </a:lnTo>
                    <a:cubicBezTo>
                      <a:pt x="53" y="177"/>
                      <a:pt x="108" y="314"/>
                      <a:pt x="147" y="452"/>
                    </a:cubicBezTo>
                    <a:lnTo>
                      <a:pt x="259" y="422"/>
                    </a:lnTo>
                    <a:cubicBezTo>
                      <a:pt x="216" y="272"/>
                      <a:pt x="164" y="138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3" name="Google Shape;3103;p42"/>
              <p:cNvSpPr/>
              <p:nvPr/>
            </p:nvSpPr>
            <p:spPr>
              <a:xfrm>
                <a:off x="6133403" y="1133981"/>
                <a:ext cx="46622" cy="47839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93" extrusionOk="0">
                    <a:moveTo>
                      <a:pt x="69" y="1"/>
                    </a:moveTo>
                    <a:lnTo>
                      <a:pt x="1" y="82"/>
                    </a:lnTo>
                    <a:cubicBezTo>
                      <a:pt x="108" y="177"/>
                      <a:pt x="206" y="272"/>
                      <a:pt x="288" y="393"/>
                    </a:cubicBezTo>
                    <a:lnTo>
                      <a:pt x="383" y="327"/>
                    </a:lnTo>
                    <a:cubicBezTo>
                      <a:pt x="288" y="203"/>
                      <a:pt x="177" y="95"/>
                      <a:pt x="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4" name="Google Shape;3104;p42"/>
              <p:cNvSpPr/>
              <p:nvPr/>
            </p:nvSpPr>
            <p:spPr>
              <a:xfrm>
                <a:off x="6042352" y="1079083"/>
                <a:ext cx="54534" cy="3311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272" extrusionOk="0">
                    <a:moveTo>
                      <a:pt x="39" y="1"/>
                    </a:moveTo>
                    <a:lnTo>
                      <a:pt x="0" y="95"/>
                    </a:lnTo>
                    <a:cubicBezTo>
                      <a:pt x="137" y="151"/>
                      <a:pt x="271" y="206"/>
                      <a:pt x="396" y="272"/>
                    </a:cubicBezTo>
                    <a:lnTo>
                      <a:pt x="448" y="177"/>
                    </a:lnTo>
                    <a:cubicBezTo>
                      <a:pt x="327" y="108"/>
                      <a:pt x="177" y="43"/>
                      <a:pt x="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5" name="Google Shape;3105;p42"/>
              <p:cNvSpPr/>
              <p:nvPr/>
            </p:nvSpPr>
            <p:spPr>
              <a:xfrm>
                <a:off x="6228107" y="228783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6" name="Google Shape;3106;p42"/>
              <p:cNvSpPr/>
              <p:nvPr/>
            </p:nvSpPr>
            <p:spPr>
              <a:xfrm>
                <a:off x="6228107" y="2073834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42"/>
              <p:cNvSpPr/>
              <p:nvPr/>
            </p:nvSpPr>
            <p:spPr>
              <a:xfrm>
                <a:off x="6228107" y="1858134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42"/>
              <p:cNvSpPr/>
              <p:nvPr/>
            </p:nvSpPr>
            <p:spPr>
              <a:xfrm>
                <a:off x="6228107" y="217998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42"/>
              <p:cNvSpPr/>
              <p:nvPr/>
            </p:nvSpPr>
            <p:spPr>
              <a:xfrm>
                <a:off x="7151161" y="1069101"/>
                <a:ext cx="55021" cy="29945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46" extrusionOk="0">
                    <a:moveTo>
                      <a:pt x="30" y="1"/>
                    </a:moveTo>
                    <a:lnTo>
                      <a:pt x="1" y="109"/>
                    </a:lnTo>
                    <a:cubicBezTo>
                      <a:pt x="138" y="138"/>
                      <a:pt x="275" y="190"/>
                      <a:pt x="409" y="246"/>
                    </a:cubicBezTo>
                    <a:lnTo>
                      <a:pt x="452" y="151"/>
                    </a:lnTo>
                    <a:cubicBezTo>
                      <a:pt x="314" y="83"/>
                      <a:pt x="180" y="43"/>
                      <a:pt x="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0" name="Google Shape;3110;p42"/>
              <p:cNvSpPr/>
              <p:nvPr/>
            </p:nvSpPr>
            <p:spPr>
              <a:xfrm>
                <a:off x="7366861" y="1720827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1" name="Google Shape;3111;p42"/>
              <p:cNvSpPr/>
              <p:nvPr/>
            </p:nvSpPr>
            <p:spPr>
              <a:xfrm>
                <a:off x="7366861" y="1826729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3112;p42"/>
              <p:cNvSpPr/>
              <p:nvPr/>
            </p:nvSpPr>
            <p:spPr>
              <a:xfrm>
                <a:off x="7366861" y="150683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3113;p42"/>
              <p:cNvSpPr/>
              <p:nvPr/>
            </p:nvSpPr>
            <p:spPr>
              <a:xfrm>
                <a:off x="7318657" y="1190097"/>
                <a:ext cx="38344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2" extrusionOk="0">
                    <a:moveTo>
                      <a:pt x="96" y="0"/>
                    </a:moveTo>
                    <a:lnTo>
                      <a:pt x="1" y="69"/>
                    </a:lnTo>
                    <a:cubicBezTo>
                      <a:pt x="82" y="193"/>
                      <a:pt x="151" y="314"/>
                      <a:pt x="207" y="452"/>
                    </a:cubicBezTo>
                    <a:lnTo>
                      <a:pt x="315" y="396"/>
                    </a:lnTo>
                    <a:cubicBezTo>
                      <a:pt x="259" y="259"/>
                      <a:pt x="177" y="138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42"/>
              <p:cNvSpPr/>
              <p:nvPr/>
            </p:nvSpPr>
            <p:spPr>
              <a:xfrm>
                <a:off x="7366861" y="1398981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42"/>
              <p:cNvSpPr/>
              <p:nvPr/>
            </p:nvSpPr>
            <p:spPr>
              <a:xfrm>
                <a:off x="7245864" y="1114140"/>
                <a:ext cx="49908" cy="4467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7" extrusionOk="0">
                    <a:moveTo>
                      <a:pt x="69" y="0"/>
                    </a:moveTo>
                    <a:lnTo>
                      <a:pt x="1" y="82"/>
                    </a:lnTo>
                    <a:cubicBezTo>
                      <a:pt x="122" y="164"/>
                      <a:pt x="233" y="258"/>
                      <a:pt x="327" y="366"/>
                    </a:cubicBezTo>
                    <a:lnTo>
                      <a:pt x="409" y="285"/>
                    </a:lnTo>
                    <a:cubicBezTo>
                      <a:pt x="314" y="177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42"/>
              <p:cNvSpPr/>
              <p:nvPr/>
            </p:nvSpPr>
            <p:spPr>
              <a:xfrm>
                <a:off x="7360044" y="1291131"/>
                <a:ext cx="20085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52" extrusionOk="0">
                    <a:moveTo>
                      <a:pt x="112" y="1"/>
                    </a:moveTo>
                    <a:lnTo>
                      <a:pt x="1" y="30"/>
                    </a:lnTo>
                    <a:cubicBezTo>
                      <a:pt x="30" y="164"/>
                      <a:pt x="56" y="301"/>
                      <a:pt x="56" y="452"/>
                    </a:cubicBezTo>
                    <a:lnTo>
                      <a:pt x="164" y="452"/>
                    </a:lnTo>
                    <a:cubicBezTo>
                      <a:pt x="164" y="301"/>
                      <a:pt x="138" y="151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42"/>
              <p:cNvSpPr/>
              <p:nvPr/>
            </p:nvSpPr>
            <p:spPr>
              <a:xfrm>
                <a:off x="7366861" y="1613098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8" name="Google Shape;3118;p42"/>
              <p:cNvSpPr/>
              <p:nvPr/>
            </p:nvSpPr>
            <p:spPr>
              <a:xfrm>
                <a:off x="7366861" y="2470055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3119;p42"/>
              <p:cNvSpPr/>
              <p:nvPr/>
            </p:nvSpPr>
            <p:spPr>
              <a:xfrm>
                <a:off x="7366861" y="2576323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42"/>
              <p:cNvSpPr/>
              <p:nvPr/>
            </p:nvSpPr>
            <p:spPr>
              <a:xfrm>
                <a:off x="7366861" y="1934579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42"/>
              <p:cNvSpPr/>
              <p:nvPr/>
            </p:nvSpPr>
            <p:spPr>
              <a:xfrm>
                <a:off x="7366861" y="2683808"/>
                <a:ext cx="13268" cy="533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8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3122;p42"/>
              <p:cNvSpPr/>
              <p:nvPr/>
            </p:nvSpPr>
            <p:spPr>
              <a:xfrm>
                <a:off x="7366861" y="2040725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3" name="Google Shape;3123;p42"/>
              <p:cNvSpPr/>
              <p:nvPr/>
            </p:nvSpPr>
            <p:spPr>
              <a:xfrm>
                <a:off x="7366861" y="2148575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4" name="Google Shape;3124;p42"/>
              <p:cNvSpPr/>
              <p:nvPr/>
            </p:nvSpPr>
            <p:spPr>
              <a:xfrm>
                <a:off x="7366861" y="2362205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3125;p42"/>
              <p:cNvSpPr/>
              <p:nvPr/>
            </p:nvSpPr>
            <p:spPr>
              <a:xfrm>
                <a:off x="7366861" y="2256060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42"/>
              <p:cNvSpPr/>
              <p:nvPr/>
            </p:nvSpPr>
            <p:spPr>
              <a:xfrm>
                <a:off x="6798275" y="196598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42"/>
              <p:cNvSpPr/>
              <p:nvPr/>
            </p:nvSpPr>
            <p:spPr>
              <a:xfrm>
                <a:off x="6798275" y="1430386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3128;p42"/>
              <p:cNvSpPr/>
              <p:nvPr/>
            </p:nvSpPr>
            <p:spPr>
              <a:xfrm>
                <a:off x="6798275" y="1538236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9" name="Google Shape;3129;p42"/>
              <p:cNvSpPr/>
              <p:nvPr/>
            </p:nvSpPr>
            <p:spPr>
              <a:xfrm>
                <a:off x="6798275" y="1644504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42"/>
              <p:cNvSpPr/>
              <p:nvPr/>
            </p:nvSpPr>
            <p:spPr>
              <a:xfrm>
                <a:off x="6798275" y="2393733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42"/>
              <p:cNvSpPr/>
              <p:nvPr/>
            </p:nvSpPr>
            <p:spPr>
              <a:xfrm>
                <a:off x="6536441" y="2715578"/>
                <a:ext cx="54656" cy="21546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77" extrusionOk="0">
                    <a:moveTo>
                      <a:pt x="422" y="1"/>
                    </a:moveTo>
                    <a:cubicBezTo>
                      <a:pt x="285" y="40"/>
                      <a:pt x="148" y="53"/>
                      <a:pt x="1" y="66"/>
                    </a:cubicBezTo>
                    <a:lnTo>
                      <a:pt x="14" y="177"/>
                    </a:lnTo>
                    <a:cubicBezTo>
                      <a:pt x="164" y="164"/>
                      <a:pt x="311" y="148"/>
                      <a:pt x="448" y="108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3132;p42"/>
              <p:cNvSpPr/>
              <p:nvPr/>
            </p:nvSpPr>
            <p:spPr>
              <a:xfrm>
                <a:off x="6798275" y="1752354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3" name="Google Shape;3133;p42"/>
              <p:cNvSpPr/>
              <p:nvPr/>
            </p:nvSpPr>
            <p:spPr>
              <a:xfrm>
                <a:off x="6778312" y="2499878"/>
                <a:ext cx="28484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234" h="449" extrusionOk="0">
                    <a:moveTo>
                      <a:pt x="122" y="1"/>
                    </a:moveTo>
                    <a:cubicBezTo>
                      <a:pt x="96" y="138"/>
                      <a:pt x="57" y="272"/>
                      <a:pt x="1" y="409"/>
                    </a:cubicBezTo>
                    <a:lnTo>
                      <a:pt x="96" y="449"/>
                    </a:lnTo>
                    <a:cubicBezTo>
                      <a:pt x="151" y="315"/>
                      <a:pt x="204" y="164"/>
                      <a:pt x="233" y="14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4" name="Google Shape;3134;p42"/>
              <p:cNvSpPr/>
              <p:nvPr/>
            </p:nvSpPr>
            <p:spPr>
              <a:xfrm>
                <a:off x="6637474" y="2672244"/>
                <a:ext cx="53073" cy="38222"/>
              </a:xfrm>
              <a:custGeom>
                <a:avLst/>
                <a:gdLst/>
                <a:ahLst/>
                <a:cxnLst/>
                <a:rect l="l" t="t" r="r" b="b"/>
                <a:pathLst>
                  <a:path w="436" h="314" extrusionOk="0">
                    <a:moveTo>
                      <a:pt x="367" y="0"/>
                    </a:moveTo>
                    <a:cubicBezTo>
                      <a:pt x="259" y="82"/>
                      <a:pt x="135" y="151"/>
                      <a:pt x="1" y="219"/>
                    </a:cubicBezTo>
                    <a:lnTo>
                      <a:pt x="53" y="314"/>
                    </a:lnTo>
                    <a:cubicBezTo>
                      <a:pt x="190" y="245"/>
                      <a:pt x="315" y="177"/>
                      <a:pt x="436" y="82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42"/>
              <p:cNvSpPr/>
              <p:nvPr/>
            </p:nvSpPr>
            <p:spPr>
              <a:xfrm>
                <a:off x="6721831" y="2596164"/>
                <a:ext cx="43578" cy="49908"/>
              </a:xfrm>
              <a:custGeom>
                <a:avLst/>
                <a:gdLst/>
                <a:ahLst/>
                <a:cxnLst/>
                <a:rect l="l" t="t" r="r" b="b"/>
                <a:pathLst>
                  <a:path w="358" h="410" extrusionOk="0">
                    <a:moveTo>
                      <a:pt x="259" y="1"/>
                    </a:moveTo>
                    <a:cubicBezTo>
                      <a:pt x="194" y="122"/>
                      <a:pt x="96" y="230"/>
                      <a:pt x="1" y="341"/>
                    </a:cubicBezTo>
                    <a:lnTo>
                      <a:pt x="83" y="409"/>
                    </a:lnTo>
                    <a:cubicBezTo>
                      <a:pt x="177" y="298"/>
                      <a:pt x="275" y="190"/>
                      <a:pt x="357" y="53"/>
                    </a:cubicBez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3136;p42"/>
              <p:cNvSpPr/>
              <p:nvPr/>
            </p:nvSpPr>
            <p:spPr>
              <a:xfrm>
                <a:off x="7045380" y="1062406"/>
                <a:ext cx="54534" cy="16798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38" extrusionOk="0">
                    <a:moveTo>
                      <a:pt x="353" y="0"/>
                    </a:moveTo>
                    <a:cubicBezTo>
                      <a:pt x="245" y="0"/>
                      <a:pt x="121" y="0"/>
                      <a:pt x="0" y="30"/>
                    </a:cubicBezTo>
                    <a:lnTo>
                      <a:pt x="13" y="138"/>
                    </a:lnTo>
                    <a:cubicBezTo>
                      <a:pt x="134" y="111"/>
                      <a:pt x="245" y="111"/>
                      <a:pt x="353" y="111"/>
                    </a:cubicBezTo>
                    <a:lnTo>
                      <a:pt x="448" y="111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3137;p42"/>
              <p:cNvSpPr/>
              <p:nvPr/>
            </p:nvSpPr>
            <p:spPr>
              <a:xfrm>
                <a:off x="6798275" y="1323023"/>
                <a:ext cx="14851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13" y="0"/>
                    </a:moveTo>
                    <a:cubicBezTo>
                      <a:pt x="0" y="82"/>
                      <a:pt x="0" y="164"/>
                      <a:pt x="0" y="245"/>
                    </a:cubicBez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245"/>
                    </a:lnTo>
                    <a:cubicBezTo>
                      <a:pt x="108" y="177"/>
                      <a:pt x="108" y="95"/>
                      <a:pt x="121" y="13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8" name="Google Shape;3138;p42"/>
              <p:cNvSpPr/>
              <p:nvPr/>
            </p:nvSpPr>
            <p:spPr>
              <a:xfrm>
                <a:off x="6809839" y="1218338"/>
                <a:ext cx="33110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272" h="452" extrusionOk="0">
                    <a:moveTo>
                      <a:pt x="177" y="1"/>
                    </a:moveTo>
                    <a:cubicBezTo>
                      <a:pt x="108" y="138"/>
                      <a:pt x="43" y="272"/>
                      <a:pt x="0" y="422"/>
                    </a:cubicBezTo>
                    <a:lnTo>
                      <a:pt x="108" y="452"/>
                    </a:lnTo>
                    <a:cubicBezTo>
                      <a:pt x="151" y="314"/>
                      <a:pt x="206" y="177"/>
                      <a:pt x="271" y="56"/>
                    </a:cubicBez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9" name="Google Shape;3139;p42"/>
              <p:cNvSpPr/>
              <p:nvPr/>
            </p:nvSpPr>
            <p:spPr>
              <a:xfrm>
                <a:off x="6861086" y="1133981"/>
                <a:ext cx="46743" cy="47839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93" extrusionOk="0">
                    <a:moveTo>
                      <a:pt x="302" y="1"/>
                    </a:moveTo>
                    <a:cubicBezTo>
                      <a:pt x="194" y="95"/>
                      <a:pt x="83" y="203"/>
                      <a:pt x="1" y="327"/>
                    </a:cubicBezTo>
                    <a:lnTo>
                      <a:pt x="83" y="393"/>
                    </a:lnTo>
                    <a:cubicBezTo>
                      <a:pt x="164" y="272"/>
                      <a:pt x="275" y="177"/>
                      <a:pt x="383" y="82"/>
                    </a:cubicBezTo>
                    <a:lnTo>
                      <a:pt x="3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0" name="Google Shape;3140;p42"/>
              <p:cNvSpPr/>
              <p:nvPr/>
            </p:nvSpPr>
            <p:spPr>
              <a:xfrm>
                <a:off x="6942278" y="1079083"/>
                <a:ext cx="55021" cy="3311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72" extrusionOk="0">
                    <a:moveTo>
                      <a:pt x="409" y="1"/>
                    </a:moveTo>
                    <a:cubicBezTo>
                      <a:pt x="275" y="43"/>
                      <a:pt x="138" y="108"/>
                      <a:pt x="1" y="177"/>
                    </a:cubicBezTo>
                    <a:lnTo>
                      <a:pt x="56" y="272"/>
                    </a:lnTo>
                    <a:cubicBezTo>
                      <a:pt x="180" y="206"/>
                      <a:pt x="314" y="151"/>
                      <a:pt x="452" y="95"/>
                    </a:cubicBezTo>
                    <a:lnTo>
                      <a:pt x="4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3141;p42"/>
              <p:cNvSpPr/>
              <p:nvPr/>
            </p:nvSpPr>
            <p:spPr>
              <a:xfrm>
                <a:off x="6798275" y="228783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3142;p42"/>
              <p:cNvSpPr/>
              <p:nvPr/>
            </p:nvSpPr>
            <p:spPr>
              <a:xfrm>
                <a:off x="6798275" y="2073834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3" name="Google Shape;3143;p42"/>
              <p:cNvSpPr/>
              <p:nvPr/>
            </p:nvSpPr>
            <p:spPr>
              <a:xfrm>
                <a:off x="6798275" y="1858134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4" name="Google Shape;3144;p42"/>
              <p:cNvSpPr/>
              <p:nvPr/>
            </p:nvSpPr>
            <p:spPr>
              <a:xfrm>
                <a:off x="6798275" y="217998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42"/>
              <p:cNvSpPr/>
              <p:nvPr/>
            </p:nvSpPr>
            <p:spPr>
              <a:xfrm>
                <a:off x="5661103" y="375646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42"/>
              <p:cNvSpPr/>
              <p:nvPr/>
            </p:nvSpPr>
            <p:spPr>
              <a:xfrm>
                <a:off x="5661103" y="3862732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7" name="Google Shape;3147;p42"/>
              <p:cNvSpPr/>
              <p:nvPr/>
            </p:nvSpPr>
            <p:spPr>
              <a:xfrm>
                <a:off x="5661103" y="364861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8" name="Google Shape;3148;p42"/>
              <p:cNvSpPr/>
              <p:nvPr/>
            </p:nvSpPr>
            <p:spPr>
              <a:xfrm>
                <a:off x="5661103" y="4506059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42"/>
              <p:cNvSpPr/>
              <p:nvPr/>
            </p:nvSpPr>
            <p:spPr>
              <a:xfrm>
                <a:off x="5661103" y="397046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0" name="Google Shape;3150;p42"/>
              <p:cNvSpPr/>
              <p:nvPr/>
            </p:nvSpPr>
            <p:spPr>
              <a:xfrm>
                <a:off x="5661103" y="407831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1" name="Google Shape;3151;p42"/>
              <p:cNvSpPr/>
              <p:nvPr/>
            </p:nvSpPr>
            <p:spPr>
              <a:xfrm>
                <a:off x="5661103" y="4184213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2" name="Google Shape;3152;p42"/>
              <p:cNvSpPr/>
              <p:nvPr/>
            </p:nvSpPr>
            <p:spPr>
              <a:xfrm>
                <a:off x="5661103" y="4398209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1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3" name="Google Shape;3153;p42"/>
              <p:cNvSpPr/>
              <p:nvPr/>
            </p:nvSpPr>
            <p:spPr>
              <a:xfrm>
                <a:off x="5661103" y="429194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4" name="Google Shape;3154;p42"/>
              <p:cNvSpPr/>
              <p:nvPr/>
            </p:nvSpPr>
            <p:spPr>
              <a:xfrm>
                <a:off x="5661103" y="2896221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5" name="Google Shape;3155;p42"/>
              <p:cNvSpPr/>
              <p:nvPr/>
            </p:nvSpPr>
            <p:spPr>
              <a:xfrm>
                <a:off x="5661103" y="3004071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6" name="Google Shape;3156;p42"/>
              <p:cNvSpPr/>
              <p:nvPr/>
            </p:nvSpPr>
            <p:spPr>
              <a:xfrm>
                <a:off x="5659156" y="2789954"/>
                <a:ext cx="15216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436" extrusionOk="0">
                    <a:moveTo>
                      <a:pt x="17" y="1"/>
                    </a:moveTo>
                    <a:lnTo>
                      <a:pt x="17" y="14"/>
                    </a:lnTo>
                    <a:lnTo>
                      <a:pt x="0" y="14"/>
                    </a:lnTo>
                    <a:lnTo>
                      <a:pt x="0" y="164"/>
                    </a:lnTo>
                    <a:lnTo>
                      <a:pt x="17" y="164"/>
                    </a:lnTo>
                    <a:lnTo>
                      <a:pt x="17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7" name="Google Shape;3157;p42"/>
              <p:cNvSpPr/>
              <p:nvPr/>
            </p:nvSpPr>
            <p:spPr>
              <a:xfrm>
                <a:off x="5661103" y="311143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8" name="Google Shape;3158;p42"/>
              <p:cNvSpPr/>
              <p:nvPr/>
            </p:nvSpPr>
            <p:spPr>
              <a:xfrm>
                <a:off x="5661103" y="3217702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9" name="Google Shape;3159;p42"/>
              <p:cNvSpPr/>
              <p:nvPr/>
            </p:nvSpPr>
            <p:spPr>
              <a:xfrm>
                <a:off x="5661103" y="3325552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0" name="Google Shape;3160;p42"/>
              <p:cNvSpPr/>
              <p:nvPr/>
            </p:nvSpPr>
            <p:spPr>
              <a:xfrm>
                <a:off x="5661103" y="3539182"/>
                <a:ext cx="13268" cy="5660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65" extrusionOk="0">
                    <a:moveTo>
                      <a:pt x="1" y="1"/>
                    </a:moveTo>
                    <a:lnTo>
                      <a:pt x="1" y="30"/>
                    </a:lnTo>
                    <a:lnTo>
                      <a:pt x="1" y="439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9"/>
                    </a:lnTo>
                    <a:lnTo>
                      <a:pt x="109" y="30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1" name="Google Shape;3161;p42"/>
              <p:cNvSpPr/>
              <p:nvPr/>
            </p:nvSpPr>
            <p:spPr>
              <a:xfrm>
                <a:off x="5661103" y="3431819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62" name="Google Shape;3162;p42"/>
          <p:cNvGrpSpPr/>
          <p:nvPr/>
        </p:nvGrpSpPr>
        <p:grpSpPr>
          <a:xfrm>
            <a:off x="1080275" y="482975"/>
            <a:ext cx="2714372" cy="4003230"/>
            <a:chOff x="1080275" y="482975"/>
            <a:chExt cx="2714372" cy="4003230"/>
          </a:xfrm>
        </p:grpSpPr>
        <p:grpSp>
          <p:nvGrpSpPr>
            <p:cNvPr id="3163" name="Google Shape;3163;p42"/>
            <p:cNvGrpSpPr/>
            <p:nvPr/>
          </p:nvGrpSpPr>
          <p:grpSpPr>
            <a:xfrm rot="-754058">
              <a:off x="1692569" y="1032547"/>
              <a:ext cx="1764045" cy="3301286"/>
              <a:chOff x="5120779" y="818439"/>
              <a:chExt cx="1836564" cy="3437000"/>
            </a:xfrm>
          </p:grpSpPr>
          <p:sp>
            <p:nvSpPr>
              <p:cNvPr id="3164" name="Google Shape;3164;p42"/>
              <p:cNvSpPr/>
              <p:nvPr/>
            </p:nvSpPr>
            <p:spPr>
              <a:xfrm>
                <a:off x="5120779" y="818439"/>
                <a:ext cx="1836564" cy="3437000"/>
              </a:xfrm>
              <a:custGeom>
                <a:avLst/>
                <a:gdLst/>
                <a:ahLst/>
                <a:cxnLst/>
                <a:rect l="l" t="t" r="r" b="b"/>
                <a:pathLst>
                  <a:path w="37357" h="69911" extrusionOk="0">
                    <a:moveTo>
                      <a:pt x="3283" y="0"/>
                    </a:moveTo>
                    <a:cubicBezTo>
                      <a:pt x="1520" y="0"/>
                      <a:pt x="1" y="1520"/>
                      <a:pt x="1" y="3435"/>
                    </a:cubicBezTo>
                    <a:lnTo>
                      <a:pt x="1" y="66627"/>
                    </a:lnTo>
                    <a:cubicBezTo>
                      <a:pt x="1" y="68390"/>
                      <a:pt x="1520" y="69910"/>
                      <a:pt x="3283" y="69910"/>
                    </a:cubicBezTo>
                    <a:lnTo>
                      <a:pt x="34074" y="69910"/>
                    </a:lnTo>
                    <a:cubicBezTo>
                      <a:pt x="35837" y="69910"/>
                      <a:pt x="37357" y="68390"/>
                      <a:pt x="37357" y="66627"/>
                    </a:cubicBezTo>
                    <a:lnTo>
                      <a:pt x="37357" y="3435"/>
                    </a:lnTo>
                    <a:cubicBezTo>
                      <a:pt x="37357" y="1520"/>
                      <a:pt x="35837" y="0"/>
                      <a:pt x="340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5" name="Google Shape;3165;p42"/>
              <p:cNvSpPr/>
              <p:nvPr/>
            </p:nvSpPr>
            <p:spPr>
              <a:xfrm>
                <a:off x="5819675" y="947325"/>
                <a:ext cx="438600" cy="723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6" name="Google Shape;3166;p42"/>
              <p:cNvSpPr/>
              <p:nvPr/>
            </p:nvSpPr>
            <p:spPr>
              <a:xfrm>
                <a:off x="5878717" y="3947980"/>
                <a:ext cx="320700" cy="1938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67" name="Google Shape;3167;p42"/>
            <p:cNvSpPr/>
            <p:nvPr/>
          </p:nvSpPr>
          <p:spPr>
            <a:xfrm>
              <a:off x="1080275" y="482975"/>
              <a:ext cx="1559700" cy="397200"/>
            </a:xfrm>
            <a:prstGeom prst="wedgeRectCallout">
              <a:avLst>
                <a:gd name="adj1" fmla="val -11597"/>
                <a:gd name="adj2" fmla="val 11098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5"/>
                  </a:solidFill>
                  <a:latin typeface="Poppins"/>
                  <a:ea typeface="Poppins"/>
                  <a:cs typeface="Poppins"/>
                  <a:sym typeface="Poppins"/>
                </a:rPr>
                <a:t>ACCIDENT!</a:t>
              </a:r>
              <a:endParaRPr sz="1600" b="1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3168" name="Google Shape;3168;p42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-30" b="30"/>
          <a:stretch/>
        </p:blipFill>
        <p:spPr>
          <a:xfrm rot="-754210">
            <a:off x="1800180" y="1317963"/>
            <a:ext cx="1532149" cy="265547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3" name="Google Shape;3173;p43"/>
          <p:cNvSpPr/>
          <p:nvPr/>
        </p:nvSpPr>
        <p:spPr>
          <a:xfrm>
            <a:off x="4691250" y="1434025"/>
            <a:ext cx="2827800" cy="28278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4" name="Google Shape;3174;p43"/>
          <p:cNvGrpSpPr/>
          <p:nvPr/>
        </p:nvGrpSpPr>
        <p:grpSpPr>
          <a:xfrm flipH="1">
            <a:off x="5276906" y="3091479"/>
            <a:ext cx="6382937" cy="1623549"/>
            <a:chOff x="713181" y="3935229"/>
            <a:chExt cx="6382937" cy="1623549"/>
          </a:xfrm>
        </p:grpSpPr>
        <p:sp>
          <p:nvSpPr>
            <p:cNvPr id="3175" name="Google Shape;3175;p43"/>
            <p:cNvSpPr/>
            <p:nvPr/>
          </p:nvSpPr>
          <p:spPr>
            <a:xfrm rot="5400000" flipH="1">
              <a:off x="3092875" y="1555535"/>
              <a:ext cx="1623549" cy="6382937"/>
            </a:xfrm>
            <a:custGeom>
              <a:avLst/>
              <a:gdLst/>
              <a:ahLst/>
              <a:cxnLst/>
              <a:rect l="l" t="t" r="r" b="b"/>
              <a:pathLst>
                <a:path w="12220" h="44059" extrusionOk="0">
                  <a:moveTo>
                    <a:pt x="9359" y="0"/>
                  </a:moveTo>
                  <a:lnTo>
                    <a:pt x="9359" y="18593"/>
                  </a:lnTo>
                  <a:lnTo>
                    <a:pt x="9359" y="27156"/>
                  </a:lnTo>
                  <a:cubicBezTo>
                    <a:pt x="9359" y="27621"/>
                    <a:pt x="9003" y="28003"/>
                    <a:pt x="8568" y="28055"/>
                  </a:cubicBezTo>
                  <a:lnTo>
                    <a:pt x="8444" y="28055"/>
                  </a:lnTo>
                  <a:cubicBezTo>
                    <a:pt x="7940" y="28055"/>
                    <a:pt x="7532" y="27647"/>
                    <a:pt x="7532" y="27156"/>
                  </a:cubicBezTo>
                  <a:lnTo>
                    <a:pt x="7532" y="18168"/>
                  </a:lnTo>
                  <a:cubicBezTo>
                    <a:pt x="7532" y="16099"/>
                    <a:pt x="5845" y="14409"/>
                    <a:pt x="3773" y="14409"/>
                  </a:cubicBezTo>
                  <a:cubicBezTo>
                    <a:pt x="1704" y="14409"/>
                    <a:pt x="1" y="16099"/>
                    <a:pt x="1" y="18168"/>
                  </a:cubicBezTo>
                  <a:lnTo>
                    <a:pt x="1" y="30141"/>
                  </a:lnTo>
                  <a:lnTo>
                    <a:pt x="1" y="44059"/>
                  </a:lnTo>
                  <a:lnTo>
                    <a:pt x="2861" y="44059"/>
                  </a:lnTo>
                  <a:lnTo>
                    <a:pt x="2861" y="29065"/>
                  </a:lnTo>
                  <a:lnTo>
                    <a:pt x="2861" y="18168"/>
                  </a:lnTo>
                  <a:cubicBezTo>
                    <a:pt x="2861" y="17677"/>
                    <a:pt x="3270" y="17269"/>
                    <a:pt x="3773" y="17269"/>
                  </a:cubicBezTo>
                  <a:cubicBezTo>
                    <a:pt x="4276" y="17269"/>
                    <a:pt x="4685" y="17677"/>
                    <a:pt x="4685" y="18168"/>
                  </a:cubicBezTo>
                  <a:lnTo>
                    <a:pt x="4685" y="27156"/>
                  </a:lnTo>
                  <a:cubicBezTo>
                    <a:pt x="4685" y="29186"/>
                    <a:pt x="6306" y="30863"/>
                    <a:pt x="8336" y="30915"/>
                  </a:cubicBezTo>
                  <a:cubicBezTo>
                    <a:pt x="8378" y="30915"/>
                    <a:pt x="8405" y="30932"/>
                    <a:pt x="8444" y="30932"/>
                  </a:cubicBezTo>
                  <a:cubicBezTo>
                    <a:pt x="10529" y="30932"/>
                    <a:pt x="12219" y="29229"/>
                    <a:pt x="12219" y="27156"/>
                  </a:cubicBezTo>
                  <a:lnTo>
                    <a:pt x="12219" y="18619"/>
                  </a:lnTo>
                  <a:lnTo>
                    <a:pt x="122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57150" dir="63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76" name="Google Shape;3176;p43"/>
            <p:cNvGrpSpPr/>
            <p:nvPr/>
          </p:nvGrpSpPr>
          <p:grpSpPr>
            <a:xfrm rot="5400000" flipH="1">
              <a:off x="3392071" y="1847512"/>
              <a:ext cx="1257637" cy="5799004"/>
              <a:chOff x="3563222" y="101822"/>
              <a:chExt cx="1212180" cy="5125965"/>
            </a:xfrm>
          </p:grpSpPr>
          <p:sp>
            <p:nvSpPr>
              <p:cNvPr id="3177" name="Google Shape;3177;p43"/>
              <p:cNvSpPr/>
              <p:nvPr/>
            </p:nvSpPr>
            <p:spPr>
              <a:xfrm>
                <a:off x="3563222" y="4946702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43"/>
              <p:cNvSpPr/>
              <p:nvPr/>
            </p:nvSpPr>
            <p:spPr>
              <a:xfrm>
                <a:off x="3563222" y="5060160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43"/>
              <p:cNvSpPr/>
              <p:nvPr/>
            </p:nvSpPr>
            <p:spPr>
              <a:xfrm>
                <a:off x="3563222" y="4833244"/>
                <a:ext cx="13830" cy="5801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53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43"/>
              <p:cNvSpPr/>
              <p:nvPr/>
            </p:nvSpPr>
            <p:spPr>
              <a:xfrm>
                <a:off x="3563222" y="5171569"/>
                <a:ext cx="13830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43"/>
              <p:cNvSpPr/>
              <p:nvPr/>
            </p:nvSpPr>
            <p:spPr>
              <a:xfrm>
                <a:off x="3563222" y="4043522"/>
                <a:ext cx="13830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43"/>
              <p:cNvSpPr/>
              <p:nvPr/>
            </p:nvSpPr>
            <p:spPr>
              <a:xfrm>
                <a:off x="3563222" y="4154802"/>
                <a:ext cx="13830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52" extrusionOk="0">
                    <a:moveTo>
                      <a:pt x="0" y="0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43"/>
              <p:cNvSpPr/>
              <p:nvPr/>
            </p:nvSpPr>
            <p:spPr>
              <a:xfrm>
                <a:off x="3563222" y="3818271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43"/>
              <p:cNvSpPr/>
              <p:nvPr/>
            </p:nvSpPr>
            <p:spPr>
              <a:xfrm>
                <a:off x="3563222" y="3930064"/>
                <a:ext cx="13830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43"/>
              <p:cNvSpPr/>
              <p:nvPr/>
            </p:nvSpPr>
            <p:spPr>
              <a:xfrm>
                <a:off x="3563222" y="4268260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43"/>
              <p:cNvSpPr/>
              <p:nvPr/>
            </p:nvSpPr>
            <p:spPr>
              <a:xfrm>
                <a:off x="3563222" y="4380053"/>
                <a:ext cx="13830" cy="5737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48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7" name="Google Shape;3187;p43"/>
              <p:cNvSpPr/>
              <p:nvPr/>
            </p:nvSpPr>
            <p:spPr>
              <a:xfrm>
                <a:off x="3563222" y="4493383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8" name="Google Shape;3188;p43"/>
              <p:cNvSpPr/>
              <p:nvPr/>
            </p:nvSpPr>
            <p:spPr>
              <a:xfrm>
                <a:off x="3563222" y="4718250"/>
                <a:ext cx="13830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65" extrusionOk="0">
                    <a:moveTo>
                      <a:pt x="0" y="0"/>
                    </a:moveTo>
                    <a:lnTo>
                      <a:pt x="0" y="26"/>
                    </a:lnTo>
                    <a:lnTo>
                      <a:pt x="0" y="435"/>
                    </a:lnTo>
                    <a:lnTo>
                      <a:pt x="0" y="464"/>
                    </a:lnTo>
                    <a:lnTo>
                      <a:pt x="108" y="464"/>
                    </a:lnTo>
                    <a:lnTo>
                      <a:pt x="108" y="435"/>
                    </a:lnTo>
                    <a:lnTo>
                      <a:pt x="108" y="2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43"/>
              <p:cNvSpPr/>
              <p:nvPr/>
            </p:nvSpPr>
            <p:spPr>
              <a:xfrm>
                <a:off x="3563222" y="4606457"/>
                <a:ext cx="13830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43"/>
              <p:cNvSpPr/>
              <p:nvPr/>
            </p:nvSpPr>
            <p:spPr>
              <a:xfrm>
                <a:off x="3746086" y="1978230"/>
                <a:ext cx="57882" cy="31502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46" extrusionOk="0">
                    <a:moveTo>
                      <a:pt x="438" y="0"/>
                    </a:moveTo>
                    <a:cubicBezTo>
                      <a:pt x="288" y="43"/>
                      <a:pt x="138" y="82"/>
                      <a:pt x="0" y="151"/>
                    </a:cubicBezTo>
                    <a:lnTo>
                      <a:pt x="43" y="246"/>
                    </a:lnTo>
                    <a:cubicBezTo>
                      <a:pt x="180" y="193"/>
                      <a:pt x="314" y="151"/>
                      <a:pt x="451" y="112"/>
                    </a:cubicBez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43"/>
              <p:cNvSpPr/>
              <p:nvPr/>
            </p:nvSpPr>
            <p:spPr>
              <a:xfrm>
                <a:off x="3563222" y="2663843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43"/>
              <p:cNvSpPr/>
              <p:nvPr/>
            </p:nvSpPr>
            <p:spPr>
              <a:xfrm>
                <a:off x="3563222" y="2777301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43"/>
              <p:cNvSpPr/>
              <p:nvPr/>
            </p:nvSpPr>
            <p:spPr>
              <a:xfrm>
                <a:off x="3563222" y="2438721"/>
                <a:ext cx="13830" cy="56089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8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43"/>
              <p:cNvSpPr/>
              <p:nvPr/>
            </p:nvSpPr>
            <p:spPr>
              <a:xfrm>
                <a:off x="3587424" y="2107567"/>
                <a:ext cx="40338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36" extrusionOk="0">
                    <a:moveTo>
                      <a:pt x="220" y="1"/>
                    </a:moveTo>
                    <a:cubicBezTo>
                      <a:pt x="138" y="121"/>
                      <a:pt x="69" y="259"/>
                      <a:pt x="1" y="393"/>
                    </a:cubicBezTo>
                    <a:lnTo>
                      <a:pt x="112" y="435"/>
                    </a:lnTo>
                    <a:cubicBezTo>
                      <a:pt x="164" y="298"/>
                      <a:pt x="233" y="177"/>
                      <a:pt x="314" y="53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43"/>
              <p:cNvSpPr/>
              <p:nvPr/>
            </p:nvSpPr>
            <p:spPr>
              <a:xfrm>
                <a:off x="3563222" y="2325263"/>
                <a:ext cx="13830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52" extrusionOk="0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43"/>
              <p:cNvSpPr/>
              <p:nvPr/>
            </p:nvSpPr>
            <p:spPr>
              <a:xfrm>
                <a:off x="3651837" y="2025483"/>
                <a:ext cx="52504" cy="46997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7" extrusionOk="0">
                    <a:moveTo>
                      <a:pt x="344" y="1"/>
                    </a:moveTo>
                    <a:cubicBezTo>
                      <a:pt x="220" y="83"/>
                      <a:pt x="112" y="177"/>
                      <a:pt x="1" y="285"/>
                    </a:cubicBezTo>
                    <a:lnTo>
                      <a:pt x="83" y="367"/>
                    </a:lnTo>
                    <a:cubicBezTo>
                      <a:pt x="181" y="259"/>
                      <a:pt x="289" y="177"/>
                      <a:pt x="410" y="96"/>
                    </a:cubicBez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43"/>
              <p:cNvSpPr/>
              <p:nvPr/>
            </p:nvSpPr>
            <p:spPr>
              <a:xfrm>
                <a:off x="3563222" y="2212189"/>
                <a:ext cx="21001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64" h="449" extrusionOk="0">
                    <a:moveTo>
                      <a:pt x="56" y="1"/>
                    </a:moveTo>
                    <a:cubicBezTo>
                      <a:pt x="26" y="148"/>
                      <a:pt x="13" y="298"/>
                      <a:pt x="0" y="448"/>
                    </a:cubicBezTo>
                    <a:lnTo>
                      <a:pt x="121" y="448"/>
                    </a:lnTo>
                    <a:cubicBezTo>
                      <a:pt x="121" y="311"/>
                      <a:pt x="137" y="164"/>
                      <a:pt x="163" y="27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8" name="Google Shape;3198;p43"/>
              <p:cNvSpPr/>
              <p:nvPr/>
            </p:nvSpPr>
            <p:spPr>
              <a:xfrm>
                <a:off x="3563222" y="2550386"/>
                <a:ext cx="13830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49" extrusionOk="0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9" name="Google Shape;3199;p43"/>
              <p:cNvSpPr/>
              <p:nvPr/>
            </p:nvSpPr>
            <p:spPr>
              <a:xfrm>
                <a:off x="3563222" y="3452030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0" name="Google Shape;3200;p43"/>
              <p:cNvSpPr/>
              <p:nvPr/>
            </p:nvSpPr>
            <p:spPr>
              <a:xfrm>
                <a:off x="3563222" y="3565488"/>
                <a:ext cx="13830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1" name="Google Shape;3201;p43"/>
              <p:cNvSpPr/>
              <p:nvPr/>
            </p:nvSpPr>
            <p:spPr>
              <a:xfrm>
                <a:off x="3563222" y="2888582"/>
                <a:ext cx="13830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2" name="Google Shape;3202;p43"/>
              <p:cNvSpPr/>
              <p:nvPr/>
            </p:nvSpPr>
            <p:spPr>
              <a:xfrm>
                <a:off x="3563222" y="3790226"/>
                <a:ext cx="13830" cy="1933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51" extrusionOk="0">
                    <a:moveTo>
                      <a:pt x="0" y="0"/>
                    </a:moveTo>
                    <a:lnTo>
                      <a:pt x="0" y="151"/>
                    </a:lnTo>
                    <a:lnTo>
                      <a:pt x="108" y="1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3" name="Google Shape;3203;p43"/>
              <p:cNvSpPr/>
              <p:nvPr/>
            </p:nvSpPr>
            <p:spPr>
              <a:xfrm>
                <a:off x="3563222" y="3677153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4" name="Google Shape;3204;p43"/>
              <p:cNvSpPr/>
              <p:nvPr/>
            </p:nvSpPr>
            <p:spPr>
              <a:xfrm>
                <a:off x="3563222" y="3002040"/>
                <a:ext cx="13830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5" name="Google Shape;3205;p43"/>
              <p:cNvSpPr/>
              <p:nvPr/>
            </p:nvSpPr>
            <p:spPr>
              <a:xfrm>
                <a:off x="3563222" y="3113833"/>
                <a:ext cx="13830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6" name="Google Shape;3206;p43"/>
              <p:cNvSpPr/>
              <p:nvPr/>
            </p:nvSpPr>
            <p:spPr>
              <a:xfrm>
                <a:off x="3563222" y="3338572"/>
                <a:ext cx="13830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7" name="Google Shape;3207;p43"/>
              <p:cNvSpPr/>
              <p:nvPr/>
            </p:nvSpPr>
            <p:spPr>
              <a:xfrm>
                <a:off x="3563222" y="3227291"/>
                <a:ext cx="13830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8" name="Google Shape;3208;p43"/>
              <p:cNvSpPr/>
              <p:nvPr/>
            </p:nvSpPr>
            <p:spPr>
              <a:xfrm>
                <a:off x="4161244" y="2921749"/>
                <a:ext cx="16135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43"/>
              <p:cNvSpPr/>
              <p:nvPr/>
            </p:nvSpPr>
            <p:spPr>
              <a:xfrm>
                <a:off x="4161244" y="2358685"/>
                <a:ext cx="16135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49" extrusionOk="0">
                    <a:moveTo>
                      <a:pt x="1" y="1"/>
                    </a:move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43"/>
              <p:cNvSpPr/>
              <p:nvPr/>
            </p:nvSpPr>
            <p:spPr>
              <a:xfrm>
                <a:off x="4161244" y="2471759"/>
                <a:ext cx="16135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43"/>
              <p:cNvSpPr/>
              <p:nvPr/>
            </p:nvSpPr>
            <p:spPr>
              <a:xfrm>
                <a:off x="4161244" y="2583424"/>
                <a:ext cx="16135" cy="5801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53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25" y="452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2" name="Google Shape;3212;p43"/>
              <p:cNvSpPr/>
              <p:nvPr/>
            </p:nvSpPr>
            <p:spPr>
              <a:xfrm>
                <a:off x="4161244" y="3373787"/>
                <a:ext cx="16135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35" extrusionOk="0">
                    <a:moveTo>
                      <a:pt x="1" y="0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422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3213;p43"/>
              <p:cNvSpPr/>
              <p:nvPr/>
            </p:nvSpPr>
            <p:spPr>
              <a:xfrm>
                <a:off x="4393154" y="3710319"/>
                <a:ext cx="57882" cy="22666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77" extrusionOk="0">
                    <a:moveTo>
                      <a:pt x="30" y="0"/>
                    </a:moveTo>
                    <a:lnTo>
                      <a:pt x="1" y="108"/>
                    </a:lnTo>
                    <a:cubicBezTo>
                      <a:pt x="138" y="151"/>
                      <a:pt x="288" y="177"/>
                      <a:pt x="439" y="177"/>
                    </a:cubicBezTo>
                    <a:lnTo>
                      <a:pt x="452" y="69"/>
                    </a:lnTo>
                    <a:cubicBezTo>
                      <a:pt x="301" y="52"/>
                      <a:pt x="164" y="39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43"/>
              <p:cNvSpPr/>
              <p:nvPr/>
            </p:nvSpPr>
            <p:spPr>
              <a:xfrm>
                <a:off x="4161244" y="2696882"/>
                <a:ext cx="16135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5" name="Google Shape;3215;p43"/>
              <p:cNvSpPr/>
              <p:nvPr/>
            </p:nvSpPr>
            <p:spPr>
              <a:xfrm>
                <a:off x="4168415" y="3483403"/>
                <a:ext cx="29837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52" extrusionOk="0">
                    <a:moveTo>
                      <a:pt x="108" y="1"/>
                    </a:moveTo>
                    <a:lnTo>
                      <a:pt x="0" y="27"/>
                    </a:lnTo>
                    <a:cubicBezTo>
                      <a:pt x="27" y="164"/>
                      <a:pt x="69" y="314"/>
                      <a:pt x="121" y="452"/>
                    </a:cubicBezTo>
                    <a:lnTo>
                      <a:pt x="233" y="409"/>
                    </a:lnTo>
                    <a:cubicBezTo>
                      <a:pt x="177" y="288"/>
                      <a:pt x="134" y="138"/>
                      <a:pt x="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43"/>
              <p:cNvSpPr/>
              <p:nvPr/>
            </p:nvSpPr>
            <p:spPr>
              <a:xfrm>
                <a:off x="4288532" y="3664603"/>
                <a:ext cx="56217" cy="4033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315" extrusionOk="0">
                    <a:moveTo>
                      <a:pt x="69" y="1"/>
                    </a:moveTo>
                    <a:lnTo>
                      <a:pt x="1" y="83"/>
                    </a:lnTo>
                    <a:cubicBezTo>
                      <a:pt x="125" y="181"/>
                      <a:pt x="259" y="246"/>
                      <a:pt x="396" y="315"/>
                    </a:cubicBezTo>
                    <a:lnTo>
                      <a:pt x="439" y="220"/>
                    </a:lnTo>
                    <a:cubicBezTo>
                      <a:pt x="314" y="151"/>
                      <a:pt x="193" y="83"/>
                      <a:pt x="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43"/>
              <p:cNvSpPr/>
              <p:nvPr/>
            </p:nvSpPr>
            <p:spPr>
              <a:xfrm>
                <a:off x="4210290" y="3584696"/>
                <a:ext cx="45332" cy="54168"/>
              </a:xfrm>
              <a:custGeom>
                <a:avLst/>
                <a:gdLst/>
                <a:ahLst/>
                <a:cxnLst/>
                <a:rect l="l" t="t" r="r" b="b"/>
                <a:pathLst>
                  <a:path w="354" h="423" extrusionOk="0">
                    <a:moveTo>
                      <a:pt x="95" y="1"/>
                    </a:moveTo>
                    <a:lnTo>
                      <a:pt x="0" y="69"/>
                    </a:lnTo>
                    <a:cubicBezTo>
                      <a:pt x="82" y="190"/>
                      <a:pt x="177" y="314"/>
                      <a:pt x="285" y="422"/>
                    </a:cubicBezTo>
                    <a:lnTo>
                      <a:pt x="353" y="341"/>
                    </a:lnTo>
                    <a:cubicBezTo>
                      <a:pt x="259" y="233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43"/>
              <p:cNvSpPr/>
              <p:nvPr/>
            </p:nvSpPr>
            <p:spPr>
              <a:xfrm>
                <a:off x="3857879" y="1971571"/>
                <a:ext cx="57882" cy="17288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35" extrusionOk="0">
                    <a:moveTo>
                      <a:pt x="0" y="0"/>
                    </a:moveTo>
                    <a:lnTo>
                      <a:pt x="13" y="108"/>
                    </a:lnTo>
                    <a:lnTo>
                      <a:pt x="95" y="108"/>
                    </a:lnTo>
                    <a:cubicBezTo>
                      <a:pt x="206" y="108"/>
                      <a:pt x="327" y="121"/>
                      <a:pt x="435" y="134"/>
                    </a:cubicBezTo>
                    <a:lnTo>
                      <a:pt x="451" y="26"/>
                    </a:lnTo>
                    <a:cubicBezTo>
                      <a:pt x="340" y="13"/>
                      <a:pt x="219" y="0"/>
                      <a:pt x="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9" name="Google Shape;3219;p43"/>
              <p:cNvSpPr/>
              <p:nvPr/>
            </p:nvSpPr>
            <p:spPr>
              <a:xfrm>
                <a:off x="4161244" y="2245228"/>
                <a:ext cx="16135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49" extrusionOk="0">
                    <a:moveTo>
                      <a:pt x="109" y="1"/>
                    </a:moveTo>
                    <a:lnTo>
                      <a:pt x="1" y="14"/>
                    </a:lnTo>
                    <a:lnTo>
                      <a:pt x="1" y="259"/>
                    </a:ln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259"/>
                    </a:lnTo>
                    <a:cubicBezTo>
                      <a:pt x="125" y="164"/>
                      <a:pt x="109" y="83"/>
                      <a:pt x="1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0" name="Google Shape;3220;p43"/>
              <p:cNvSpPr/>
              <p:nvPr/>
            </p:nvSpPr>
            <p:spPr>
              <a:xfrm>
                <a:off x="4129870" y="2135227"/>
                <a:ext cx="33167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259" h="452" extrusionOk="0">
                    <a:moveTo>
                      <a:pt x="96" y="0"/>
                    </a:moveTo>
                    <a:lnTo>
                      <a:pt x="1" y="56"/>
                    </a:lnTo>
                    <a:cubicBezTo>
                      <a:pt x="56" y="177"/>
                      <a:pt x="109" y="314"/>
                      <a:pt x="151" y="451"/>
                    </a:cubicBezTo>
                    <a:lnTo>
                      <a:pt x="259" y="422"/>
                    </a:lnTo>
                    <a:cubicBezTo>
                      <a:pt x="220" y="275"/>
                      <a:pt x="164" y="138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43"/>
              <p:cNvSpPr/>
              <p:nvPr/>
            </p:nvSpPr>
            <p:spPr>
              <a:xfrm>
                <a:off x="4062129" y="2046484"/>
                <a:ext cx="48662" cy="50711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96" extrusionOk="0">
                    <a:moveTo>
                      <a:pt x="66" y="0"/>
                    </a:moveTo>
                    <a:lnTo>
                      <a:pt x="0" y="82"/>
                    </a:lnTo>
                    <a:cubicBezTo>
                      <a:pt x="108" y="177"/>
                      <a:pt x="203" y="285"/>
                      <a:pt x="285" y="396"/>
                    </a:cubicBezTo>
                    <a:lnTo>
                      <a:pt x="379" y="327"/>
                    </a:lnTo>
                    <a:cubicBezTo>
                      <a:pt x="285" y="203"/>
                      <a:pt x="177" y="95"/>
                      <a:pt x="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43"/>
              <p:cNvSpPr/>
              <p:nvPr/>
            </p:nvSpPr>
            <p:spPr>
              <a:xfrm>
                <a:off x="3965830" y="1988731"/>
                <a:ext cx="57882" cy="36881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88" extrusionOk="0">
                    <a:moveTo>
                      <a:pt x="43" y="0"/>
                    </a:moveTo>
                    <a:lnTo>
                      <a:pt x="0" y="95"/>
                    </a:lnTo>
                    <a:cubicBezTo>
                      <a:pt x="138" y="151"/>
                      <a:pt x="275" y="206"/>
                      <a:pt x="396" y="288"/>
                    </a:cubicBezTo>
                    <a:lnTo>
                      <a:pt x="452" y="193"/>
                    </a:lnTo>
                    <a:cubicBezTo>
                      <a:pt x="327" y="111"/>
                      <a:pt x="193" y="56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43"/>
              <p:cNvSpPr/>
              <p:nvPr/>
            </p:nvSpPr>
            <p:spPr>
              <a:xfrm>
                <a:off x="4161244" y="3260329"/>
                <a:ext cx="16135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43"/>
              <p:cNvSpPr/>
              <p:nvPr/>
            </p:nvSpPr>
            <p:spPr>
              <a:xfrm>
                <a:off x="4161244" y="3035079"/>
                <a:ext cx="16135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25" y="43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43"/>
              <p:cNvSpPr/>
              <p:nvPr/>
            </p:nvSpPr>
            <p:spPr>
              <a:xfrm>
                <a:off x="4161244" y="2810340"/>
                <a:ext cx="16135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43"/>
              <p:cNvSpPr/>
              <p:nvPr/>
            </p:nvSpPr>
            <p:spPr>
              <a:xfrm>
                <a:off x="4161244" y="3146872"/>
                <a:ext cx="16135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49" extrusionOk="0">
                    <a:moveTo>
                      <a:pt x="1" y="1"/>
                    </a:moveTo>
                    <a:lnTo>
                      <a:pt x="1" y="448"/>
                    </a:lnTo>
                    <a:lnTo>
                      <a:pt x="125" y="448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3227;p43"/>
              <p:cNvSpPr/>
              <p:nvPr/>
            </p:nvSpPr>
            <p:spPr>
              <a:xfrm>
                <a:off x="4761060" y="1231918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3228;p43"/>
              <p:cNvSpPr/>
              <p:nvPr/>
            </p:nvSpPr>
            <p:spPr>
              <a:xfrm>
                <a:off x="4761060" y="1343711"/>
                <a:ext cx="14342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9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43"/>
              <p:cNvSpPr/>
              <p:nvPr/>
            </p:nvSpPr>
            <p:spPr>
              <a:xfrm>
                <a:off x="4761060" y="1003338"/>
                <a:ext cx="14342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65" extrusionOk="0">
                    <a:moveTo>
                      <a:pt x="1" y="1"/>
                    </a:moveTo>
                    <a:lnTo>
                      <a:pt x="1" y="27"/>
                    </a:lnTo>
                    <a:lnTo>
                      <a:pt x="1" y="436"/>
                    </a:lnTo>
                    <a:lnTo>
                      <a:pt x="1" y="465"/>
                    </a:lnTo>
                    <a:lnTo>
                      <a:pt x="112" y="465"/>
                    </a:lnTo>
                    <a:lnTo>
                      <a:pt x="112" y="436"/>
                    </a:lnTo>
                    <a:lnTo>
                      <a:pt x="112" y="27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43"/>
              <p:cNvSpPr/>
              <p:nvPr/>
            </p:nvSpPr>
            <p:spPr>
              <a:xfrm>
                <a:off x="4761060" y="1118460"/>
                <a:ext cx="14342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43"/>
              <p:cNvSpPr/>
              <p:nvPr/>
            </p:nvSpPr>
            <p:spPr>
              <a:xfrm>
                <a:off x="4761060" y="2020105"/>
                <a:ext cx="14342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43"/>
              <p:cNvSpPr/>
              <p:nvPr/>
            </p:nvSpPr>
            <p:spPr>
              <a:xfrm>
                <a:off x="4761060" y="2131898"/>
                <a:ext cx="14342" cy="5737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43"/>
              <p:cNvSpPr/>
              <p:nvPr/>
            </p:nvSpPr>
            <p:spPr>
              <a:xfrm>
                <a:off x="4761060" y="1456657"/>
                <a:ext cx="14342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43"/>
              <p:cNvSpPr/>
              <p:nvPr/>
            </p:nvSpPr>
            <p:spPr>
              <a:xfrm>
                <a:off x="4761060" y="2245228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43"/>
              <p:cNvSpPr/>
              <p:nvPr/>
            </p:nvSpPr>
            <p:spPr>
              <a:xfrm>
                <a:off x="4761060" y="1570115"/>
                <a:ext cx="14342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43"/>
              <p:cNvSpPr/>
              <p:nvPr/>
            </p:nvSpPr>
            <p:spPr>
              <a:xfrm>
                <a:off x="4761060" y="1681908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43"/>
              <p:cNvSpPr/>
              <p:nvPr/>
            </p:nvSpPr>
            <p:spPr>
              <a:xfrm>
                <a:off x="4761060" y="1906647"/>
                <a:ext cx="14342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43"/>
              <p:cNvSpPr/>
              <p:nvPr/>
            </p:nvSpPr>
            <p:spPr>
              <a:xfrm>
                <a:off x="4761060" y="1795366"/>
                <a:ext cx="14342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43"/>
              <p:cNvSpPr/>
              <p:nvPr/>
            </p:nvSpPr>
            <p:spPr>
              <a:xfrm>
                <a:off x="4761060" y="328609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43"/>
              <p:cNvSpPr/>
              <p:nvPr/>
            </p:nvSpPr>
            <p:spPr>
              <a:xfrm>
                <a:off x="4761060" y="440018"/>
                <a:ext cx="14342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43"/>
              <p:cNvSpPr/>
              <p:nvPr/>
            </p:nvSpPr>
            <p:spPr>
              <a:xfrm>
                <a:off x="4761060" y="101822"/>
                <a:ext cx="14342" cy="5737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43"/>
              <p:cNvSpPr/>
              <p:nvPr/>
            </p:nvSpPr>
            <p:spPr>
              <a:xfrm>
                <a:off x="4761060" y="215152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3" name="Google Shape;3243;p43"/>
              <p:cNvSpPr/>
              <p:nvPr/>
            </p:nvSpPr>
            <p:spPr>
              <a:xfrm>
                <a:off x="4761060" y="553476"/>
                <a:ext cx="14342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4" name="Google Shape;3244;p43"/>
              <p:cNvSpPr/>
              <p:nvPr/>
            </p:nvSpPr>
            <p:spPr>
              <a:xfrm>
                <a:off x="4761060" y="665141"/>
                <a:ext cx="14342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9" extrusionOk="0">
                    <a:moveTo>
                      <a:pt x="1" y="1"/>
                    </a:moveTo>
                    <a:lnTo>
                      <a:pt x="1" y="449"/>
                    </a:lnTo>
                    <a:lnTo>
                      <a:pt x="112" y="44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3245;p43"/>
              <p:cNvSpPr/>
              <p:nvPr/>
            </p:nvSpPr>
            <p:spPr>
              <a:xfrm>
                <a:off x="4761060" y="778599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43"/>
              <p:cNvSpPr/>
              <p:nvPr/>
            </p:nvSpPr>
            <p:spPr>
              <a:xfrm>
                <a:off x="4761060" y="889880"/>
                <a:ext cx="14342" cy="5801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3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43"/>
              <p:cNvSpPr/>
              <p:nvPr/>
            </p:nvSpPr>
            <p:spPr>
              <a:xfrm>
                <a:off x="4761060" y="2921749"/>
                <a:ext cx="14342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43"/>
              <p:cNvSpPr/>
              <p:nvPr/>
            </p:nvSpPr>
            <p:spPr>
              <a:xfrm>
                <a:off x="4761060" y="2358685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43"/>
              <p:cNvSpPr/>
              <p:nvPr/>
            </p:nvSpPr>
            <p:spPr>
              <a:xfrm>
                <a:off x="4761060" y="2470094"/>
                <a:ext cx="14342" cy="57882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112" y="45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43"/>
              <p:cNvSpPr/>
              <p:nvPr/>
            </p:nvSpPr>
            <p:spPr>
              <a:xfrm>
                <a:off x="4761060" y="2583424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43"/>
              <p:cNvSpPr/>
              <p:nvPr/>
            </p:nvSpPr>
            <p:spPr>
              <a:xfrm>
                <a:off x="4761060" y="3368281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42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43"/>
              <p:cNvSpPr/>
              <p:nvPr/>
            </p:nvSpPr>
            <p:spPr>
              <a:xfrm>
                <a:off x="4485739" y="3710319"/>
                <a:ext cx="59547" cy="22666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77" extrusionOk="0">
                    <a:moveTo>
                      <a:pt x="435" y="0"/>
                    </a:moveTo>
                    <a:cubicBezTo>
                      <a:pt x="288" y="26"/>
                      <a:pt x="150" y="52"/>
                      <a:pt x="0" y="69"/>
                    </a:cubicBezTo>
                    <a:lnTo>
                      <a:pt x="13" y="177"/>
                    </a:lnTo>
                    <a:cubicBezTo>
                      <a:pt x="163" y="164"/>
                      <a:pt x="314" y="134"/>
                      <a:pt x="464" y="108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43"/>
              <p:cNvSpPr/>
              <p:nvPr/>
            </p:nvSpPr>
            <p:spPr>
              <a:xfrm>
                <a:off x="4761060" y="2696882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43"/>
              <p:cNvSpPr/>
              <p:nvPr/>
            </p:nvSpPr>
            <p:spPr>
              <a:xfrm>
                <a:off x="4740187" y="3480074"/>
                <a:ext cx="29837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49" extrusionOk="0">
                    <a:moveTo>
                      <a:pt x="125" y="0"/>
                    </a:moveTo>
                    <a:cubicBezTo>
                      <a:pt x="98" y="134"/>
                      <a:pt x="56" y="272"/>
                      <a:pt x="0" y="409"/>
                    </a:cubicBezTo>
                    <a:lnTo>
                      <a:pt x="98" y="448"/>
                    </a:lnTo>
                    <a:cubicBezTo>
                      <a:pt x="151" y="314"/>
                      <a:pt x="206" y="164"/>
                      <a:pt x="232" y="13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43"/>
              <p:cNvSpPr/>
              <p:nvPr/>
            </p:nvSpPr>
            <p:spPr>
              <a:xfrm>
                <a:off x="4592025" y="3662938"/>
                <a:ext cx="56217" cy="42003"/>
              </a:xfrm>
              <a:custGeom>
                <a:avLst/>
                <a:gdLst/>
                <a:ahLst/>
                <a:cxnLst/>
                <a:rect l="l" t="t" r="r" b="b"/>
                <a:pathLst>
                  <a:path w="439" h="328" extrusionOk="0">
                    <a:moveTo>
                      <a:pt x="370" y="1"/>
                    </a:moveTo>
                    <a:cubicBezTo>
                      <a:pt x="259" y="83"/>
                      <a:pt x="138" y="164"/>
                      <a:pt x="0" y="220"/>
                    </a:cubicBezTo>
                    <a:lnTo>
                      <a:pt x="56" y="328"/>
                    </a:lnTo>
                    <a:cubicBezTo>
                      <a:pt x="193" y="259"/>
                      <a:pt x="314" y="177"/>
                      <a:pt x="438" y="96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43"/>
              <p:cNvSpPr/>
              <p:nvPr/>
            </p:nvSpPr>
            <p:spPr>
              <a:xfrm>
                <a:off x="4681153" y="3580982"/>
                <a:ext cx="45332" cy="52376"/>
              </a:xfrm>
              <a:custGeom>
                <a:avLst/>
                <a:gdLst/>
                <a:ahLst/>
                <a:cxnLst/>
                <a:rect l="l" t="t" r="r" b="b"/>
                <a:pathLst>
                  <a:path w="354" h="409" extrusionOk="0">
                    <a:moveTo>
                      <a:pt x="259" y="0"/>
                    </a:moveTo>
                    <a:cubicBezTo>
                      <a:pt x="190" y="124"/>
                      <a:pt x="95" y="232"/>
                      <a:pt x="1" y="343"/>
                    </a:cubicBezTo>
                    <a:lnTo>
                      <a:pt x="82" y="409"/>
                    </a:lnTo>
                    <a:cubicBezTo>
                      <a:pt x="177" y="301"/>
                      <a:pt x="272" y="180"/>
                      <a:pt x="354" y="5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43"/>
              <p:cNvSpPr/>
              <p:nvPr/>
            </p:nvSpPr>
            <p:spPr>
              <a:xfrm>
                <a:off x="4761060" y="3260329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43"/>
              <p:cNvSpPr/>
              <p:nvPr/>
            </p:nvSpPr>
            <p:spPr>
              <a:xfrm>
                <a:off x="4761060" y="3035079"/>
                <a:ext cx="14342" cy="562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43"/>
              <p:cNvSpPr/>
              <p:nvPr/>
            </p:nvSpPr>
            <p:spPr>
              <a:xfrm>
                <a:off x="4761060" y="2808675"/>
                <a:ext cx="14342" cy="5583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43"/>
              <p:cNvSpPr/>
              <p:nvPr/>
            </p:nvSpPr>
            <p:spPr>
              <a:xfrm>
                <a:off x="4761060" y="3146872"/>
                <a:ext cx="14342" cy="5749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9" extrusionOk="0">
                    <a:moveTo>
                      <a:pt x="1" y="1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61" name="Google Shape;3261;p43"/>
          <p:cNvGrpSpPr/>
          <p:nvPr/>
        </p:nvGrpSpPr>
        <p:grpSpPr>
          <a:xfrm>
            <a:off x="5015104" y="667998"/>
            <a:ext cx="2982496" cy="3841035"/>
            <a:chOff x="5015104" y="667998"/>
            <a:chExt cx="2982496" cy="3841035"/>
          </a:xfrm>
        </p:grpSpPr>
        <p:grpSp>
          <p:nvGrpSpPr>
            <p:cNvPr id="3262" name="Google Shape;3262;p43"/>
            <p:cNvGrpSpPr/>
            <p:nvPr/>
          </p:nvGrpSpPr>
          <p:grpSpPr>
            <a:xfrm rot="563032">
              <a:off x="5272419" y="1086242"/>
              <a:ext cx="1763932" cy="3301075"/>
              <a:chOff x="5120779" y="818439"/>
              <a:chExt cx="1836564" cy="3437000"/>
            </a:xfrm>
          </p:grpSpPr>
          <p:sp>
            <p:nvSpPr>
              <p:cNvPr id="3263" name="Google Shape;3263;p43"/>
              <p:cNvSpPr/>
              <p:nvPr/>
            </p:nvSpPr>
            <p:spPr>
              <a:xfrm>
                <a:off x="5120779" y="818439"/>
                <a:ext cx="1836564" cy="3437000"/>
              </a:xfrm>
              <a:custGeom>
                <a:avLst/>
                <a:gdLst/>
                <a:ahLst/>
                <a:cxnLst/>
                <a:rect l="l" t="t" r="r" b="b"/>
                <a:pathLst>
                  <a:path w="37357" h="69911" extrusionOk="0">
                    <a:moveTo>
                      <a:pt x="3283" y="0"/>
                    </a:moveTo>
                    <a:cubicBezTo>
                      <a:pt x="1520" y="0"/>
                      <a:pt x="1" y="1520"/>
                      <a:pt x="1" y="3435"/>
                    </a:cubicBezTo>
                    <a:lnTo>
                      <a:pt x="1" y="66627"/>
                    </a:lnTo>
                    <a:cubicBezTo>
                      <a:pt x="1" y="68390"/>
                      <a:pt x="1520" y="69910"/>
                      <a:pt x="3283" y="69910"/>
                    </a:cubicBezTo>
                    <a:lnTo>
                      <a:pt x="34074" y="69910"/>
                    </a:lnTo>
                    <a:cubicBezTo>
                      <a:pt x="35837" y="69910"/>
                      <a:pt x="37357" y="68390"/>
                      <a:pt x="37357" y="66627"/>
                    </a:cubicBezTo>
                    <a:lnTo>
                      <a:pt x="37357" y="3435"/>
                    </a:lnTo>
                    <a:cubicBezTo>
                      <a:pt x="37357" y="1520"/>
                      <a:pt x="35837" y="0"/>
                      <a:pt x="340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43"/>
              <p:cNvSpPr/>
              <p:nvPr/>
            </p:nvSpPr>
            <p:spPr>
              <a:xfrm>
                <a:off x="5819675" y="947325"/>
                <a:ext cx="438600" cy="723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43"/>
              <p:cNvSpPr/>
              <p:nvPr/>
            </p:nvSpPr>
            <p:spPr>
              <a:xfrm>
                <a:off x="5878717" y="3947980"/>
                <a:ext cx="320700" cy="1938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66" name="Google Shape;3266;p43"/>
            <p:cNvSpPr/>
            <p:nvPr/>
          </p:nvSpPr>
          <p:spPr>
            <a:xfrm flipH="1">
              <a:off x="6748100" y="667998"/>
              <a:ext cx="1249500" cy="397200"/>
            </a:xfrm>
            <a:prstGeom prst="wedgeRectCallout">
              <a:avLst>
                <a:gd name="adj1" fmla="val -11597"/>
                <a:gd name="adj2" fmla="val 11098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5"/>
                  </a:solidFill>
                  <a:latin typeface="Poppins"/>
                  <a:ea typeface="Poppins"/>
                  <a:cs typeface="Poppins"/>
                  <a:sym typeface="Poppins"/>
                </a:rPr>
                <a:t>REPORT!</a:t>
              </a:r>
              <a:endParaRPr sz="1600" b="1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3267" name="Google Shape;3267;p43"/>
          <p:cNvSpPr txBox="1">
            <a:spLocks noGrp="1"/>
          </p:cNvSpPr>
          <p:nvPr>
            <p:ph type="title"/>
          </p:nvPr>
        </p:nvSpPr>
        <p:spPr>
          <a:xfrm>
            <a:off x="1032800" y="602525"/>
            <a:ext cx="3327000" cy="9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Architecture</a:t>
            </a:r>
            <a:endParaRPr/>
          </a:p>
        </p:txBody>
      </p:sp>
      <p:sp>
        <p:nvSpPr>
          <p:cNvPr id="3268" name="Google Shape;3268;p43"/>
          <p:cNvSpPr txBox="1">
            <a:spLocks noGrp="1"/>
          </p:cNvSpPr>
          <p:nvPr>
            <p:ph type="subTitle" idx="1"/>
          </p:nvPr>
        </p:nvSpPr>
        <p:spPr>
          <a:xfrm>
            <a:off x="633925" y="1633350"/>
            <a:ext cx="1927500" cy="25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Frontend: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CSS, Jinja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Backend: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 : Flask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Database: SQLite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Control: Git, Gitlab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Libraries: Sklearn, numpy,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pandas, matplotlib, flask…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69" name="Google Shape;3269;p4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 rot="573371">
            <a:off x="5391518" y="1391185"/>
            <a:ext cx="1513140" cy="2622434"/>
          </a:xfrm>
          <a:prstGeom prst="rect">
            <a:avLst/>
          </a:prstGeom>
        </p:spPr>
      </p:pic>
      <p:sp>
        <p:nvSpPr>
          <p:cNvPr id="3270" name="Google Shape;3270;p43"/>
          <p:cNvSpPr txBox="1"/>
          <p:nvPr/>
        </p:nvSpPr>
        <p:spPr>
          <a:xfrm>
            <a:off x="2574175" y="1600925"/>
            <a:ext cx="2551800" cy="30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APIs: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Maps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Weather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Machine Learning 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Framework:	Sklearn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Model Versioning: Mlflow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Model Training: Jupyter Notebook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Infrastructure: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Container: Docker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Server: 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p2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 </a:t>
            </a:r>
            <a:endParaRPr/>
          </a:p>
        </p:txBody>
      </p:sp>
      <p:sp>
        <p:nvSpPr>
          <p:cNvPr id="2170" name="Google Shape;2170;p26"/>
          <p:cNvSpPr txBox="1">
            <a:spLocks noGrp="1"/>
          </p:cNvSpPr>
          <p:nvPr>
            <p:ph type="title" idx="2"/>
          </p:nvPr>
        </p:nvSpPr>
        <p:spPr>
          <a:xfrm>
            <a:off x="1692288" y="1402575"/>
            <a:ext cx="1055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71" name="Google Shape;2171;p26"/>
          <p:cNvSpPr txBox="1">
            <a:spLocks noGrp="1"/>
          </p:cNvSpPr>
          <p:nvPr>
            <p:ph type="title" idx="3"/>
          </p:nvPr>
        </p:nvSpPr>
        <p:spPr>
          <a:xfrm>
            <a:off x="1692288" y="2600300"/>
            <a:ext cx="1055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72" name="Google Shape;2172;p26"/>
          <p:cNvSpPr txBox="1">
            <a:spLocks noGrp="1"/>
          </p:cNvSpPr>
          <p:nvPr>
            <p:ph type="title" idx="4"/>
          </p:nvPr>
        </p:nvSpPr>
        <p:spPr>
          <a:xfrm>
            <a:off x="4044300" y="1402575"/>
            <a:ext cx="1055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73" name="Google Shape;2173;p26"/>
          <p:cNvSpPr txBox="1">
            <a:spLocks noGrp="1"/>
          </p:cNvSpPr>
          <p:nvPr>
            <p:ph type="title" idx="5"/>
          </p:nvPr>
        </p:nvSpPr>
        <p:spPr>
          <a:xfrm>
            <a:off x="4044300" y="2600300"/>
            <a:ext cx="1055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174" name="Google Shape;2174;p26"/>
          <p:cNvSpPr txBox="1">
            <a:spLocks noGrp="1"/>
          </p:cNvSpPr>
          <p:nvPr>
            <p:ph type="title" idx="6"/>
          </p:nvPr>
        </p:nvSpPr>
        <p:spPr>
          <a:xfrm>
            <a:off x="6394512" y="1402575"/>
            <a:ext cx="1055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75" name="Google Shape;2175;p26"/>
          <p:cNvSpPr txBox="1">
            <a:spLocks noGrp="1"/>
          </p:cNvSpPr>
          <p:nvPr>
            <p:ph type="title" idx="7"/>
          </p:nvPr>
        </p:nvSpPr>
        <p:spPr>
          <a:xfrm>
            <a:off x="6398112" y="2600300"/>
            <a:ext cx="1055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176" name="Google Shape;2176;p26"/>
          <p:cNvSpPr txBox="1">
            <a:spLocks noGrp="1"/>
          </p:cNvSpPr>
          <p:nvPr>
            <p:ph type="subTitle" idx="1"/>
          </p:nvPr>
        </p:nvSpPr>
        <p:spPr>
          <a:xfrm>
            <a:off x="1123050" y="2026063"/>
            <a:ext cx="21939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177" name="Google Shape;2177;p26"/>
          <p:cNvSpPr txBox="1">
            <a:spLocks noGrp="1"/>
          </p:cNvSpPr>
          <p:nvPr>
            <p:ph type="subTitle" idx="8"/>
          </p:nvPr>
        </p:nvSpPr>
        <p:spPr>
          <a:xfrm>
            <a:off x="3440350" y="2002575"/>
            <a:ext cx="2193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2178" name="Google Shape;2178;p26"/>
          <p:cNvSpPr txBox="1">
            <a:spLocks noGrp="1"/>
          </p:cNvSpPr>
          <p:nvPr>
            <p:ph type="subTitle" idx="9"/>
          </p:nvPr>
        </p:nvSpPr>
        <p:spPr>
          <a:xfrm>
            <a:off x="6047112" y="2002575"/>
            <a:ext cx="1750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2179" name="Google Shape;2179;p26"/>
          <p:cNvSpPr txBox="1">
            <a:spLocks noGrp="1"/>
          </p:cNvSpPr>
          <p:nvPr>
            <p:ph type="subTitle" idx="13"/>
          </p:nvPr>
        </p:nvSpPr>
        <p:spPr>
          <a:xfrm>
            <a:off x="1346688" y="3200300"/>
            <a:ext cx="1746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180" name="Google Shape;2180;p26"/>
          <p:cNvSpPr txBox="1">
            <a:spLocks noGrp="1"/>
          </p:cNvSpPr>
          <p:nvPr>
            <p:ph type="subTitle" idx="14"/>
          </p:nvPr>
        </p:nvSpPr>
        <p:spPr>
          <a:xfrm>
            <a:off x="3698700" y="3200300"/>
            <a:ext cx="1746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</a:t>
            </a:r>
            <a:endParaRPr/>
          </a:p>
        </p:txBody>
      </p:sp>
      <p:sp>
        <p:nvSpPr>
          <p:cNvPr id="2181" name="Google Shape;2181;p26"/>
          <p:cNvSpPr txBox="1">
            <a:spLocks noGrp="1"/>
          </p:cNvSpPr>
          <p:nvPr>
            <p:ph type="subTitle" idx="15"/>
          </p:nvPr>
        </p:nvSpPr>
        <p:spPr>
          <a:xfrm>
            <a:off x="6050712" y="3200303"/>
            <a:ext cx="1750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</a:t>
            </a:r>
            <a:endParaRPr/>
          </a:p>
        </p:txBody>
      </p:sp>
      <p:grpSp>
        <p:nvGrpSpPr>
          <p:cNvPr id="2182" name="Google Shape;2182;p26"/>
          <p:cNvGrpSpPr/>
          <p:nvPr/>
        </p:nvGrpSpPr>
        <p:grpSpPr>
          <a:xfrm>
            <a:off x="7449906" y="3611627"/>
            <a:ext cx="1479300" cy="1248004"/>
            <a:chOff x="7449906" y="3611627"/>
            <a:chExt cx="1479300" cy="1248004"/>
          </a:xfrm>
        </p:grpSpPr>
        <p:sp>
          <p:nvSpPr>
            <p:cNvPr id="2183" name="Google Shape;2183;p26"/>
            <p:cNvSpPr/>
            <p:nvPr/>
          </p:nvSpPr>
          <p:spPr>
            <a:xfrm>
              <a:off x="7449906" y="4734525"/>
              <a:ext cx="1479300" cy="125100"/>
            </a:xfrm>
            <a:prstGeom prst="ellipse">
              <a:avLst/>
            </a:prstGeom>
            <a:solidFill>
              <a:srgbClr val="897FBB">
                <a:alpha val="29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4" name="Google Shape;2184;p26"/>
            <p:cNvGrpSpPr/>
            <p:nvPr/>
          </p:nvGrpSpPr>
          <p:grpSpPr>
            <a:xfrm>
              <a:off x="7519796" y="3611627"/>
              <a:ext cx="1339527" cy="1248004"/>
              <a:chOff x="7225131" y="3643045"/>
              <a:chExt cx="1307238" cy="1217922"/>
            </a:xfrm>
          </p:grpSpPr>
          <p:grpSp>
            <p:nvGrpSpPr>
              <p:cNvPr id="2185" name="Google Shape;2185;p26"/>
              <p:cNvGrpSpPr/>
              <p:nvPr/>
            </p:nvGrpSpPr>
            <p:grpSpPr>
              <a:xfrm>
                <a:off x="7797289" y="3643045"/>
                <a:ext cx="374657" cy="463150"/>
                <a:chOff x="8243489" y="4050570"/>
                <a:chExt cx="374657" cy="463150"/>
              </a:xfrm>
            </p:grpSpPr>
            <p:sp>
              <p:nvSpPr>
                <p:cNvPr id="2186" name="Google Shape;2186;p26"/>
                <p:cNvSpPr/>
                <p:nvPr/>
              </p:nvSpPr>
              <p:spPr>
                <a:xfrm>
                  <a:off x="8243489" y="4051225"/>
                  <a:ext cx="374657" cy="461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815" h="132900" extrusionOk="0">
                      <a:moveTo>
                        <a:pt x="53908" y="30499"/>
                      </a:moveTo>
                      <a:cubicBezTo>
                        <a:pt x="65243" y="30499"/>
                        <a:pt x="74444" y="39725"/>
                        <a:pt x="74444" y="51162"/>
                      </a:cubicBezTo>
                      <a:cubicBezTo>
                        <a:pt x="74444" y="62472"/>
                        <a:pt x="65243" y="71698"/>
                        <a:pt x="53908" y="71698"/>
                      </a:cubicBezTo>
                      <a:cubicBezTo>
                        <a:pt x="42572" y="71698"/>
                        <a:pt x="33372" y="62472"/>
                        <a:pt x="33372" y="51162"/>
                      </a:cubicBezTo>
                      <a:cubicBezTo>
                        <a:pt x="33372" y="39725"/>
                        <a:pt x="42572" y="30499"/>
                        <a:pt x="53908" y="30499"/>
                      </a:cubicBezTo>
                      <a:close/>
                      <a:moveTo>
                        <a:pt x="53908" y="0"/>
                      </a:moveTo>
                      <a:cubicBezTo>
                        <a:pt x="24146" y="0"/>
                        <a:pt x="1" y="24145"/>
                        <a:pt x="1" y="53907"/>
                      </a:cubicBezTo>
                      <a:cubicBezTo>
                        <a:pt x="1" y="72867"/>
                        <a:pt x="9125" y="89489"/>
                        <a:pt x="19800" y="102629"/>
                      </a:cubicBezTo>
                      <a:cubicBezTo>
                        <a:pt x="35176" y="121462"/>
                        <a:pt x="53908" y="132899"/>
                        <a:pt x="53908" y="132899"/>
                      </a:cubicBezTo>
                      <a:cubicBezTo>
                        <a:pt x="53908" y="132899"/>
                        <a:pt x="107815" y="101460"/>
                        <a:pt x="107815" y="53907"/>
                      </a:cubicBezTo>
                      <a:cubicBezTo>
                        <a:pt x="107815" y="49993"/>
                        <a:pt x="107383" y="46282"/>
                        <a:pt x="106646" y="42571"/>
                      </a:cubicBezTo>
                      <a:cubicBezTo>
                        <a:pt x="101461" y="18223"/>
                        <a:pt x="79857" y="0"/>
                        <a:pt x="5390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7" name="Google Shape;2187;p26"/>
                <p:cNvSpPr/>
                <p:nvPr/>
              </p:nvSpPr>
              <p:spPr>
                <a:xfrm>
                  <a:off x="8244307" y="4050570"/>
                  <a:ext cx="257600" cy="46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4" h="18526" extrusionOk="0">
                      <a:moveTo>
                        <a:pt x="10304" y="569"/>
                      </a:moveTo>
                      <a:cubicBezTo>
                        <a:pt x="10352" y="391"/>
                        <a:pt x="7780" y="-157"/>
                        <a:pt x="6521" y="43"/>
                      </a:cubicBezTo>
                      <a:cubicBezTo>
                        <a:pt x="5262" y="243"/>
                        <a:pt x="3802" y="856"/>
                        <a:pt x="2749" y="1767"/>
                      </a:cubicBezTo>
                      <a:cubicBezTo>
                        <a:pt x="1697" y="2678"/>
                        <a:pt x="575" y="4056"/>
                        <a:pt x="206" y="5509"/>
                      </a:cubicBezTo>
                      <a:cubicBezTo>
                        <a:pt x="-163" y="6962"/>
                        <a:pt x="-24" y="8869"/>
                        <a:pt x="533" y="10485"/>
                      </a:cubicBezTo>
                      <a:cubicBezTo>
                        <a:pt x="1090" y="12102"/>
                        <a:pt x="2383" y="13868"/>
                        <a:pt x="3548" y="15208"/>
                      </a:cubicBezTo>
                      <a:cubicBezTo>
                        <a:pt x="4713" y="16548"/>
                        <a:pt x="7296" y="18466"/>
                        <a:pt x="7523" y="18525"/>
                      </a:cubicBezTo>
                      <a:cubicBezTo>
                        <a:pt x="7750" y="18584"/>
                        <a:pt x="5678" y="16542"/>
                        <a:pt x="4908" y="15561"/>
                      </a:cubicBezTo>
                      <a:cubicBezTo>
                        <a:pt x="4138" y="14580"/>
                        <a:pt x="3455" y="13897"/>
                        <a:pt x="2903" y="12640"/>
                      </a:cubicBezTo>
                      <a:cubicBezTo>
                        <a:pt x="2351" y="11383"/>
                        <a:pt x="1592" y="9536"/>
                        <a:pt x="1595" y="8020"/>
                      </a:cubicBezTo>
                      <a:cubicBezTo>
                        <a:pt x="1598" y="6504"/>
                        <a:pt x="2149" y="4697"/>
                        <a:pt x="2922" y="3546"/>
                      </a:cubicBezTo>
                      <a:cubicBezTo>
                        <a:pt x="3696" y="2395"/>
                        <a:pt x="5006" y="1609"/>
                        <a:pt x="6236" y="1113"/>
                      </a:cubicBezTo>
                      <a:cubicBezTo>
                        <a:pt x="7466" y="617"/>
                        <a:pt x="10257" y="747"/>
                        <a:pt x="10304" y="569"/>
                      </a:cubicBezTo>
                      <a:close/>
                    </a:path>
                  </a:pathLst>
                </a:custGeom>
                <a:solidFill>
                  <a:srgbClr val="8162A7">
                    <a:alpha val="45910"/>
                  </a:srgbClr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88" name="Google Shape;2188;p26"/>
              <p:cNvGrpSpPr/>
              <p:nvPr/>
            </p:nvGrpSpPr>
            <p:grpSpPr>
              <a:xfrm>
                <a:off x="7225131" y="4174073"/>
                <a:ext cx="1307238" cy="686893"/>
                <a:chOff x="2194925" y="1462603"/>
                <a:chExt cx="5820293" cy="3058297"/>
              </a:xfrm>
            </p:grpSpPr>
            <p:sp>
              <p:nvSpPr>
                <p:cNvPr id="2189" name="Google Shape;2189;p26"/>
                <p:cNvSpPr/>
                <p:nvPr/>
              </p:nvSpPr>
              <p:spPr>
                <a:xfrm>
                  <a:off x="5201756" y="3320121"/>
                  <a:ext cx="733114" cy="70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3" h="2454" extrusionOk="0">
                      <a:moveTo>
                        <a:pt x="1484" y="1"/>
                      </a:moveTo>
                      <a:lnTo>
                        <a:pt x="1226" y="14"/>
                      </a:lnTo>
                      <a:cubicBezTo>
                        <a:pt x="546" y="43"/>
                        <a:pt x="0" y="615"/>
                        <a:pt x="29" y="1282"/>
                      </a:cubicBezTo>
                      <a:cubicBezTo>
                        <a:pt x="68" y="1944"/>
                        <a:pt x="610" y="2453"/>
                        <a:pt x="1281" y="2453"/>
                      </a:cubicBezTo>
                      <a:cubicBezTo>
                        <a:pt x="1299" y="2453"/>
                        <a:pt x="1318" y="2453"/>
                        <a:pt x="1337" y="2452"/>
                      </a:cubicBezTo>
                      <a:lnTo>
                        <a:pt x="1595" y="2439"/>
                      </a:lnTo>
                      <a:lnTo>
                        <a:pt x="1595" y="2413"/>
                      </a:lnTo>
                      <a:cubicBezTo>
                        <a:pt x="2154" y="2276"/>
                        <a:pt x="2563" y="1759"/>
                        <a:pt x="2533" y="1174"/>
                      </a:cubicBezTo>
                      <a:cubicBezTo>
                        <a:pt x="2507" y="586"/>
                        <a:pt x="2056" y="112"/>
                        <a:pt x="1484" y="30"/>
                      </a:cubicBezTo>
                      <a:lnTo>
                        <a:pt x="148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0" name="Google Shape;2190;p26"/>
                <p:cNvSpPr/>
                <p:nvPr/>
              </p:nvSpPr>
              <p:spPr>
                <a:xfrm>
                  <a:off x="5327040" y="3319835"/>
                  <a:ext cx="631285" cy="698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7" h="2442" extrusionOk="0">
                      <a:moveTo>
                        <a:pt x="1089" y="1"/>
                      </a:moveTo>
                      <a:cubicBezTo>
                        <a:pt x="1075" y="1"/>
                        <a:pt x="1060" y="1"/>
                        <a:pt x="1046" y="2"/>
                      </a:cubicBezTo>
                      <a:cubicBezTo>
                        <a:pt x="448" y="31"/>
                        <a:pt x="0" y="587"/>
                        <a:pt x="26" y="1270"/>
                      </a:cubicBezTo>
                      <a:cubicBezTo>
                        <a:pt x="52" y="1921"/>
                        <a:pt x="532" y="2441"/>
                        <a:pt x="1114" y="2441"/>
                      </a:cubicBezTo>
                      <a:cubicBezTo>
                        <a:pt x="1129" y="2441"/>
                        <a:pt x="1143" y="2441"/>
                        <a:pt x="1157" y="2440"/>
                      </a:cubicBezTo>
                      <a:cubicBezTo>
                        <a:pt x="1742" y="2414"/>
                        <a:pt x="2206" y="1842"/>
                        <a:pt x="2177" y="1175"/>
                      </a:cubicBezTo>
                      <a:cubicBezTo>
                        <a:pt x="2139" y="509"/>
                        <a:pt x="1659" y="1"/>
                        <a:pt x="10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1" name="Google Shape;2191;p26"/>
                <p:cNvSpPr/>
                <p:nvPr/>
              </p:nvSpPr>
              <p:spPr>
                <a:xfrm>
                  <a:off x="2439773" y="3390200"/>
                  <a:ext cx="732256" cy="702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0" h="2455" extrusionOk="0">
                      <a:moveTo>
                        <a:pt x="1484" y="1"/>
                      </a:moveTo>
                      <a:lnTo>
                        <a:pt x="1226" y="14"/>
                      </a:lnTo>
                      <a:cubicBezTo>
                        <a:pt x="533" y="43"/>
                        <a:pt x="1" y="615"/>
                        <a:pt x="27" y="1295"/>
                      </a:cubicBezTo>
                      <a:cubicBezTo>
                        <a:pt x="68" y="1937"/>
                        <a:pt x="599" y="2455"/>
                        <a:pt x="1257" y="2455"/>
                      </a:cubicBezTo>
                      <a:cubicBezTo>
                        <a:pt x="1282" y="2455"/>
                        <a:pt x="1308" y="2454"/>
                        <a:pt x="1334" y="2452"/>
                      </a:cubicBezTo>
                      <a:lnTo>
                        <a:pt x="1596" y="2439"/>
                      </a:lnTo>
                      <a:lnTo>
                        <a:pt x="1596" y="2426"/>
                      </a:lnTo>
                      <a:cubicBezTo>
                        <a:pt x="2151" y="2276"/>
                        <a:pt x="2560" y="1773"/>
                        <a:pt x="2534" y="1187"/>
                      </a:cubicBezTo>
                      <a:cubicBezTo>
                        <a:pt x="2508" y="602"/>
                        <a:pt x="2056" y="125"/>
                        <a:pt x="1484" y="30"/>
                      </a:cubicBezTo>
                      <a:lnTo>
                        <a:pt x="148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2" name="Google Shape;2192;p26"/>
                <p:cNvSpPr/>
                <p:nvPr/>
              </p:nvSpPr>
              <p:spPr>
                <a:xfrm>
                  <a:off x="2564200" y="3390200"/>
                  <a:ext cx="631285" cy="698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7" h="2441" extrusionOk="0">
                      <a:moveTo>
                        <a:pt x="1091" y="0"/>
                      </a:moveTo>
                      <a:cubicBezTo>
                        <a:pt x="1077" y="0"/>
                        <a:pt x="1063" y="0"/>
                        <a:pt x="1049" y="1"/>
                      </a:cubicBezTo>
                      <a:cubicBezTo>
                        <a:pt x="451" y="30"/>
                        <a:pt x="0" y="602"/>
                        <a:pt x="30" y="1269"/>
                      </a:cubicBezTo>
                      <a:cubicBezTo>
                        <a:pt x="55" y="1933"/>
                        <a:pt x="535" y="2440"/>
                        <a:pt x="1117" y="2440"/>
                      </a:cubicBezTo>
                      <a:cubicBezTo>
                        <a:pt x="1131" y="2440"/>
                        <a:pt x="1146" y="2440"/>
                        <a:pt x="1161" y="2439"/>
                      </a:cubicBezTo>
                      <a:cubicBezTo>
                        <a:pt x="1746" y="2426"/>
                        <a:pt x="2207" y="1854"/>
                        <a:pt x="2167" y="1174"/>
                      </a:cubicBezTo>
                      <a:cubicBezTo>
                        <a:pt x="2142" y="520"/>
                        <a:pt x="1658" y="0"/>
                        <a:pt x="10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3" name="Google Shape;2193;p26"/>
                <p:cNvSpPr/>
                <p:nvPr/>
              </p:nvSpPr>
              <p:spPr>
                <a:xfrm>
                  <a:off x="2225817" y="2728312"/>
                  <a:ext cx="3709048" cy="1102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7" h="3855" extrusionOk="0">
                      <a:moveTo>
                        <a:pt x="12447" y="1"/>
                      </a:moveTo>
                      <a:lnTo>
                        <a:pt x="3432" y="367"/>
                      </a:lnTo>
                      <a:lnTo>
                        <a:pt x="2834" y="723"/>
                      </a:lnTo>
                      <a:lnTo>
                        <a:pt x="2327" y="586"/>
                      </a:lnTo>
                      <a:lnTo>
                        <a:pt x="1785" y="1008"/>
                      </a:lnTo>
                      <a:lnTo>
                        <a:pt x="0" y="1321"/>
                      </a:lnTo>
                      <a:lnTo>
                        <a:pt x="245" y="3855"/>
                      </a:lnTo>
                      <a:lnTo>
                        <a:pt x="4972" y="3815"/>
                      </a:lnTo>
                      <a:lnTo>
                        <a:pt x="12967" y="3459"/>
                      </a:lnTo>
                      <a:lnTo>
                        <a:pt x="124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4" name="Google Shape;2194;p26"/>
                <p:cNvSpPr/>
                <p:nvPr/>
              </p:nvSpPr>
              <p:spPr>
                <a:xfrm>
                  <a:off x="3207499" y="1547556"/>
                  <a:ext cx="2415015" cy="1285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3" h="4495" extrusionOk="0">
                      <a:moveTo>
                        <a:pt x="5978" y="0"/>
                      </a:moveTo>
                      <a:lnTo>
                        <a:pt x="2030" y="164"/>
                      </a:lnTo>
                      <a:lnTo>
                        <a:pt x="0" y="4495"/>
                      </a:lnTo>
                      <a:lnTo>
                        <a:pt x="8443" y="4142"/>
                      </a:lnTo>
                      <a:lnTo>
                        <a:pt x="597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5" name="Google Shape;2195;p26"/>
                <p:cNvSpPr/>
                <p:nvPr/>
              </p:nvSpPr>
              <p:spPr>
                <a:xfrm>
                  <a:off x="3615961" y="2728312"/>
                  <a:ext cx="4399257" cy="1091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0" h="3816" extrusionOk="0">
                      <a:moveTo>
                        <a:pt x="12313" y="1"/>
                      </a:moveTo>
                      <a:lnTo>
                        <a:pt x="3910" y="138"/>
                      </a:lnTo>
                      <a:lnTo>
                        <a:pt x="2821" y="641"/>
                      </a:lnTo>
                      <a:lnTo>
                        <a:pt x="1540" y="792"/>
                      </a:lnTo>
                      <a:lnTo>
                        <a:pt x="641" y="1334"/>
                      </a:lnTo>
                      <a:lnTo>
                        <a:pt x="0" y="1446"/>
                      </a:lnTo>
                      <a:lnTo>
                        <a:pt x="112" y="3815"/>
                      </a:lnTo>
                      <a:lnTo>
                        <a:pt x="15379" y="3145"/>
                      </a:lnTo>
                      <a:lnTo>
                        <a:pt x="14860" y="40"/>
                      </a:lnTo>
                      <a:lnTo>
                        <a:pt x="1231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6" name="Google Shape;2196;p26"/>
                <p:cNvSpPr/>
                <p:nvPr/>
              </p:nvSpPr>
              <p:spPr>
                <a:xfrm>
                  <a:off x="4419156" y="1462603"/>
                  <a:ext cx="2672162" cy="1725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2" h="6034" extrusionOk="0">
                      <a:moveTo>
                        <a:pt x="8499" y="0"/>
                      </a:moveTo>
                      <a:lnTo>
                        <a:pt x="1742" y="297"/>
                      </a:lnTo>
                      <a:lnTo>
                        <a:pt x="1102" y="4563"/>
                      </a:lnTo>
                      <a:lnTo>
                        <a:pt x="0" y="6034"/>
                      </a:lnTo>
                      <a:lnTo>
                        <a:pt x="0" y="6034"/>
                      </a:lnTo>
                      <a:lnTo>
                        <a:pt x="9342" y="4426"/>
                      </a:lnTo>
                      <a:lnTo>
                        <a:pt x="849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7" name="Google Shape;2197;p26"/>
                <p:cNvSpPr/>
                <p:nvPr/>
              </p:nvSpPr>
              <p:spPr>
                <a:xfrm>
                  <a:off x="5731784" y="1536400"/>
                  <a:ext cx="1184767" cy="119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2" h="4168" extrusionOk="0">
                      <a:moveTo>
                        <a:pt x="3583" y="0"/>
                      </a:moveTo>
                      <a:lnTo>
                        <a:pt x="0" y="164"/>
                      </a:lnTo>
                      <a:lnTo>
                        <a:pt x="177" y="4168"/>
                      </a:lnTo>
                      <a:lnTo>
                        <a:pt x="4142" y="3991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8" name="Google Shape;2198;p26"/>
                <p:cNvSpPr/>
                <p:nvPr/>
              </p:nvSpPr>
              <p:spPr>
                <a:xfrm>
                  <a:off x="4843636" y="1586743"/>
                  <a:ext cx="825790" cy="118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7" h="4130" extrusionOk="0">
                      <a:moveTo>
                        <a:pt x="2710" y="1"/>
                      </a:moveTo>
                      <a:lnTo>
                        <a:pt x="464" y="96"/>
                      </a:lnTo>
                      <a:lnTo>
                        <a:pt x="0" y="4129"/>
                      </a:lnTo>
                      <a:lnTo>
                        <a:pt x="2886" y="4005"/>
                      </a:lnTo>
                      <a:lnTo>
                        <a:pt x="271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9" name="Google Shape;2199;p26"/>
                <p:cNvSpPr/>
                <p:nvPr/>
              </p:nvSpPr>
              <p:spPr>
                <a:xfrm>
                  <a:off x="5731784" y="1536400"/>
                  <a:ext cx="1102675" cy="545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5" h="1906" extrusionOk="0">
                      <a:moveTo>
                        <a:pt x="3583" y="0"/>
                      </a:moveTo>
                      <a:lnTo>
                        <a:pt x="0" y="164"/>
                      </a:lnTo>
                      <a:lnTo>
                        <a:pt x="82" y="1906"/>
                      </a:lnTo>
                      <a:lnTo>
                        <a:pt x="3854" y="1906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rgbClr val="FFFFFF">
                    <a:alpha val="32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0" name="Google Shape;2200;p26"/>
                <p:cNvSpPr/>
                <p:nvPr/>
              </p:nvSpPr>
              <p:spPr>
                <a:xfrm>
                  <a:off x="4921153" y="1586743"/>
                  <a:ext cx="721101" cy="494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1" h="1730" extrusionOk="0">
                      <a:moveTo>
                        <a:pt x="2439" y="1"/>
                      </a:moveTo>
                      <a:lnTo>
                        <a:pt x="193" y="96"/>
                      </a:lnTo>
                      <a:lnTo>
                        <a:pt x="0" y="1730"/>
                      </a:lnTo>
                      <a:lnTo>
                        <a:pt x="2521" y="1730"/>
                      </a:lnTo>
                      <a:lnTo>
                        <a:pt x="2439" y="1"/>
                      </a:lnTo>
                      <a:close/>
                    </a:path>
                  </a:pathLst>
                </a:custGeom>
                <a:solidFill>
                  <a:srgbClr val="FFFFFF">
                    <a:alpha val="32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1" name="Google Shape;2201;p26"/>
                <p:cNvSpPr/>
                <p:nvPr/>
              </p:nvSpPr>
              <p:spPr>
                <a:xfrm>
                  <a:off x="3207499" y="1626216"/>
                  <a:ext cx="1699063" cy="120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0" h="4220" extrusionOk="0">
                      <a:moveTo>
                        <a:pt x="5939" y="0"/>
                      </a:moveTo>
                      <a:lnTo>
                        <a:pt x="1893" y="177"/>
                      </a:lnTo>
                      <a:lnTo>
                        <a:pt x="0" y="4220"/>
                      </a:lnTo>
                      <a:lnTo>
                        <a:pt x="5338" y="3991"/>
                      </a:lnTo>
                      <a:lnTo>
                        <a:pt x="593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2" name="Google Shape;2202;p26"/>
                <p:cNvSpPr/>
                <p:nvPr/>
              </p:nvSpPr>
              <p:spPr>
                <a:xfrm>
                  <a:off x="3702059" y="2284385"/>
                  <a:ext cx="1106107" cy="530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7" h="1854" extrusionOk="0">
                      <a:moveTo>
                        <a:pt x="3867" y="0"/>
                      </a:moveTo>
                      <a:lnTo>
                        <a:pt x="3200" y="804"/>
                      </a:lnTo>
                      <a:lnTo>
                        <a:pt x="2206" y="396"/>
                      </a:lnTo>
                      <a:lnTo>
                        <a:pt x="1540" y="1049"/>
                      </a:lnTo>
                      <a:lnTo>
                        <a:pt x="654" y="723"/>
                      </a:lnTo>
                      <a:lnTo>
                        <a:pt x="0" y="1853"/>
                      </a:lnTo>
                      <a:lnTo>
                        <a:pt x="0" y="1853"/>
                      </a:lnTo>
                      <a:lnTo>
                        <a:pt x="3609" y="1690"/>
                      </a:lnTo>
                      <a:lnTo>
                        <a:pt x="386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3" name="Google Shape;2203;p26"/>
                <p:cNvSpPr/>
                <p:nvPr/>
              </p:nvSpPr>
              <p:spPr>
                <a:xfrm>
                  <a:off x="3998394" y="3379330"/>
                  <a:ext cx="872414" cy="779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0" h="2725" extrusionOk="0">
                      <a:moveTo>
                        <a:pt x="1579" y="1"/>
                      </a:moveTo>
                      <a:cubicBezTo>
                        <a:pt x="1377" y="1"/>
                        <a:pt x="1173" y="45"/>
                        <a:pt x="981" y="134"/>
                      </a:cubicBezTo>
                      <a:lnTo>
                        <a:pt x="968" y="121"/>
                      </a:lnTo>
                      <a:lnTo>
                        <a:pt x="736" y="284"/>
                      </a:lnTo>
                      <a:cubicBezTo>
                        <a:pt x="134" y="748"/>
                        <a:pt x="0" y="1605"/>
                        <a:pt x="448" y="2206"/>
                      </a:cubicBezTo>
                      <a:cubicBezTo>
                        <a:pt x="710" y="2546"/>
                        <a:pt x="1113" y="2725"/>
                        <a:pt x="1523" y="2725"/>
                      </a:cubicBezTo>
                      <a:cubicBezTo>
                        <a:pt x="1819" y="2725"/>
                        <a:pt x="2118" y="2631"/>
                        <a:pt x="2370" y="2438"/>
                      </a:cubicBezTo>
                      <a:lnTo>
                        <a:pt x="2602" y="2275"/>
                      </a:lnTo>
                      <a:lnTo>
                        <a:pt x="2586" y="2245"/>
                      </a:lnTo>
                      <a:cubicBezTo>
                        <a:pt x="3011" y="1768"/>
                        <a:pt x="3050" y="1049"/>
                        <a:pt x="2654" y="529"/>
                      </a:cubicBezTo>
                      <a:cubicBezTo>
                        <a:pt x="2389" y="183"/>
                        <a:pt x="1990" y="1"/>
                        <a:pt x="15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4" name="Google Shape;2204;p26"/>
                <p:cNvSpPr/>
                <p:nvPr/>
              </p:nvSpPr>
              <p:spPr>
                <a:xfrm>
                  <a:off x="4106803" y="3349297"/>
                  <a:ext cx="799761" cy="74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6" h="2594" extrusionOk="0">
                      <a:moveTo>
                        <a:pt x="1250" y="0"/>
                      </a:moveTo>
                      <a:cubicBezTo>
                        <a:pt x="1013" y="0"/>
                        <a:pt x="782" y="73"/>
                        <a:pt x="589" y="226"/>
                      </a:cubicBezTo>
                      <a:cubicBezTo>
                        <a:pt x="56" y="621"/>
                        <a:pt x="0" y="1425"/>
                        <a:pt x="452" y="2010"/>
                      </a:cubicBezTo>
                      <a:cubicBezTo>
                        <a:pt x="735" y="2389"/>
                        <a:pt x="1155" y="2593"/>
                        <a:pt x="1561" y="2593"/>
                      </a:cubicBezTo>
                      <a:cubicBezTo>
                        <a:pt x="1796" y="2593"/>
                        <a:pt x="2027" y="2524"/>
                        <a:pt x="2223" y="2380"/>
                      </a:cubicBezTo>
                      <a:cubicBezTo>
                        <a:pt x="2740" y="1984"/>
                        <a:pt x="2795" y="1180"/>
                        <a:pt x="2344" y="582"/>
                      </a:cubicBezTo>
                      <a:cubicBezTo>
                        <a:pt x="2064" y="205"/>
                        <a:pt x="1648" y="0"/>
                        <a:pt x="1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5" name="Google Shape;2205;p26"/>
                <p:cNvSpPr/>
                <p:nvPr/>
              </p:nvSpPr>
              <p:spPr>
                <a:xfrm>
                  <a:off x="4251824" y="3481731"/>
                  <a:ext cx="514295" cy="477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8" h="1670" extrusionOk="0">
                      <a:moveTo>
                        <a:pt x="800" y="1"/>
                      </a:moveTo>
                      <a:cubicBezTo>
                        <a:pt x="645" y="1"/>
                        <a:pt x="494" y="48"/>
                        <a:pt x="366" y="145"/>
                      </a:cubicBezTo>
                      <a:cubicBezTo>
                        <a:pt x="26" y="390"/>
                        <a:pt x="0" y="920"/>
                        <a:pt x="284" y="1302"/>
                      </a:cubicBezTo>
                      <a:cubicBezTo>
                        <a:pt x="465" y="1543"/>
                        <a:pt x="737" y="1669"/>
                        <a:pt x="998" y="1669"/>
                      </a:cubicBezTo>
                      <a:cubicBezTo>
                        <a:pt x="1152" y="1669"/>
                        <a:pt x="1302" y="1625"/>
                        <a:pt x="1429" y="1534"/>
                      </a:cubicBezTo>
                      <a:cubicBezTo>
                        <a:pt x="1755" y="1276"/>
                        <a:pt x="1798" y="756"/>
                        <a:pt x="1510" y="377"/>
                      </a:cubicBezTo>
                      <a:cubicBezTo>
                        <a:pt x="1323" y="130"/>
                        <a:pt x="1056" y="1"/>
                        <a:pt x="80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6" name="Google Shape;2206;p26"/>
                <p:cNvSpPr/>
                <p:nvPr/>
              </p:nvSpPr>
              <p:spPr>
                <a:xfrm>
                  <a:off x="4391982" y="3613022"/>
                  <a:ext cx="233979" cy="215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" h="755" extrusionOk="0">
                      <a:moveTo>
                        <a:pt x="362" y="1"/>
                      </a:moveTo>
                      <a:cubicBezTo>
                        <a:pt x="293" y="1"/>
                        <a:pt x="225" y="22"/>
                        <a:pt x="164" y="69"/>
                      </a:cubicBezTo>
                      <a:cubicBezTo>
                        <a:pt x="13" y="176"/>
                        <a:pt x="0" y="408"/>
                        <a:pt x="134" y="585"/>
                      </a:cubicBezTo>
                      <a:cubicBezTo>
                        <a:pt x="213" y="696"/>
                        <a:pt x="334" y="754"/>
                        <a:pt x="449" y="754"/>
                      </a:cubicBezTo>
                      <a:cubicBezTo>
                        <a:pt x="517" y="754"/>
                        <a:pt x="583" y="734"/>
                        <a:pt x="638" y="693"/>
                      </a:cubicBezTo>
                      <a:cubicBezTo>
                        <a:pt x="788" y="572"/>
                        <a:pt x="818" y="340"/>
                        <a:pt x="680" y="163"/>
                      </a:cubicBezTo>
                      <a:cubicBezTo>
                        <a:pt x="594" y="61"/>
                        <a:pt x="477" y="1"/>
                        <a:pt x="36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7" name="Google Shape;2207;p26"/>
                <p:cNvSpPr/>
                <p:nvPr/>
              </p:nvSpPr>
              <p:spPr>
                <a:xfrm>
                  <a:off x="6717185" y="3216576"/>
                  <a:ext cx="861259" cy="7845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1" h="2743" extrusionOk="0">
                      <a:moveTo>
                        <a:pt x="1494" y="1"/>
                      </a:moveTo>
                      <a:cubicBezTo>
                        <a:pt x="1137" y="1"/>
                        <a:pt x="781" y="140"/>
                        <a:pt x="517" y="418"/>
                      </a:cubicBezTo>
                      <a:cubicBezTo>
                        <a:pt x="0" y="964"/>
                        <a:pt x="43" y="1834"/>
                        <a:pt x="599" y="2353"/>
                      </a:cubicBezTo>
                      <a:lnTo>
                        <a:pt x="805" y="2556"/>
                      </a:lnTo>
                      <a:lnTo>
                        <a:pt x="818" y="2530"/>
                      </a:lnTo>
                      <a:cubicBezTo>
                        <a:pt x="1045" y="2671"/>
                        <a:pt x="1302" y="2742"/>
                        <a:pt x="1558" y="2742"/>
                      </a:cubicBezTo>
                      <a:cubicBezTo>
                        <a:pt x="1917" y="2742"/>
                        <a:pt x="2272" y="2603"/>
                        <a:pt x="2534" y="2324"/>
                      </a:cubicBezTo>
                      <a:cubicBezTo>
                        <a:pt x="2985" y="1847"/>
                        <a:pt x="3011" y="1141"/>
                        <a:pt x="2642" y="608"/>
                      </a:cubicBezTo>
                      <a:lnTo>
                        <a:pt x="2671" y="582"/>
                      </a:lnTo>
                      <a:lnTo>
                        <a:pt x="2452" y="392"/>
                      </a:lnTo>
                      <a:cubicBezTo>
                        <a:pt x="2184" y="131"/>
                        <a:pt x="1838" y="1"/>
                        <a:pt x="14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8" name="Google Shape;2208;p26"/>
                <p:cNvSpPr/>
                <p:nvPr/>
              </p:nvSpPr>
              <p:spPr>
                <a:xfrm>
                  <a:off x="6810719" y="3298954"/>
                  <a:ext cx="807198" cy="732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2" h="2562" extrusionOk="0">
                      <a:moveTo>
                        <a:pt x="1580" y="1"/>
                      </a:moveTo>
                      <a:cubicBezTo>
                        <a:pt x="1217" y="1"/>
                        <a:pt x="836" y="158"/>
                        <a:pt x="546" y="457"/>
                      </a:cubicBezTo>
                      <a:cubicBezTo>
                        <a:pt x="26" y="1003"/>
                        <a:pt x="0" y="1804"/>
                        <a:pt x="478" y="2268"/>
                      </a:cubicBezTo>
                      <a:cubicBezTo>
                        <a:pt x="687" y="2466"/>
                        <a:pt x="958" y="2561"/>
                        <a:pt x="1241" y="2561"/>
                      </a:cubicBezTo>
                      <a:cubicBezTo>
                        <a:pt x="1604" y="2561"/>
                        <a:pt x="1985" y="2404"/>
                        <a:pt x="2275" y="2105"/>
                      </a:cubicBezTo>
                      <a:cubicBezTo>
                        <a:pt x="2779" y="1559"/>
                        <a:pt x="2821" y="758"/>
                        <a:pt x="2344" y="294"/>
                      </a:cubicBezTo>
                      <a:cubicBezTo>
                        <a:pt x="2135" y="96"/>
                        <a:pt x="1863" y="1"/>
                        <a:pt x="15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9" name="Google Shape;2209;p26"/>
                <p:cNvSpPr/>
                <p:nvPr/>
              </p:nvSpPr>
              <p:spPr>
                <a:xfrm>
                  <a:off x="6954596" y="3429959"/>
                  <a:ext cx="518300" cy="470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2" h="1646" extrusionOk="0">
                      <a:moveTo>
                        <a:pt x="1010" y="1"/>
                      </a:moveTo>
                      <a:cubicBezTo>
                        <a:pt x="778" y="1"/>
                        <a:pt x="532" y="101"/>
                        <a:pt x="341" y="300"/>
                      </a:cubicBezTo>
                      <a:cubicBezTo>
                        <a:pt x="14" y="653"/>
                        <a:pt x="1" y="1169"/>
                        <a:pt x="301" y="1457"/>
                      </a:cubicBezTo>
                      <a:cubicBezTo>
                        <a:pt x="440" y="1583"/>
                        <a:pt x="618" y="1645"/>
                        <a:pt x="802" y="1645"/>
                      </a:cubicBezTo>
                      <a:cubicBezTo>
                        <a:pt x="1034" y="1645"/>
                        <a:pt x="1276" y="1545"/>
                        <a:pt x="1459" y="1346"/>
                      </a:cubicBezTo>
                      <a:cubicBezTo>
                        <a:pt x="1785" y="1006"/>
                        <a:pt x="1812" y="476"/>
                        <a:pt x="1501" y="189"/>
                      </a:cubicBezTo>
                      <a:cubicBezTo>
                        <a:pt x="1368" y="63"/>
                        <a:pt x="1194" y="1"/>
                        <a:pt x="10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0" name="Google Shape;2210;p26"/>
                <p:cNvSpPr/>
                <p:nvPr/>
              </p:nvSpPr>
              <p:spPr>
                <a:xfrm>
                  <a:off x="7094755" y="3560105"/>
                  <a:ext cx="234265" cy="210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" h="736" extrusionOk="0">
                      <a:moveTo>
                        <a:pt x="461" y="0"/>
                      </a:moveTo>
                      <a:cubicBezTo>
                        <a:pt x="357" y="0"/>
                        <a:pt x="248" y="46"/>
                        <a:pt x="164" y="129"/>
                      </a:cubicBezTo>
                      <a:cubicBezTo>
                        <a:pt x="14" y="293"/>
                        <a:pt x="1" y="525"/>
                        <a:pt x="138" y="646"/>
                      </a:cubicBezTo>
                      <a:cubicBezTo>
                        <a:pt x="205" y="707"/>
                        <a:pt x="288" y="735"/>
                        <a:pt x="372" y="735"/>
                      </a:cubicBezTo>
                      <a:cubicBezTo>
                        <a:pt x="478" y="735"/>
                        <a:pt x="586" y="690"/>
                        <a:pt x="668" y="607"/>
                      </a:cubicBezTo>
                      <a:cubicBezTo>
                        <a:pt x="805" y="443"/>
                        <a:pt x="818" y="211"/>
                        <a:pt x="684" y="90"/>
                      </a:cubicBezTo>
                      <a:cubicBezTo>
                        <a:pt x="623" y="29"/>
                        <a:pt x="544" y="0"/>
                        <a:pt x="46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1" name="Google Shape;2211;p26"/>
                <p:cNvSpPr/>
                <p:nvPr/>
              </p:nvSpPr>
              <p:spPr>
                <a:xfrm>
                  <a:off x="2265004" y="3349011"/>
                  <a:ext cx="401311" cy="364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3" h="1273" extrusionOk="0">
                      <a:moveTo>
                        <a:pt x="700" y="1"/>
                      </a:moveTo>
                      <a:cubicBezTo>
                        <a:pt x="644" y="1"/>
                        <a:pt x="587" y="8"/>
                        <a:pt x="530" y="24"/>
                      </a:cubicBezTo>
                      <a:cubicBezTo>
                        <a:pt x="190" y="119"/>
                        <a:pt x="0" y="459"/>
                        <a:pt x="82" y="799"/>
                      </a:cubicBezTo>
                      <a:cubicBezTo>
                        <a:pt x="161" y="1082"/>
                        <a:pt x="420" y="1273"/>
                        <a:pt x="701" y="1273"/>
                      </a:cubicBezTo>
                      <a:cubicBezTo>
                        <a:pt x="757" y="1273"/>
                        <a:pt x="814" y="1265"/>
                        <a:pt x="870" y="1250"/>
                      </a:cubicBezTo>
                      <a:cubicBezTo>
                        <a:pt x="1210" y="1155"/>
                        <a:pt x="1403" y="812"/>
                        <a:pt x="1321" y="472"/>
                      </a:cubicBezTo>
                      <a:cubicBezTo>
                        <a:pt x="1242" y="189"/>
                        <a:pt x="981" y="1"/>
                        <a:pt x="70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2" name="Google Shape;2212;p26"/>
                <p:cNvSpPr/>
                <p:nvPr/>
              </p:nvSpPr>
              <p:spPr>
                <a:xfrm>
                  <a:off x="2265004" y="3348438"/>
                  <a:ext cx="354687" cy="256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" h="896" extrusionOk="0">
                      <a:moveTo>
                        <a:pt x="709" y="1"/>
                      </a:moveTo>
                      <a:cubicBezTo>
                        <a:pt x="651" y="1"/>
                        <a:pt x="591" y="9"/>
                        <a:pt x="530" y="26"/>
                      </a:cubicBezTo>
                      <a:cubicBezTo>
                        <a:pt x="190" y="121"/>
                        <a:pt x="0" y="461"/>
                        <a:pt x="82" y="801"/>
                      </a:cubicBezTo>
                      <a:cubicBezTo>
                        <a:pt x="95" y="843"/>
                        <a:pt x="108" y="869"/>
                        <a:pt x="121" y="895"/>
                      </a:cubicBezTo>
                      <a:cubicBezTo>
                        <a:pt x="134" y="882"/>
                        <a:pt x="134" y="882"/>
                        <a:pt x="147" y="869"/>
                      </a:cubicBezTo>
                      <a:cubicBezTo>
                        <a:pt x="203" y="830"/>
                        <a:pt x="327" y="869"/>
                        <a:pt x="435" y="814"/>
                      </a:cubicBezTo>
                      <a:cubicBezTo>
                        <a:pt x="543" y="748"/>
                        <a:pt x="491" y="637"/>
                        <a:pt x="504" y="529"/>
                      </a:cubicBezTo>
                      <a:lnTo>
                        <a:pt x="504" y="529"/>
                      </a:lnTo>
                      <a:cubicBezTo>
                        <a:pt x="587" y="573"/>
                        <a:pt x="663" y="591"/>
                        <a:pt x="734" y="591"/>
                      </a:cubicBezTo>
                      <a:cubicBezTo>
                        <a:pt x="931" y="591"/>
                        <a:pt x="1088" y="449"/>
                        <a:pt x="1239" y="297"/>
                      </a:cubicBezTo>
                      <a:cubicBezTo>
                        <a:pt x="1121" y="114"/>
                        <a:pt x="927" y="1"/>
                        <a:pt x="70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3" name="Google Shape;2213;p26"/>
                <p:cNvSpPr/>
                <p:nvPr/>
              </p:nvSpPr>
              <p:spPr>
                <a:xfrm>
                  <a:off x="3203495" y="3215432"/>
                  <a:ext cx="374423" cy="36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1280" extrusionOk="0">
                      <a:moveTo>
                        <a:pt x="650" y="0"/>
                      </a:moveTo>
                      <a:cubicBezTo>
                        <a:pt x="642" y="0"/>
                        <a:pt x="634" y="0"/>
                        <a:pt x="625" y="1"/>
                      </a:cubicBezTo>
                      <a:cubicBezTo>
                        <a:pt x="272" y="14"/>
                        <a:pt x="1" y="315"/>
                        <a:pt x="14" y="668"/>
                      </a:cubicBezTo>
                      <a:cubicBezTo>
                        <a:pt x="27" y="1011"/>
                        <a:pt x="311" y="1279"/>
                        <a:pt x="651" y="1279"/>
                      </a:cubicBezTo>
                      <a:cubicBezTo>
                        <a:pt x="661" y="1279"/>
                        <a:pt x="671" y="1279"/>
                        <a:pt x="681" y="1279"/>
                      </a:cubicBezTo>
                      <a:cubicBezTo>
                        <a:pt x="1034" y="1253"/>
                        <a:pt x="1308" y="968"/>
                        <a:pt x="1295" y="612"/>
                      </a:cubicBezTo>
                      <a:cubicBezTo>
                        <a:pt x="1279" y="267"/>
                        <a:pt x="995" y="0"/>
                        <a:pt x="6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4" name="Google Shape;2214;p26"/>
                <p:cNvSpPr/>
                <p:nvPr/>
              </p:nvSpPr>
              <p:spPr>
                <a:xfrm>
                  <a:off x="2225817" y="3106166"/>
                  <a:ext cx="1429615" cy="82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8" h="288" extrusionOk="0">
                      <a:moveTo>
                        <a:pt x="0" y="0"/>
                      </a:moveTo>
                      <a:lnTo>
                        <a:pt x="0" y="164"/>
                      </a:lnTo>
                      <a:lnTo>
                        <a:pt x="4998" y="288"/>
                      </a:lnTo>
                      <a:lnTo>
                        <a:pt x="4985" y="1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5" name="Google Shape;2215;p26"/>
                <p:cNvSpPr/>
                <p:nvPr/>
              </p:nvSpPr>
              <p:spPr>
                <a:xfrm>
                  <a:off x="2194925" y="3603297"/>
                  <a:ext cx="1663594" cy="432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16" h="1513" extrusionOk="0">
                      <a:moveTo>
                        <a:pt x="5472" y="1"/>
                      </a:moveTo>
                      <a:cubicBezTo>
                        <a:pt x="5455" y="1"/>
                        <a:pt x="5437" y="2"/>
                        <a:pt x="5420" y="4"/>
                      </a:cubicBezTo>
                      <a:lnTo>
                        <a:pt x="285" y="877"/>
                      </a:lnTo>
                      <a:cubicBezTo>
                        <a:pt x="121" y="903"/>
                        <a:pt x="0" y="1067"/>
                        <a:pt x="26" y="1247"/>
                      </a:cubicBezTo>
                      <a:cubicBezTo>
                        <a:pt x="49" y="1401"/>
                        <a:pt x="176" y="1512"/>
                        <a:pt x="326" y="1512"/>
                      </a:cubicBezTo>
                      <a:cubicBezTo>
                        <a:pt x="347" y="1512"/>
                        <a:pt x="370" y="1510"/>
                        <a:pt x="392" y="1505"/>
                      </a:cubicBezTo>
                      <a:lnTo>
                        <a:pt x="5527" y="632"/>
                      </a:lnTo>
                      <a:cubicBezTo>
                        <a:pt x="5704" y="606"/>
                        <a:pt x="5815" y="442"/>
                        <a:pt x="5786" y="266"/>
                      </a:cubicBezTo>
                      <a:cubicBezTo>
                        <a:pt x="5762" y="104"/>
                        <a:pt x="5627" y="1"/>
                        <a:pt x="547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6" name="Google Shape;2216;p26"/>
                <p:cNvSpPr/>
                <p:nvPr/>
              </p:nvSpPr>
              <p:spPr>
                <a:xfrm>
                  <a:off x="4691178" y="2757774"/>
                  <a:ext cx="429342" cy="406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1422" extrusionOk="0">
                      <a:moveTo>
                        <a:pt x="512" y="1"/>
                      </a:moveTo>
                      <a:cubicBezTo>
                        <a:pt x="487" y="1"/>
                        <a:pt x="460" y="11"/>
                        <a:pt x="438" y="35"/>
                      </a:cubicBezTo>
                      <a:lnTo>
                        <a:pt x="43" y="483"/>
                      </a:lnTo>
                      <a:cubicBezTo>
                        <a:pt x="0" y="525"/>
                        <a:pt x="0" y="578"/>
                        <a:pt x="43" y="620"/>
                      </a:cubicBezTo>
                      <a:lnTo>
                        <a:pt x="942" y="1395"/>
                      </a:lnTo>
                      <a:cubicBezTo>
                        <a:pt x="954" y="1414"/>
                        <a:pt x="972" y="1422"/>
                        <a:pt x="991" y="1422"/>
                      </a:cubicBezTo>
                      <a:cubicBezTo>
                        <a:pt x="1015" y="1422"/>
                        <a:pt x="1041" y="1411"/>
                        <a:pt x="1063" y="1395"/>
                      </a:cubicBezTo>
                      <a:lnTo>
                        <a:pt x="1471" y="934"/>
                      </a:lnTo>
                      <a:cubicBezTo>
                        <a:pt x="1501" y="891"/>
                        <a:pt x="1501" y="836"/>
                        <a:pt x="1458" y="810"/>
                      </a:cubicBezTo>
                      <a:lnTo>
                        <a:pt x="559" y="19"/>
                      </a:lnTo>
                      <a:cubicBezTo>
                        <a:pt x="548" y="7"/>
                        <a:pt x="531" y="1"/>
                        <a:pt x="51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7" name="Google Shape;2217;p26"/>
                <p:cNvSpPr/>
                <p:nvPr/>
              </p:nvSpPr>
              <p:spPr>
                <a:xfrm>
                  <a:off x="2225817" y="3066979"/>
                  <a:ext cx="1390428" cy="70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1" h="246" extrusionOk="0">
                      <a:moveTo>
                        <a:pt x="1716" y="0"/>
                      </a:moveTo>
                      <a:lnTo>
                        <a:pt x="0" y="137"/>
                      </a:lnTo>
                      <a:lnTo>
                        <a:pt x="4860" y="245"/>
                      </a:lnTo>
                      <a:lnTo>
                        <a:pt x="4860" y="245"/>
                      </a:lnTo>
                      <a:lnTo>
                        <a:pt x="3282" y="0"/>
                      </a:lnTo>
                      <a:lnTo>
                        <a:pt x="2438" y="69"/>
                      </a:lnTo>
                      <a:lnTo>
                        <a:pt x="17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8" name="Google Shape;2218;p26"/>
                <p:cNvSpPr/>
                <p:nvPr/>
              </p:nvSpPr>
              <p:spPr>
                <a:xfrm>
                  <a:off x="3604806" y="1797265"/>
                  <a:ext cx="494845" cy="487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0" h="1704" extrusionOk="0">
                      <a:moveTo>
                        <a:pt x="873" y="0"/>
                      </a:moveTo>
                      <a:lnTo>
                        <a:pt x="667" y="477"/>
                      </a:lnTo>
                      <a:lnTo>
                        <a:pt x="164" y="340"/>
                      </a:lnTo>
                      <a:lnTo>
                        <a:pt x="409" y="791"/>
                      </a:lnTo>
                      <a:lnTo>
                        <a:pt x="0" y="1089"/>
                      </a:lnTo>
                      <a:lnTo>
                        <a:pt x="504" y="1187"/>
                      </a:lnTo>
                      <a:lnTo>
                        <a:pt x="477" y="1703"/>
                      </a:lnTo>
                      <a:lnTo>
                        <a:pt x="477" y="1703"/>
                      </a:lnTo>
                      <a:lnTo>
                        <a:pt x="873" y="1363"/>
                      </a:lnTo>
                      <a:lnTo>
                        <a:pt x="1252" y="1703"/>
                      </a:lnTo>
                      <a:lnTo>
                        <a:pt x="1252" y="1703"/>
                      </a:lnTo>
                      <a:lnTo>
                        <a:pt x="1226" y="1187"/>
                      </a:lnTo>
                      <a:lnTo>
                        <a:pt x="1729" y="1089"/>
                      </a:lnTo>
                      <a:lnTo>
                        <a:pt x="1321" y="791"/>
                      </a:lnTo>
                      <a:lnTo>
                        <a:pt x="1566" y="340"/>
                      </a:lnTo>
                      <a:lnTo>
                        <a:pt x="1063" y="477"/>
                      </a:lnTo>
                      <a:lnTo>
                        <a:pt x="87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9" name="Google Shape;2219;p26"/>
                <p:cNvSpPr/>
                <p:nvPr/>
              </p:nvSpPr>
              <p:spPr>
                <a:xfrm>
                  <a:off x="5377383" y="2844443"/>
                  <a:ext cx="253715" cy="134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" h="470" extrusionOk="0">
                      <a:moveTo>
                        <a:pt x="707" y="1"/>
                      </a:moveTo>
                      <a:cubicBezTo>
                        <a:pt x="698" y="1"/>
                        <a:pt x="689" y="2"/>
                        <a:pt x="680" y="3"/>
                      </a:cubicBezTo>
                      <a:lnTo>
                        <a:pt x="121" y="193"/>
                      </a:lnTo>
                      <a:cubicBezTo>
                        <a:pt x="40" y="206"/>
                        <a:pt x="1" y="288"/>
                        <a:pt x="27" y="369"/>
                      </a:cubicBezTo>
                      <a:cubicBezTo>
                        <a:pt x="50" y="430"/>
                        <a:pt x="105" y="470"/>
                        <a:pt x="174" y="470"/>
                      </a:cubicBezTo>
                      <a:cubicBezTo>
                        <a:pt x="184" y="470"/>
                        <a:pt x="193" y="469"/>
                        <a:pt x="203" y="467"/>
                      </a:cubicBezTo>
                      <a:lnTo>
                        <a:pt x="762" y="275"/>
                      </a:lnTo>
                      <a:cubicBezTo>
                        <a:pt x="844" y="262"/>
                        <a:pt x="886" y="180"/>
                        <a:pt x="857" y="98"/>
                      </a:cubicBezTo>
                      <a:cubicBezTo>
                        <a:pt x="834" y="38"/>
                        <a:pt x="769" y="1"/>
                        <a:pt x="70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0" name="Google Shape;2220;p26"/>
                <p:cNvSpPr/>
                <p:nvPr/>
              </p:nvSpPr>
              <p:spPr>
                <a:xfrm>
                  <a:off x="6603914" y="2778941"/>
                  <a:ext cx="249997" cy="9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" h="315" extrusionOk="0">
                      <a:moveTo>
                        <a:pt x="151" y="0"/>
                      </a:moveTo>
                      <a:cubicBezTo>
                        <a:pt x="70" y="0"/>
                        <a:pt x="1" y="69"/>
                        <a:pt x="1" y="138"/>
                      </a:cubicBezTo>
                      <a:cubicBezTo>
                        <a:pt x="1" y="219"/>
                        <a:pt x="57" y="288"/>
                        <a:pt x="138" y="288"/>
                      </a:cubicBezTo>
                      <a:lnTo>
                        <a:pt x="723" y="314"/>
                      </a:lnTo>
                      <a:cubicBezTo>
                        <a:pt x="805" y="314"/>
                        <a:pt x="874" y="258"/>
                        <a:pt x="874" y="177"/>
                      </a:cubicBezTo>
                      <a:cubicBezTo>
                        <a:pt x="874" y="95"/>
                        <a:pt x="818" y="26"/>
                        <a:pt x="736" y="26"/>
                      </a:cubicBez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1" name="Google Shape;2221;p26"/>
                <p:cNvSpPr/>
                <p:nvPr/>
              </p:nvSpPr>
              <p:spPr>
                <a:xfrm>
                  <a:off x="2236973" y="4317814"/>
                  <a:ext cx="238555" cy="120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" h="423" extrusionOk="0">
                      <a:moveTo>
                        <a:pt x="451" y="0"/>
                      </a:moveTo>
                      <a:cubicBezTo>
                        <a:pt x="438" y="0"/>
                        <a:pt x="0" y="314"/>
                        <a:pt x="0" y="314"/>
                      </a:cubicBezTo>
                      <a:cubicBezTo>
                        <a:pt x="0" y="314"/>
                        <a:pt x="69" y="422"/>
                        <a:pt x="219" y="422"/>
                      </a:cubicBezTo>
                      <a:lnTo>
                        <a:pt x="834" y="422"/>
                      </a:lnTo>
                      <a:lnTo>
                        <a:pt x="45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2" name="Google Shape;2222;p26"/>
                <p:cNvSpPr/>
                <p:nvPr/>
              </p:nvSpPr>
              <p:spPr>
                <a:xfrm>
                  <a:off x="3612243" y="4317814"/>
                  <a:ext cx="149026" cy="117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" h="410" extrusionOk="0">
                      <a:moveTo>
                        <a:pt x="30" y="0"/>
                      </a:moveTo>
                      <a:lnTo>
                        <a:pt x="0" y="246"/>
                      </a:lnTo>
                      <a:lnTo>
                        <a:pt x="112" y="409"/>
                      </a:lnTo>
                      <a:lnTo>
                        <a:pt x="383" y="285"/>
                      </a:lnTo>
                      <a:lnTo>
                        <a:pt x="520" y="151"/>
                      </a:lnTo>
                      <a:lnTo>
                        <a:pt x="259" y="56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3" name="Google Shape;2223;p26"/>
                <p:cNvSpPr/>
                <p:nvPr/>
              </p:nvSpPr>
              <p:spPr>
                <a:xfrm>
                  <a:off x="2533308" y="4240299"/>
                  <a:ext cx="93820" cy="70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46" extrusionOk="0">
                      <a:moveTo>
                        <a:pt x="164" y="0"/>
                      </a:moveTo>
                      <a:cubicBezTo>
                        <a:pt x="164" y="0"/>
                        <a:pt x="13" y="95"/>
                        <a:pt x="0" y="108"/>
                      </a:cubicBezTo>
                      <a:lnTo>
                        <a:pt x="27" y="190"/>
                      </a:lnTo>
                      <a:lnTo>
                        <a:pt x="138" y="245"/>
                      </a:lnTo>
                      <a:lnTo>
                        <a:pt x="327" y="216"/>
                      </a:lnTo>
                      <a:lnTo>
                        <a:pt x="301" y="95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4" name="Google Shape;2224;p26"/>
                <p:cNvSpPr/>
                <p:nvPr/>
              </p:nvSpPr>
              <p:spPr>
                <a:xfrm>
                  <a:off x="2420037" y="4461691"/>
                  <a:ext cx="117275" cy="59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207" extrusionOk="0">
                      <a:moveTo>
                        <a:pt x="1" y="1"/>
                      </a:moveTo>
                      <a:lnTo>
                        <a:pt x="83" y="207"/>
                      </a:lnTo>
                      <a:lnTo>
                        <a:pt x="328" y="164"/>
                      </a:lnTo>
                      <a:lnTo>
                        <a:pt x="409" y="1"/>
                      </a:lnTo>
                      <a:lnTo>
                        <a:pt x="207" y="27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5" name="Google Shape;2225;p26"/>
                <p:cNvSpPr/>
                <p:nvPr/>
              </p:nvSpPr>
              <p:spPr>
                <a:xfrm>
                  <a:off x="3312189" y="4177657"/>
                  <a:ext cx="148739" cy="140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" h="491" extrusionOk="0">
                      <a:moveTo>
                        <a:pt x="464" y="0"/>
                      </a:moveTo>
                      <a:cubicBezTo>
                        <a:pt x="451" y="0"/>
                        <a:pt x="327" y="95"/>
                        <a:pt x="327" y="95"/>
                      </a:cubicBezTo>
                      <a:lnTo>
                        <a:pt x="0" y="69"/>
                      </a:lnTo>
                      <a:lnTo>
                        <a:pt x="219" y="245"/>
                      </a:lnTo>
                      <a:lnTo>
                        <a:pt x="232" y="490"/>
                      </a:lnTo>
                      <a:lnTo>
                        <a:pt x="520" y="271"/>
                      </a:lnTo>
                      <a:lnTo>
                        <a:pt x="46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6" name="Google Shape;2226;p26"/>
                <p:cNvSpPr/>
                <p:nvPr/>
              </p:nvSpPr>
              <p:spPr>
                <a:xfrm>
                  <a:off x="2619405" y="4282346"/>
                  <a:ext cx="131863" cy="116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409" extrusionOk="0">
                      <a:moveTo>
                        <a:pt x="461" y="0"/>
                      </a:moveTo>
                      <a:cubicBezTo>
                        <a:pt x="448" y="0"/>
                        <a:pt x="327" y="82"/>
                        <a:pt x="327" y="82"/>
                      </a:cubicBezTo>
                      <a:lnTo>
                        <a:pt x="95" y="138"/>
                      </a:lnTo>
                      <a:lnTo>
                        <a:pt x="0" y="314"/>
                      </a:lnTo>
                      <a:lnTo>
                        <a:pt x="232" y="409"/>
                      </a:lnTo>
                      <a:lnTo>
                        <a:pt x="435" y="343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7" name="Google Shape;2227;p26"/>
                <p:cNvSpPr/>
                <p:nvPr/>
              </p:nvSpPr>
              <p:spPr>
                <a:xfrm>
                  <a:off x="2587369" y="4426794"/>
                  <a:ext cx="104118" cy="85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300" extrusionOk="0">
                      <a:moveTo>
                        <a:pt x="168" y="0"/>
                      </a:moveTo>
                      <a:cubicBezTo>
                        <a:pt x="167" y="0"/>
                        <a:pt x="166" y="1"/>
                        <a:pt x="164" y="2"/>
                      </a:cubicBezTo>
                      <a:cubicBezTo>
                        <a:pt x="151" y="15"/>
                        <a:pt x="17" y="110"/>
                        <a:pt x="1" y="136"/>
                      </a:cubicBezTo>
                      <a:lnTo>
                        <a:pt x="112" y="136"/>
                      </a:lnTo>
                      <a:lnTo>
                        <a:pt x="138" y="299"/>
                      </a:lnTo>
                      <a:cubicBezTo>
                        <a:pt x="138" y="299"/>
                        <a:pt x="247" y="258"/>
                        <a:pt x="308" y="258"/>
                      </a:cubicBezTo>
                      <a:cubicBezTo>
                        <a:pt x="315" y="258"/>
                        <a:pt x="322" y="259"/>
                        <a:pt x="328" y="260"/>
                      </a:cubicBezTo>
                      <a:cubicBezTo>
                        <a:pt x="330" y="261"/>
                        <a:pt x="331" y="261"/>
                        <a:pt x="333" y="261"/>
                      </a:cubicBezTo>
                      <a:cubicBezTo>
                        <a:pt x="364" y="261"/>
                        <a:pt x="288" y="122"/>
                        <a:pt x="262" y="110"/>
                      </a:cubicBezTo>
                      <a:cubicBezTo>
                        <a:pt x="235" y="98"/>
                        <a:pt x="188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8" name="Google Shape;2228;p26"/>
                <p:cNvSpPr/>
                <p:nvPr/>
              </p:nvSpPr>
              <p:spPr>
                <a:xfrm>
                  <a:off x="3511272" y="4146765"/>
                  <a:ext cx="116989" cy="70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" h="246" extrusionOk="0">
                      <a:moveTo>
                        <a:pt x="0" y="0"/>
                      </a:moveTo>
                      <a:lnTo>
                        <a:pt x="69" y="245"/>
                      </a:lnTo>
                      <a:lnTo>
                        <a:pt x="327" y="190"/>
                      </a:lnTo>
                      <a:lnTo>
                        <a:pt x="409" y="0"/>
                      </a:lnTo>
                      <a:lnTo>
                        <a:pt x="190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229" name="Google Shape;2229;p26"/>
          <p:cNvSpPr txBox="1">
            <a:spLocks noGrp="1"/>
          </p:cNvSpPr>
          <p:nvPr>
            <p:ph type="title" idx="5"/>
          </p:nvPr>
        </p:nvSpPr>
        <p:spPr>
          <a:xfrm>
            <a:off x="1661925" y="3819500"/>
            <a:ext cx="1055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2230" name="Google Shape;2230;p26"/>
          <p:cNvSpPr txBox="1">
            <a:spLocks noGrp="1"/>
          </p:cNvSpPr>
          <p:nvPr>
            <p:ph type="subTitle" idx="14"/>
          </p:nvPr>
        </p:nvSpPr>
        <p:spPr>
          <a:xfrm>
            <a:off x="1316325" y="4419500"/>
            <a:ext cx="1746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sp>
        <p:nvSpPr>
          <p:cNvPr id="2231" name="Google Shape;2231;p26"/>
          <p:cNvSpPr txBox="1">
            <a:spLocks noGrp="1"/>
          </p:cNvSpPr>
          <p:nvPr>
            <p:ph type="title" idx="5"/>
          </p:nvPr>
        </p:nvSpPr>
        <p:spPr>
          <a:xfrm>
            <a:off x="4044300" y="3819500"/>
            <a:ext cx="1055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2232" name="Google Shape;2232;p26"/>
          <p:cNvSpPr txBox="1">
            <a:spLocks noGrp="1"/>
          </p:cNvSpPr>
          <p:nvPr>
            <p:ph type="subTitle" idx="14"/>
          </p:nvPr>
        </p:nvSpPr>
        <p:spPr>
          <a:xfrm>
            <a:off x="3698700" y="4419500"/>
            <a:ext cx="1746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5" name="Google Shape;3275;p44"/>
          <p:cNvSpPr txBox="1">
            <a:spLocks noGrp="1"/>
          </p:cNvSpPr>
          <p:nvPr>
            <p:ph type="title"/>
          </p:nvPr>
        </p:nvSpPr>
        <p:spPr>
          <a:xfrm>
            <a:off x="720000" y="86250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Architecture Diagram</a:t>
            </a:r>
            <a:endParaRPr/>
          </a:p>
        </p:txBody>
      </p:sp>
      <p:grpSp>
        <p:nvGrpSpPr>
          <p:cNvPr id="3276" name="Google Shape;3276;p44"/>
          <p:cNvGrpSpPr/>
          <p:nvPr/>
        </p:nvGrpSpPr>
        <p:grpSpPr>
          <a:xfrm>
            <a:off x="1573100" y="1059775"/>
            <a:ext cx="5997797" cy="3709651"/>
            <a:chOff x="1441950" y="282650"/>
            <a:chExt cx="5997797" cy="3709651"/>
          </a:xfrm>
        </p:grpSpPr>
        <p:pic>
          <p:nvPicPr>
            <p:cNvPr id="3277" name="Google Shape;3277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41950" y="282650"/>
              <a:ext cx="5997797" cy="3709651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3278" name="Google Shape;3278;p44"/>
            <p:cNvSpPr/>
            <p:nvPr/>
          </p:nvSpPr>
          <p:spPr>
            <a:xfrm>
              <a:off x="1541300" y="2922300"/>
              <a:ext cx="1000500" cy="9132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rgbClr val="212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latin typeface="DM Sans"/>
                  <a:ea typeface="DM Sans"/>
                  <a:cs typeface="DM Sans"/>
                  <a:sym typeface="DM Sans"/>
                </a:rPr>
                <a:t>Machine Learning algorithms:</a:t>
              </a:r>
              <a:endParaRPr sz="600">
                <a:latin typeface="DM Sans"/>
                <a:ea typeface="DM Sans"/>
                <a:cs typeface="DM Sans"/>
                <a:sym typeface="DM Sans"/>
              </a:endParaRPr>
            </a:p>
            <a:p>
              <a:pPr marL="85725" lvl="0" indent="-66675" algn="l" rtl="0">
                <a:spcBef>
                  <a:spcPts val="0"/>
                </a:spcBef>
                <a:spcAft>
                  <a:spcPts val="0"/>
                </a:spcAft>
                <a:buSzPts val="600"/>
                <a:buFont typeface="DM Sans"/>
                <a:buChar char="-"/>
              </a:pPr>
              <a:r>
                <a:rPr lang="en" sz="600">
                  <a:latin typeface="DM Sans"/>
                  <a:ea typeface="DM Sans"/>
                  <a:cs typeface="DM Sans"/>
                  <a:sym typeface="DM Sans"/>
                </a:rPr>
                <a:t>Supervised classification</a:t>
              </a:r>
              <a:endParaRPr sz="600">
                <a:latin typeface="DM Sans"/>
                <a:ea typeface="DM Sans"/>
                <a:cs typeface="DM Sans"/>
                <a:sym typeface="DM Sans"/>
              </a:endParaRPr>
            </a:p>
            <a:p>
              <a:pPr marL="85725" marR="0" lvl="0" indent="-666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600"/>
                <a:buFont typeface="DM Sans"/>
                <a:buChar char="-"/>
              </a:pPr>
              <a:r>
                <a:rPr lang="en" sz="600">
                  <a:latin typeface="DM Sans"/>
                  <a:ea typeface="DM Sans"/>
                  <a:cs typeface="DM Sans"/>
                  <a:sym typeface="DM Sans"/>
                </a:rPr>
                <a:t>Unsupervised clustering</a:t>
              </a:r>
              <a:endParaRPr sz="600">
                <a:latin typeface="DM Sans"/>
                <a:ea typeface="DM Sans"/>
                <a:cs typeface="DM Sans"/>
                <a:sym typeface="DM Sans"/>
              </a:endParaRPr>
            </a:p>
            <a:p>
              <a:pPr marL="85725" marR="0" lvl="0" indent="-666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600"/>
                <a:buFont typeface="DM Sans"/>
                <a:buChar char="-"/>
              </a:pPr>
              <a:r>
                <a:rPr lang="en" sz="600">
                  <a:latin typeface="DM Sans"/>
                  <a:ea typeface="DM Sans"/>
                  <a:cs typeface="DM Sans"/>
                  <a:sym typeface="DM Sans"/>
                </a:rPr>
                <a:t>Deep learning</a:t>
              </a:r>
              <a:endParaRPr sz="600"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3" name="Google Shape;3283;p45"/>
          <p:cNvSpPr/>
          <p:nvPr/>
        </p:nvSpPr>
        <p:spPr>
          <a:xfrm>
            <a:off x="1497913" y="1278825"/>
            <a:ext cx="3213600" cy="32136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4" name="Google Shape;3284;p45"/>
          <p:cNvSpPr txBox="1">
            <a:spLocks noGrp="1"/>
          </p:cNvSpPr>
          <p:nvPr>
            <p:ph type="title"/>
          </p:nvPr>
        </p:nvSpPr>
        <p:spPr>
          <a:xfrm>
            <a:off x="4513250" y="2391175"/>
            <a:ext cx="4211700" cy="15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Mockup</a:t>
            </a:r>
            <a:endParaRPr sz="4300"/>
          </a:p>
        </p:txBody>
      </p:sp>
      <p:sp>
        <p:nvSpPr>
          <p:cNvPr id="3285" name="Google Shape;3285;p45"/>
          <p:cNvSpPr txBox="1">
            <a:spLocks noGrp="1"/>
          </p:cNvSpPr>
          <p:nvPr>
            <p:ph type="title" idx="2"/>
          </p:nvPr>
        </p:nvSpPr>
        <p:spPr>
          <a:xfrm>
            <a:off x="5367575" y="1352850"/>
            <a:ext cx="2330100" cy="9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3286" name="Google Shape;3286;p45"/>
          <p:cNvGrpSpPr/>
          <p:nvPr/>
        </p:nvGrpSpPr>
        <p:grpSpPr>
          <a:xfrm>
            <a:off x="435284" y="2391181"/>
            <a:ext cx="2351004" cy="4425656"/>
            <a:chOff x="5492025" y="895275"/>
            <a:chExt cx="2055612" cy="3869595"/>
          </a:xfrm>
        </p:grpSpPr>
        <p:sp>
          <p:nvSpPr>
            <p:cNvPr id="3287" name="Google Shape;3287;p45"/>
            <p:cNvSpPr/>
            <p:nvPr/>
          </p:nvSpPr>
          <p:spPr>
            <a:xfrm>
              <a:off x="5492025" y="895275"/>
              <a:ext cx="2055612" cy="3869595"/>
            </a:xfrm>
            <a:custGeom>
              <a:avLst/>
              <a:gdLst/>
              <a:ahLst/>
              <a:cxnLst/>
              <a:rect l="l" t="t" r="r" b="b"/>
              <a:pathLst>
                <a:path w="16887" h="31789" extrusionOk="0">
                  <a:moveTo>
                    <a:pt x="3773" y="0"/>
                  </a:moveTo>
                  <a:cubicBezTo>
                    <a:pt x="1687" y="0"/>
                    <a:pt x="1" y="1687"/>
                    <a:pt x="1" y="3759"/>
                  </a:cubicBezTo>
                  <a:lnTo>
                    <a:pt x="1" y="15729"/>
                  </a:lnTo>
                  <a:lnTo>
                    <a:pt x="14" y="15729"/>
                  </a:lnTo>
                  <a:lnTo>
                    <a:pt x="14" y="31788"/>
                  </a:lnTo>
                  <a:lnTo>
                    <a:pt x="2874" y="31788"/>
                  </a:lnTo>
                  <a:lnTo>
                    <a:pt x="2874" y="13157"/>
                  </a:lnTo>
                  <a:lnTo>
                    <a:pt x="2861" y="13157"/>
                  </a:lnTo>
                  <a:lnTo>
                    <a:pt x="2861" y="3759"/>
                  </a:lnTo>
                  <a:cubicBezTo>
                    <a:pt x="2861" y="3269"/>
                    <a:pt x="3269" y="2860"/>
                    <a:pt x="3773" y="2860"/>
                  </a:cubicBezTo>
                  <a:cubicBezTo>
                    <a:pt x="4276" y="2860"/>
                    <a:pt x="4684" y="3269"/>
                    <a:pt x="4684" y="3759"/>
                  </a:cubicBezTo>
                  <a:lnTo>
                    <a:pt x="4671" y="12748"/>
                  </a:lnTo>
                  <a:cubicBezTo>
                    <a:pt x="4671" y="14817"/>
                    <a:pt x="6374" y="16507"/>
                    <a:pt x="8443" y="16507"/>
                  </a:cubicBezTo>
                  <a:cubicBezTo>
                    <a:pt x="10525" y="16507"/>
                    <a:pt x="12215" y="14817"/>
                    <a:pt x="12215" y="12748"/>
                  </a:cubicBezTo>
                  <a:lnTo>
                    <a:pt x="12215" y="3759"/>
                  </a:lnTo>
                  <a:cubicBezTo>
                    <a:pt x="12215" y="3269"/>
                    <a:pt x="12624" y="2860"/>
                    <a:pt x="13114" y="2860"/>
                  </a:cubicBezTo>
                  <a:cubicBezTo>
                    <a:pt x="13618" y="2860"/>
                    <a:pt x="14026" y="3269"/>
                    <a:pt x="14026" y="3759"/>
                  </a:cubicBezTo>
                  <a:lnTo>
                    <a:pt x="14026" y="13157"/>
                  </a:lnTo>
                  <a:lnTo>
                    <a:pt x="14026" y="31788"/>
                  </a:lnTo>
                  <a:lnTo>
                    <a:pt x="16886" y="31788"/>
                  </a:lnTo>
                  <a:lnTo>
                    <a:pt x="16886" y="15729"/>
                  </a:lnTo>
                  <a:lnTo>
                    <a:pt x="16886" y="3759"/>
                  </a:lnTo>
                  <a:cubicBezTo>
                    <a:pt x="16886" y="1687"/>
                    <a:pt x="15200" y="0"/>
                    <a:pt x="13114" y="0"/>
                  </a:cubicBezTo>
                  <a:cubicBezTo>
                    <a:pt x="11045" y="0"/>
                    <a:pt x="9355" y="1687"/>
                    <a:pt x="9355" y="3759"/>
                  </a:cubicBezTo>
                  <a:lnTo>
                    <a:pt x="9355" y="12748"/>
                  </a:lnTo>
                  <a:cubicBezTo>
                    <a:pt x="9355" y="13209"/>
                    <a:pt x="9002" y="13591"/>
                    <a:pt x="8564" y="13647"/>
                  </a:cubicBezTo>
                  <a:lnTo>
                    <a:pt x="8336" y="13647"/>
                  </a:lnTo>
                  <a:cubicBezTo>
                    <a:pt x="7884" y="13591"/>
                    <a:pt x="7531" y="13209"/>
                    <a:pt x="7531" y="12748"/>
                  </a:cubicBezTo>
                  <a:lnTo>
                    <a:pt x="7531" y="3759"/>
                  </a:lnTo>
                  <a:cubicBezTo>
                    <a:pt x="7531" y="1687"/>
                    <a:pt x="5842" y="0"/>
                    <a:pt x="37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57150" dir="63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88" name="Google Shape;3288;p45"/>
            <p:cNvGrpSpPr/>
            <p:nvPr/>
          </p:nvGrpSpPr>
          <p:grpSpPr>
            <a:xfrm>
              <a:off x="5659156" y="1062406"/>
              <a:ext cx="1720973" cy="3496726"/>
              <a:chOff x="5659156" y="1062406"/>
              <a:chExt cx="1720973" cy="3496726"/>
            </a:xfrm>
          </p:grpSpPr>
          <p:sp>
            <p:nvSpPr>
              <p:cNvPr id="3289" name="Google Shape;3289;p45"/>
              <p:cNvSpPr/>
              <p:nvPr/>
            </p:nvSpPr>
            <p:spPr>
              <a:xfrm>
                <a:off x="5661103" y="264595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45"/>
              <p:cNvSpPr/>
              <p:nvPr/>
            </p:nvSpPr>
            <p:spPr>
              <a:xfrm>
                <a:off x="7366861" y="375646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45"/>
              <p:cNvSpPr/>
              <p:nvPr/>
            </p:nvSpPr>
            <p:spPr>
              <a:xfrm>
                <a:off x="7366861" y="3862732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45"/>
              <p:cNvSpPr/>
              <p:nvPr/>
            </p:nvSpPr>
            <p:spPr>
              <a:xfrm>
                <a:off x="7366861" y="364861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45"/>
              <p:cNvSpPr/>
              <p:nvPr/>
            </p:nvSpPr>
            <p:spPr>
              <a:xfrm>
                <a:off x="7366861" y="4506059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45"/>
              <p:cNvSpPr/>
              <p:nvPr/>
            </p:nvSpPr>
            <p:spPr>
              <a:xfrm>
                <a:off x="7366861" y="397046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45"/>
              <p:cNvSpPr/>
              <p:nvPr/>
            </p:nvSpPr>
            <p:spPr>
              <a:xfrm>
                <a:off x="7366861" y="407831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45"/>
              <p:cNvSpPr/>
              <p:nvPr/>
            </p:nvSpPr>
            <p:spPr>
              <a:xfrm>
                <a:off x="7366861" y="4184213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45"/>
              <p:cNvSpPr/>
              <p:nvPr/>
            </p:nvSpPr>
            <p:spPr>
              <a:xfrm>
                <a:off x="7366861" y="4398209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1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45"/>
              <p:cNvSpPr/>
              <p:nvPr/>
            </p:nvSpPr>
            <p:spPr>
              <a:xfrm>
                <a:off x="7366861" y="429194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45"/>
              <p:cNvSpPr/>
              <p:nvPr/>
            </p:nvSpPr>
            <p:spPr>
              <a:xfrm>
                <a:off x="7366861" y="2896221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45"/>
              <p:cNvSpPr/>
              <p:nvPr/>
            </p:nvSpPr>
            <p:spPr>
              <a:xfrm>
                <a:off x="7366861" y="3004071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45"/>
              <p:cNvSpPr/>
              <p:nvPr/>
            </p:nvSpPr>
            <p:spPr>
              <a:xfrm>
                <a:off x="7366861" y="2789954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64"/>
                    </a:lnTo>
                    <a:lnTo>
                      <a:pt x="108" y="14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45"/>
              <p:cNvSpPr/>
              <p:nvPr/>
            </p:nvSpPr>
            <p:spPr>
              <a:xfrm>
                <a:off x="7366861" y="311143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45"/>
              <p:cNvSpPr/>
              <p:nvPr/>
            </p:nvSpPr>
            <p:spPr>
              <a:xfrm>
                <a:off x="7366861" y="3217702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45"/>
              <p:cNvSpPr/>
              <p:nvPr/>
            </p:nvSpPr>
            <p:spPr>
              <a:xfrm>
                <a:off x="7366861" y="3325552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45"/>
              <p:cNvSpPr/>
              <p:nvPr/>
            </p:nvSpPr>
            <p:spPr>
              <a:xfrm>
                <a:off x="7366861" y="3539182"/>
                <a:ext cx="13268" cy="5660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65" extrusionOk="0">
                    <a:moveTo>
                      <a:pt x="0" y="1"/>
                    </a:moveTo>
                    <a:lnTo>
                      <a:pt x="0" y="30"/>
                    </a:lnTo>
                    <a:lnTo>
                      <a:pt x="0" y="439"/>
                    </a:lnTo>
                    <a:lnTo>
                      <a:pt x="0" y="465"/>
                    </a:lnTo>
                    <a:lnTo>
                      <a:pt x="108" y="465"/>
                    </a:lnTo>
                    <a:lnTo>
                      <a:pt x="108" y="439"/>
                    </a:lnTo>
                    <a:lnTo>
                      <a:pt x="108" y="30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45"/>
              <p:cNvSpPr/>
              <p:nvPr/>
            </p:nvSpPr>
            <p:spPr>
              <a:xfrm>
                <a:off x="7366861" y="3431819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45"/>
              <p:cNvSpPr/>
              <p:nvPr/>
            </p:nvSpPr>
            <p:spPr>
              <a:xfrm>
                <a:off x="5833347" y="1069101"/>
                <a:ext cx="54656" cy="2994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246" extrusionOk="0">
                    <a:moveTo>
                      <a:pt x="423" y="1"/>
                    </a:moveTo>
                    <a:cubicBezTo>
                      <a:pt x="285" y="43"/>
                      <a:pt x="138" y="83"/>
                      <a:pt x="1" y="151"/>
                    </a:cubicBezTo>
                    <a:lnTo>
                      <a:pt x="40" y="246"/>
                    </a:lnTo>
                    <a:cubicBezTo>
                      <a:pt x="178" y="190"/>
                      <a:pt x="315" y="138"/>
                      <a:pt x="449" y="109"/>
                    </a:cubicBez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45"/>
              <p:cNvSpPr/>
              <p:nvPr/>
            </p:nvSpPr>
            <p:spPr>
              <a:xfrm>
                <a:off x="5659156" y="1720827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11" y="436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45"/>
              <p:cNvSpPr/>
              <p:nvPr/>
            </p:nvSpPr>
            <p:spPr>
              <a:xfrm>
                <a:off x="5659156" y="1826729"/>
                <a:ext cx="13633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2" extrusionOk="0">
                    <a:moveTo>
                      <a:pt x="0" y="0"/>
                    </a:moveTo>
                    <a:lnTo>
                      <a:pt x="0" y="451"/>
                    </a:lnTo>
                    <a:lnTo>
                      <a:pt x="111" y="451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45"/>
              <p:cNvSpPr/>
              <p:nvPr/>
            </p:nvSpPr>
            <p:spPr>
              <a:xfrm>
                <a:off x="5659156" y="1506831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45"/>
              <p:cNvSpPr/>
              <p:nvPr/>
            </p:nvSpPr>
            <p:spPr>
              <a:xfrm>
                <a:off x="5682649" y="1190097"/>
                <a:ext cx="38222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314" h="452" extrusionOk="0">
                    <a:moveTo>
                      <a:pt x="216" y="0"/>
                    </a:moveTo>
                    <a:cubicBezTo>
                      <a:pt x="134" y="138"/>
                      <a:pt x="69" y="259"/>
                      <a:pt x="0" y="396"/>
                    </a:cubicBezTo>
                    <a:lnTo>
                      <a:pt x="108" y="452"/>
                    </a:lnTo>
                    <a:cubicBezTo>
                      <a:pt x="164" y="314"/>
                      <a:pt x="232" y="193"/>
                      <a:pt x="314" y="69"/>
                    </a:cubicBez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45"/>
              <p:cNvSpPr/>
              <p:nvPr/>
            </p:nvSpPr>
            <p:spPr>
              <a:xfrm>
                <a:off x="5659156" y="1398981"/>
                <a:ext cx="13633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11" y="43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45"/>
              <p:cNvSpPr/>
              <p:nvPr/>
            </p:nvSpPr>
            <p:spPr>
              <a:xfrm>
                <a:off x="5743878" y="1114140"/>
                <a:ext cx="49908" cy="4467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7" extrusionOk="0">
                    <a:moveTo>
                      <a:pt x="340" y="0"/>
                    </a:moveTo>
                    <a:cubicBezTo>
                      <a:pt x="220" y="82"/>
                      <a:pt x="108" y="177"/>
                      <a:pt x="1" y="285"/>
                    </a:cubicBezTo>
                    <a:lnTo>
                      <a:pt x="82" y="366"/>
                    </a:lnTo>
                    <a:cubicBezTo>
                      <a:pt x="177" y="258"/>
                      <a:pt x="285" y="164"/>
                      <a:pt x="409" y="82"/>
                    </a:cubicBezTo>
                    <a:lnTo>
                      <a:pt x="34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3314;p45"/>
              <p:cNvSpPr/>
              <p:nvPr/>
            </p:nvSpPr>
            <p:spPr>
              <a:xfrm>
                <a:off x="5659156" y="1291131"/>
                <a:ext cx="19963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64" h="452" extrusionOk="0">
                    <a:moveTo>
                      <a:pt x="56" y="1"/>
                    </a:moveTo>
                    <a:cubicBezTo>
                      <a:pt x="30" y="151"/>
                      <a:pt x="17" y="301"/>
                      <a:pt x="0" y="452"/>
                    </a:cubicBezTo>
                    <a:lnTo>
                      <a:pt x="111" y="452"/>
                    </a:lnTo>
                    <a:cubicBezTo>
                      <a:pt x="125" y="301"/>
                      <a:pt x="138" y="164"/>
                      <a:pt x="164" y="30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45"/>
              <p:cNvSpPr/>
              <p:nvPr/>
            </p:nvSpPr>
            <p:spPr>
              <a:xfrm>
                <a:off x="5659156" y="1613098"/>
                <a:ext cx="13633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45"/>
              <p:cNvSpPr/>
              <p:nvPr/>
            </p:nvSpPr>
            <p:spPr>
              <a:xfrm>
                <a:off x="5659156" y="2470055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45"/>
              <p:cNvSpPr/>
              <p:nvPr/>
            </p:nvSpPr>
            <p:spPr>
              <a:xfrm>
                <a:off x="5659156" y="2576323"/>
                <a:ext cx="13633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11" y="44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45"/>
              <p:cNvSpPr/>
              <p:nvPr/>
            </p:nvSpPr>
            <p:spPr>
              <a:xfrm>
                <a:off x="5659156" y="1934579"/>
                <a:ext cx="13633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45"/>
              <p:cNvSpPr/>
              <p:nvPr/>
            </p:nvSpPr>
            <p:spPr>
              <a:xfrm>
                <a:off x="5659156" y="2683808"/>
                <a:ext cx="13633" cy="533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8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45"/>
              <p:cNvSpPr/>
              <p:nvPr/>
            </p:nvSpPr>
            <p:spPr>
              <a:xfrm>
                <a:off x="5659156" y="2040725"/>
                <a:ext cx="13633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9" extrusionOk="0">
                    <a:moveTo>
                      <a:pt x="0" y="1"/>
                    </a:moveTo>
                    <a:lnTo>
                      <a:pt x="0" y="449"/>
                    </a:lnTo>
                    <a:lnTo>
                      <a:pt x="111" y="44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45"/>
              <p:cNvSpPr/>
              <p:nvPr/>
            </p:nvSpPr>
            <p:spPr>
              <a:xfrm>
                <a:off x="5659156" y="2148575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45"/>
              <p:cNvSpPr/>
              <p:nvPr/>
            </p:nvSpPr>
            <p:spPr>
              <a:xfrm>
                <a:off x="5659156" y="2362205"/>
                <a:ext cx="13633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11" y="452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45"/>
              <p:cNvSpPr/>
              <p:nvPr/>
            </p:nvSpPr>
            <p:spPr>
              <a:xfrm>
                <a:off x="5659156" y="2256060"/>
                <a:ext cx="13633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45"/>
              <p:cNvSpPr/>
              <p:nvPr/>
            </p:nvSpPr>
            <p:spPr>
              <a:xfrm>
                <a:off x="6228107" y="196598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45"/>
              <p:cNvSpPr/>
              <p:nvPr/>
            </p:nvSpPr>
            <p:spPr>
              <a:xfrm>
                <a:off x="6228107" y="1430386"/>
                <a:ext cx="14851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45"/>
              <p:cNvSpPr/>
              <p:nvPr/>
            </p:nvSpPr>
            <p:spPr>
              <a:xfrm>
                <a:off x="6228107" y="1538236"/>
                <a:ext cx="14851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45"/>
              <p:cNvSpPr/>
              <p:nvPr/>
            </p:nvSpPr>
            <p:spPr>
              <a:xfrm>
                <a:off x="6228107" y="1644504"/>
                <a:ext cx="14851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45"/>
              <p:cNvSpPr/>
              <p:nvPr/>
            </p:nvSpPr>
            <p:spPr>
              <a:xfrm>
                <a:off x="6228107" y="2393733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45"/>
              <p:cNvSpPr/>
              <p:nvPr/>
            </p:nvSpPr>
            <p:spPr>
              <a:xfrm>
                <a:off x="6448554" y="2715578"/>
                <a:ext cx="54656" cy="21546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77" extrusionOk="0">
                    <a:moveTo>
                      <a:pt x="26" y="1"/>
                    </a:moveTo>
                    <a:lnTo>
                      <a:pt x="0" y="108"/>
                    </a:lnTo>
                    <a:cubicBezTo>
                      <a:pt x="134" y="148"/>
                      <a:pt x="285" y="164"/>
                      <a:pt x="435" y="177"/>
                    </a:cubicBezTo>
                    <a:lnTo>
                      <a:pt x="448" y="66"/>
                    </a:lnTo>
                    <a:cubicBezTo>
                      <a:pt x="298" y="53"/>
                      <a:pt x="164" y="40"/>
                      <a:pt x="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45"/>
              <p:cNvSpPr/>
              <p:nvPr/>
            </p:nvSpPr>
            <p:spPr>
              <a:xfrm>
                <a:off x="6228107" y="1752354"/>
                <a:ext cx="14851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21" y="435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45"/>
              <p:cNvSpPr/>
              <p:nvPr/>
            </p:nvSpPr>
            <p:spPr>
              <a:xfrm>
                <a:off x="6234437" y="2499878"/>
                <a:ext cx="26780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220" h="449" extrusionOk="0">
                    <a:moveTo>
                      <a:pt x="112" y="1"/>
                    </a:moveTo>
                    <a:lnTo>
                      <a:pt x="1" y="14"/>
                    </a:lnTo>
                    <a:cubicBezTo>
                      <a:pt x="30" y="164"/>
                      <a:pt x="69" y="315"/>
                      <a:pt x="125" y="449"/>
                    </a:cubicBezTo>
                    <a:lnTo>
                      <a:pt x="220" y="409"/>
                    </a:lnTo>
                    <a:cubicBezTo>
                      <a:pt x="177" y="272"/>
                      <a:pt x="138" y="138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45"/>
              <p:cNvSpPr/>
              <p:nvPr/>
            </p:nvSpPr>
            <p:spPr>
              <a:xfrm>
                <a:off x="6349103" y="2672244"/>
                <a:ext cx="52951" cy="38222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14" extrusionOk="0">
                    <a:moveTo>
                      <a:pt x="69" y="0"/>
                    </a:moveTo>
                    <a:lnTo>
                      <a:pt x="0" y="82"/>
                    </a:lnTo>
                    <a:cubicBezTo>
                      <a:pt x="121" y="177"/>
                      <a:pt x="258" y="245"/>
                      <a:pt x="396" y="314"/>
                    </a:cubicBezTo>
                    <a:lnTo>
                      <a:pt x="435" y="219"/>
                    </a:lnTo>
                    <a:cubicBezTo>
                      <a:pt x="314" y="151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45"/>
              <p:cNvSpPr/>
              <p:nvPr/>
            </p:nvSpPr>
            <p:spPr>
              <a:xfrm>
                <a:off x="6274241" y="2596164"/>
                <a:ext cx="43457" cy="49908"/>
              </a:xfrm>
              <a:custGeom>
                <a:avLst/>
                <a:gdLst/>
                <a:ahLst/>
                <a:cxnLst/>
                <a:rect l="l" t="t" r="r" b="b"/>
                <a:pathLst>
                  <a:path w="357" h="410" extrusionOk="0">
                    <a:moveTo>
                      <a:pt x="95" y="1"/>
                    </a:moveTo>
                    <a:lnTo>
                      <a:pt x="1" y="53"/>
                    </a:lnTo>
                    <a:cubicBezTo>
                      <a:pt x="82" y="190"/>
                      <a:pt x="177" y="298"/>
                      <a:pt x="275" y="409"/>
                    </a:cubicBezTo>
                    <a:lnTo>
                      <a:pt x="357" y="341"/>
                    </a:lnTo>
                    <a:cubicBezTo>
                      <a:pt x="259" y="230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45"/>
              <p:cNvSpPr/>
              <p:nvPr/>
            </p:nvSpPr>
            <p:spPr>
              <a:xfrm>
                <a:off x="5939614" y="1062406"/>
                <a:ext cx="54656" cy="16798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38" extrusionOk="0">
                    <a:moveTo>
                      <a:pt x="1" y="0"/>
                    </a:moveTo>
                    <a:lnTo>
                      <a:pt x="1" y="111"/>
                    </a:lnTo>
                    <a:lnTo>
                      <a:pt x="96" y="111"/>
                    </a:lnTo>
                    <a:cubicBezTo>
                      <a:pt x="203" y="111"/>
                      <a:pt x="328" y="111"/>
                      <a:pt x="435" y="138"/>
                    </a:cubicBezTo>
                    <a:lnTo>
                      <a:pt x="449" y="30"/>
                    </a:lnTo>
                    <a:cubicBezTo>
                      <a:pt x="341" y="0"/>
                      <a:pt x="216" y="0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45"/>
              <p:cNvSpPr/>
              <p:nvPr/>
            </p:nvSpPr>
            <p:spPr>
              <a:xfrm>
                <a:off x="6228107" y="1323023"/>
                <a:ext cx="14851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108" y="0"/>
                    </a:moveTo>
                    <a:lnTo>
                      <a:pt x="0" y="13"/>
                    </a:lnTo>
                    <a:lnTo>
                      <a:pt x="0" y="245"/>
                    </a:ln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245"/>
                    </a:lnTo>
                    <a:cubicBezTo>
                      <a:pt x="121" y="164"/>
                      <a:pt x="108" y="82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45"/>
              <p:cNvSpPr/>
              <p:nvPr/>
            </p:nvSpPr>
            <p:spPr>
              <a:xfrm>
                <a:off x="6198284" y="1218338"/>
                <a:ext cx="31527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259" h="452" extrusionOk="0">
                    <a:moveTo>
                      <a:pt x="95" y="1"/>
                    </a:moveTo>
                    <a:lnTo>
                      <a:pt x="0" y="56"/>
                    </a:lnTo>
                    <a:cubicBezTo>
                      <a:pt x="53" y="177"/>
                      <a:pt x="108" y="314"/>
                      <a:pt x="147" y="452"/>
                    </a:cubicBezTo>
                    <a:lnTo>
                      <a:pt x="259" y="422"/>
                    </a:lnTo>
                    <a:cubicBezTo>
                      <a:pt x="216" y="272"/>
                      <a:pt x="164" y="138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45"/>
              <p:cNvSpPr/>
              <p:nvPr/>
            </p:nvSpPr>
            <p:spPr>
              <a:xfrm>
                <a:off x="6133403" y="1133981"/>
                <a:ext cx="46622" cy="47839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93" extrusionOk="0">
                    <a:moveTo>
                      <a:pt x="69" y="1"/>
                    </a:moveTo>
                    <a:lnTo>
                      <a:pt x="1" y="82"/>
                    </a:lnTo>
                    <a:cubicBezTo>
                      <a:pt x="108" y="177"/>
                      <a:pt x="206" y="272"/>
                      <a:pt x="288" y="393"/>
                    </a:cubicBezTo>
                    <a:lnTo>
                      <a:pt x="383" y="327"/>
                    </a:lnTo>
                    <a:cubicBezTo>
                      <a:pt x="288" y="203"/>
                      <a:pt x="177" y="95"/>
                      <a:pt x="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45"/>
              <p:cNvSpPr/>
              <p:nvPr/>
            </p:nvSpPr>
            <p:spPr>
              <a:xfrm>
                <a:off x="6042352" y="1079083"/>
                <a:ext cx="54534" cy="3311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272" extrusionOk="0">
                    <a:moveTo>
                      <a:pt x="39" y="1"/>
                    </a:moveTo>
                    <a:lnTo>
                      <a:pt x="0" y="95"/>
                    </a:lnTo>
                    <a:cubicBezTo>
                      <a:pt x="137" y="151"/>
                      <a:pt x="271" y="206"/>
                      <a:pt x="396" y="272"/>
                    </a:cubicBezTo>
                    <a:lnTo>
                      <a:pt x="448" y="177"/>
                    </a:lnTo>
                    <a:cubicBezTo>
                      <a:pt x="327" y="108"/>
                      <a:pt x="177" y="43"/>
                      <a:pt x="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45"/>
              <p:cNvSpPr/>
              <p:nvPr/>
            </p:nvSpPr>
            <p:spPr>
              <a:xfrm>
                <a:off x="6228107" y="228783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45"/>
              <p:cNvSpPr/>
              <p:nvPr/>
            </p:nvSpPr>
            <p:spPr>
              <a:xfrm>
                <a:off x="6228107" y="2073834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45"/>
              <p:cNvSpPr/>
              <p:nvPr/>
            </p:nvSpPr>
            <p:spPr>
              <a:xfrm>
                <a:off x="6228107" y="1858134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45"/>
              <p:cNvSpPr/>
              <p:nvPr/>
            </p:nvSpPr>
            <p:spPr>
              <a:xfrm>
                <a:off x="6228107" y="217998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45"/>
              <p:cNvSpPr/>
              <p:nvPr/>
            </p:nvSpPr>
            <p:spPr>
              <a:xfrm>
                <a:off x="7151161" y="1069101"/>
                <a:ext cx="55021" cy="29945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46" extrusionOk="0">
                    <a:moveTo>
                      <a:pt x="30" y="1"/>
                    </a:moveTo>
                    <a:lnTo>
                      <a:pt x="1" y="109"/>
                    </a:lnTo>
                    <a:cubicBezTo>
                      <a:pt x="138" y="138"/>
                      <a:pt x="275" y="190"/>
                      <a:pt x="409" y="246"/>
                    </a:cubicBezTo>
                    <a:lnTo>
                      <a:pt x="452" y="151"/>
                    </a:lnTo>
                    <a:cubicBezTo>
                      <a:pt x="314" y="83"/>
                      <a:pt x="180" y="43"/>
                      <a:pt x="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4" name="Google Shape;3344;p45"/>
              <p:cNvSpPr/>
              <p:nvPr/>
            </p:nvSpPr>
            <p:spPr>
              <a:xfrm>
                <a:off x="7366861" y="1720827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5" name="Google Shape;3345;p45"/>
              <p:cNvSpPr/>
              <p:nvPr/>
            </p:nvSpPr>
            <p:spPr>
              <a:xfrm>
                <a:off x="7366861" y="1826729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6" name="Google Shape;3346;p45"/>
              <p:cNvSpPr/>
              <p:nvPr/>
            </p:nvSpPr>
            <p:spPr>
              <a:xfrm>
                <a:off x="7366861" y="150683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7" name="Google Shape;3347;p45"/>
              <p:cNvSpPr/>
              <p:nvPr/>
            </p:nvSpPr>
            <p:spPr>
              <a:xfrm>
                <a:off x="7318657" y="1190097"/>
                <a:ext cx="38344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2" extrusionOk="0">
                    <a:moveTo>
                      <a:pt x="96" y="0"/>
                    </a:moveTo>
                    <a:lnTo>
                      <a:pt x="1" y="69"/>
                    </a:lnTo>
                    <a:cubicBezTo>
                      <a:pt x="82" y="193"/>
                      <a:pt x="151" y="314"/>
                      <a:pt x="207" y="452"/>
                    </a:cubicBezTo>
                    <a:lnTo>
                      <a:pt x="315" y="396"/>
                    </a:lnTo>
                    <a:cubicBezTo>
                      <a:pt x="259" y="259"/>
                      <a:pt x="177" y="138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8" name="Google Shape;3348;p45"/>
              <p:cNvSpPr/>
              <p:nvPr/>
            </p:nvSpPr>
            <p:spPr>
              <a:xfrm>
                <a:off x="7366861" y="1398981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9" name="Google Shape;3349;p45"/>
              <p:cNvSpPr/>
              <p:nvPr/>
            </p:nvSpPr>
            <p:spPr>
              <a:xfrm>
                <a:off x="7245864" y="1114140"/>
                <a:ext cx="49908" cy="4467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7" extrusionOk="0">
                    <a:moveTo>
                      <a:pt x="69" y="0"/>
                    </a:moveTo>
                    <a:lnTo>
                      <a:pt x="1" y="82"/>
                    </a:lnTo>
                    <a:cubicBezTo>
                      <a:pt x="122" y="164"/>
                      <a:pt x="233" y="258"/>
                      <a:pt x="327" y="366"/>
                    </a:cubicBezTo>
                    <a:lnTo>
                      <a:pt x="409" y="285"/>
                    </a:lnTo>
                    <a:cubicBezTo>
                      <a:pt x="314" y="177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0" name="Google Shape;3350;p45"/>
              <p:cNvSpPr/>
              <p:nvPr/>
            </p:nvSpPr>
            <p:spPr>
              <a:xfrm>
                <a:off x="7360044" y="1291131"/>
                <a:ext cx="20085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52" extrusionOk="0">
                    <a:moveTo>
                      <a:pt x="112" y="1"/>
                    </a:moveTo>
                    <a:lnTo>
                      <a:pt x="1" y="30"/>
                    </a:lnTo>
                    <a:cubicBezTo>
                      <a:pt x="30" y="164"/>
                      <a:pt x="56" y="301"/>
                      <a:pt x="56" y="452"/>
                    </a:cubicBezTo>
                    <a:lnTo>
                      <a:pt x="164" y="452"/>
                    </a:lnTo>
                    <a:cubicBezTo>
                      <a:pt x="164" y="301"/>
                      <a:pt x="138" y="151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1" name="Google Shape;3351;p45"/>
              <p:cNvSpPr/>
              <p:nvPr/>
            </p:nvSpPr>
            <p:spPr>
              <a:xfrm>
                <a:off x="7366861" y="1613098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2" name="Google Shape;3352;p45"/>
              <p:cNvSpPr/>
              <p:nvPr/>
            </p:nvSpPr>
            <p:spPr>
              <a:xfrm>
                <a:off x="7366861" y="2470055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3" name="Google Shape;3353;p45"/>
              <p:cNvSpPr/>
              <p:nvPr/>
            </p:nvSpPr>
            <p:spPr>
              <a:xfrm>
                <a:off x="7366861" y="2576323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4" name="Google Shape;3354;p45"/>
              <p:cNvSpPr/>
              <p:nvPr/>
            </p:nvSpPr>
            <p:spPr>
              <a:xfrm>
                <a:off x="7366861" y="1934579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5" name="Google Shape;3355;p45"/>
              <p:cNvSpPr/>
              <p:nvPr/>
            </p:nvSpPr>
            <p:spPr>
              <a:xfrm>
                <a:off x="7366861" y="2683808"/>
                <a:ext cx="13268" cy="533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8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6" name="Google Shape;3356;p45"/>
              <p:cNvSpPr/>
              <p:nvPr/>
            </p:nvSpPr>
            <p:spPr>
              <a:xfrm>
                <a:off x="7366861" y="2040725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7" name="Google Shape;3357;p45"/>
              <p:cNvSpPr/>
              <p:nvPr/>
            </p:nvSpPr>
            <p:spPr>
              <a:xfrm>
                <a:off x="7366861" y="2148575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8" name="Google Shape;3358;p45"/>
              <p:cNvSpPr/>
              <p:nvPr/>
            </p:nvSpPr>
            <p:spPr>
              <a:xfrm>
                <a:off x="7366861" y="2362205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9" name="Google Shape;3359;p45"/>
              <p:cNvSpPr/>
              <p:nvPr/>
            </p:nvSpPr>
            <p:spPr>
              <a:xfrm>
                <a:off x="7366861" y="2256060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0" name="Google Shape;3360;p45"/>
              <p:cNvSpPr/>
              <p:nvPr/>
            </p:nvSpPr>
            <p:spPr>
              <a:xfrm>
                <a:off x="6798275" y="196598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1" name="Google Shape;3361;p45"/>
              <p:cNvSpPr/>
              <p:nvPr/>
            </p:nvSpPr>
            <p:spPr>
              <a:xfrm>
                <a:off x="6798275" y="1430386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2" name="Google Shape;3362;p45"/>
              <p:cNvSpPr/>
              <p:nvPr/>
            </p:nvSpPr>
            <p:spPr>
              <a:xfrm>
                <a:off x="6798275" y="1538236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3" name="Google Shape;3363;p45"/>
              <p:cNvSpPr/>
              <p:nvPr/>
            </p:nvSpPr>
            <p:spPr>
              <a:xfrm>
                <a:off x="6798275" y="1644504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4" name="Google Shape;3364;p45"/>
              <p:cNvSpPr/>
              <p:nvPr/>
            </p:nvSpPr>
            <p:spPr>
              <a:xfrm>
                <a:off x="6798275" y="2393733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5" name="Google Shape;3365;p45"/>
              <p:cNvSpPr/>
              <p:nvPr/>
            </p:nvSpPr>
            <p:spPr>
              <a:xfrm>
                <a:off x="6536441" y="2715578"/>
                <a:ext cx="54656" cy="21546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77" extrusionOk="0">
                    <a:moveTo>
                      <a:pt x="422" y="1"/>
                    </a:moveTo>
                    <a:cubicBezTo>
                      <a:pt x="285" y="40"/>
                      <a:pt x="148" y="53"/>
                      <a:pt x="1" y="66"/>
                    </a:cubicBezTo>
                    <a:lnTo>
                      <a:pt x="14" y="177"/>
                    </a:lnTo>
                    <a:cubicBezTo>
                      <a:pt x="164" y="164"/>
                      <a:pt x="311" y="148"/>
                      <a:pt x="448" y="108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6" name="Google Shape;3366;p45"/>
              <p:cNvSpPr/>
              <p:nvPr/>
            </p:nvSpPr>
            <p:spPr>
              <a:xfrm>
                <a:off x="6798275" y="1752354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7" name="Google Shape;3367;p45"/>
              <p:cNvSpPr/>
              <p:nvPr/>
            </p:nvSpPr>
            <p:spPr>
              <a:xfrm>
                <a:off x="6778312" y="2499878"/>
                <a:ext cx="28484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234" h="449" extrusionOk="0">
                    <a:moveTo>
                      <a:pt x="122" y="1"/>
                    </a:moveTo>
                    <a:cubicBezTo>
                      <a:pt x="96" y="138"/>
                      <a:pt x="57" y="272"/>
                      <a:pt x="1" y="409"/>
                    </a:cubicBezTo>
                    <a:lnTo>
                      <a:pt x="96" y="449"/>
                    </a:lnTo>
                    <a:cubicBezTo>
                      <a:pt x="151" y="315"/>
                      <a:pt x="204" y="164"/>
                      <a:pt x="233" y="14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8" name="Google Shape;3368;p45"/>
              <p:cNvSpPr/>
              <p:nvPr/>
            </p:nvSpPr>
            <p:spPr>
              <a:xfrm>
                <a:off x="6637474" y="2672244"/>
                <a:ext cx="53073" cy="38222"/>
              </a:xfrm>
              <a:custGeom>
                <a:avLst/>
                <a:gdLst/>
                <a:ahLst/>
                <a:cxnLst/>
                <a:rect l="l" t="t" r="r" b="b"/>
                <a:pathLst>
                  <a:path w="436" h="314" extrusionOk="0">
                    <a:moveTo>
                      <a:pt x="367" y="0"/>
                    </a:moveTo>
                    <a:cubicBezTo>
                      <a:pt x="259" y="82"/>
                      <a:pt x="135" y="151"/>
                      <a:pt x="1" y="219"/>
                    </a:cubicBezTo>
                    <a:lnTo>
                      <a:pt x="53" y="314"/>
                    </a:lnTo>
                    <a:cubicBezTo>
                      <a:pt x="190" y="245"/>
                      <a:pt x="315" y="177"/>
                      <a:pt x="436" y="82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9" name="Google Shape;3369;p45"/>
              <p:cNvSpPr/>
              <p:nvPr/>
            </p:nvSpPr>
            <p:spPr>
              <a:xfrm>
                <a:off x="6721831" y="2596164"/>
                <a:ext cx="43578" cy="49908"/>
              </a:xfrm>
              <a:custGeom>
                <a:avLst/>
                <a:gdLst/>
                <a:ahLst/>
                <a:cxnLst/>
                <a:rect l="l" t="t" r="r" b="b"/>
                <a:pathLst>
                  <a:path w="358" h="410" extrusionOk="0">
                    <a:moveTo>
                      <a:pt x="259" y="1"/>
                    </a:moveTo>
                    <a:cubicBezTo>
                      <a:pt x="194" y="122"/>
                      <a:pt x="96" y="230"/>
                      <a:pt x="1" y="341"/>
                    </a:cubicBezTo>
                    <a:lnTo>
                      <a:pt x="83" y="409"/>
                    </a:lnTo>
                    <a:cubicBezTo>
                      <a:pt x="177" y="298"/>
                      <a:pt x="275" y="190"/>
                      <a:pt x="357" y="53"/>
                    </a:cubicBez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45"/>
              <p:cNvSpPr/>
              <p:nvPr/>
            </p:nvSpPr>
            <p:spPr>
              <a:xfrm>
                <a:off x="7045380" y="1062406"/>
                <a:ext cx="54534" cy="16798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38" extrusionOk="0">
                    <a:moveTo>
                      <a:pt x="353" y="0"/>
                    </a:moveTo>
                    <a:cubicBezTo>
                      <a:pt x="245" y="0"/>
                      <a:pt x="121" y="0"/>
                      <a:pt x="0" y="30"/>
                    </a:cubicBezTo>
                    <a:lnTo>
                      <a:pt x="13" y="138"/>
                    </a:lnTo>
                    <a:cubicBezTo>
                      <a:pt x="134" y="111"/>
                      <a:pt x="245" y="111"/>
                      <a:pt x="353" y="111"/>
                    </a:cubicBezTo>
                    <a:lnTo>
                      <a:pt x="448" y="111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45"/>
              <p:cNvSpPr/>
              <p:nvPr/>
            </p:nvSpPr>
            <p:spPr>
              <a:xfrm>
                <a:off x="6798275" y="1323023"/>
                <a:ext cx="14851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13" y="0"/>
                    </a:moveTo>
                    <a:cubicBezTo>
                      <a:pt x="0" y="82"/>
                      <a:pt x="0" y="164"/>
                      <a:pt x="0" y="245"/>
                    </a:cubicBez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245"/>
                    </a:lnTo>
                    <a:cubicBezTo>
                      <a:pt x="108" y="177"/>
                      <a:pt x="108" y="95"/>
                      <a:pt x="121" y="13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45"/>
              <p:cNvSpPr/>
              <p:nvPr/>
            </p:nvSpPr>
            <p:spPr>
              <a:xfrm>
                <a:off x="6809839" y="1218338"/>
                <a:ext cx="33110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272" h="452" extrusionOk="0">
                    <a:moveTo>
                      <a:pt x="177" y="1"/>
                    </a:moveTo>
                    <a:cubicBezTo>
                      <a:pt x="108" y="138"/>
                      <a:pt x="43" y="272"/>
                      <a:pt x="0" y="422"/>
                    </a:cubicBezTo>
                    <a:lnTo>
                      <a:pt x="108" y="452"/>
                    </a:lnTo>
                    <a:cubicBezTo>
                      <a:pt x="151" y="314"/>
                      <a:pt x="206" y="177"/>
                      <a:pt x="271" y="56"/>
                    </a:cubicBez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45"/>
              <p:cNvSpPr/>
              <p:nvPr/>
            </p:nvSpPr>
            <p:spPr>
              <a:xfrm>
                <a:off x="6861086" y="1133981"/>
                <a:ext cx="46743" cy="47839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93" extrusionOk="0">
                    <a:moveTo>
                      <a:pt x="302" y="1"/>
                    </a:moveTo>
                    <a:cubicBezTo>
                      <a:pt x="194" y="95"/>
                      <a:pt x="83" y="203"/>
                      <a:pt x="1" y="327"/>
                    </a:cubicBezTo>
                    <a:lnTo>
                      <a:pt x="83" y="393"/>
                    </a:lnTo>
                    <a:cubicBezTo>
                      <a:pt x="164" y="272"/>
                      <a:pt x="275" y="177"/>
                      <a:pt x="383" y="82"/>
                    </a:cubicBezTo>
                    <a:lnTo>
                      <a:pt x="3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4" name="Google Shape;3374;p45"/>
              <p:cNvSpPr/>
              <p:nvPr/>
            </p:nvSpPr>
            <p:spPr>
              <a:xfrm>
                <a:off x="6942278" y="1079083"/>
                <a:ext cx="55021" cy="3311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72" extrusionOk="0">
                    <a:moveTo>
                      <a:pt x="409" y="1"/>
                    </a:moveTo>
                    <a:cubicBezTo>
                      <a:pt x="275" y="43"/>
                      <a:pt x="138" y="108"/>
                      <a:pt x="1" y="177"/>
                    </a:cubicBezTo>
                    <a:lnTo>
                      <a:pt x="56" y="272"/>
                    </a:lnTo>
                    <a:cubicBezTo>
                      <a:pt x="180" y="206"/>
                      <a:pt x="314" y="151"/>
                      <a:pt x="452" y="95"/>
                    </a:cubicBezTo>
                    <a:lnTo>
                      <a:pt x="4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3375;p45"/>
              <p:cNvSpPr/>
              <p:nvPr/>
            </p:nvSpPr>
            <p:spPr>
              <a:xfrm>
                <a:off x="6798275" y="228783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45"/>
              <p:cNvSpPr/>
              <p:nvPr/>
            </p:nvSpPr>
            <p:spPr>
              <a:xfrm>
                <a:off x="6798275" y="2073834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45"/>
              <p:cNvSpPr/>
              <p:nvPr/>
            </p:nvSpPr>
            <p:spPr>
              <a:xfrm>
                <a:off x="6798275" y="1858134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45"/>
              <p:cNvSpPr/>
              <p:nvPr/>
            </p:nvSpPr>
            <p:spPr>
              <a:xfrm>
                <a:off x="6798275" y="217998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45"/>
              <p:cNvSpPr/>
              <p:nvPr/>
            </p:nvSpPr>
            <p:spPr>
              <a:xfrm>
                <a:off x="5661103" y="375646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45"/>
              <p:cNvSpPr/>
              <p:nvPr/>
            </p:nvSpPr>
            <p:spPr>
              <a:xfrm>
                <a:off x="5661103" y="3862732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45"/>
              <p:cNvSpPr/>
              <p:nvPr/>
            </p:nvSpPr>
            <p:spPr>
              <a:xfrm>
                <a:off x="5661103" y="364861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45"/>
              <p:cNvSpPr/>
              <p:nvPr/>
            </p:nvSpPr>
            <p:spPr>
              <a:xfrm>
                <a:off x="5661103" y="4506059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45"/>
              <p:cNvSpPr/>
              <p:nvPr/>
            </p:nvSpPr>
            <p:spPr>
              <a:xfrm>
                <a:off x="5661103" y="397046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45"/>
              <p:cNvSpPr/>
              <p:nvPr/>
            </p:nvSpPr>
            <p:spPr>
              <a:xfrm>
                <a:off x="5661103" y="407831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45"/>
              <p:cNvSpPr/>
              <p:nvPr/>
            </p:nvSpPr>
            <p:spPr>
              <a:xfrm>
                <a:off x="5661103" y="4184213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45"/>
              <p:cNvSpPr/>
              <p:nvPr/>
            </p:nvSpPr>
            <p:spPr>
              <a:xfrm>
                <a:off x="5661103" y="4398209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1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45"/>
              <p:cNvSpPr/>
              <p:nvPr/>
            </p:nvSpPr>
            <p:spPr>
              <a:xfrm>
                <a:off x="5661103" y="429194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45"/>
              <p:cNvSpPr/>
              <p:nvPr/>
            </p:nvSpPr>
            <p:spPr>
              <a:xfrm>
                <a:off x="5661103" y="2896221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45"/>
              <p:cNvSpPr/>
              <p:nvPr/>
            </p:nvSpPr>
            <p:spPr>
              <a:xfrm>
                <a:off x="5661103" y="3004071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45"/>
              <p:cNvSpPr/>
              <p:nvPr/>
            </p:nvSpPr>
            <p:spPr>
              <a:xfrm>
                <a:off x="5659156" y="2789954"/>
                <a:ext cx="15216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436" extrusionOk="0">
                    <a:moveTo>
                      <a:pt x="17" y="1"/>
                    </a:moveTo>
                    <a:lnTo>
                      <a:pt x="17" y="14"/>
                    </a:lnTo>
                    <a:lnTo>
                      <a:pt x="0" y="14"/>
                    </a:lnTo>
                    <a:lnTo>
                      <a:pt x="0" y="164"/>
                    </a:lnTo>
                    <a:lnTo>
                      <a:pt x="17" y="164"/>
                    </a:lnTo>
                    <a:lnTo>
                      <a:pt x="17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45"/>
              <p:cNvSpPr/>
              <p:nvPr/>
            </p:nvSpPr>
            <p:spPr>
              <a:xfrm>
                <a:off x="5661103" y="311143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45"/>
              <p:cNvSpPr/>
              <p:nvPr/>
            </p:nvSpPr>
            <p:spPr>
              <a:xfrm>
                <a:off x="5661103" y="3217702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45"/>
              <p:cNvSpPr/>
              <p:nvPr/>
            </p:nvSpPr>
            <p:spPr>
              <a:xfrm>
                <a:off x="5661103" y="3325552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45"/>
              <p:cNvSpPr/>
              <p:nvPr/>
            </p:nvSpPr>
            <p:spPr>
              <a:xfrm>
                <a:off x="5661103" y="3539182"/>
                <a:ext cx="13268" cy="5660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65" extrusionOk="0">
                    <a:moveTo>
                      <a:pt x="1" y="1"/>
                    </a:moveTo>
                    <a:lnTo>
                      <a:pt x="1" y="30"/>
                    </a:lnTo>
                    <a:lnTo>
                      <a:pt x="1" y="439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9"/>
                    </a:lnTo>
                    <a:lnTo>
                      <a:pt x="109" y="30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45"/>
              <p:cNvSpPr/>
              <p:nvPr/>
            </p:nvSpPr>
            <p:spPr>
              <a:xfrm>
                <a:off x="5661103" y="3431819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96" name="Google Shape;3396;p45"/>
          <p:cNvGrpSpPr/>
          <p:nvPr/>
        </p:nvGrpSpPr>
        <p:grpSpPr>
          <a:xfrm>
            <a:off x="1080275" y="482975"/>
            <a:ext cx="2714372" cy="4003230"/>
            <a:chOff x="1080275" y="482975"/>
            <a:chExt cx="2714372" cy="4003230"/>
          </a:xfrm>
        </p:grpSpPr>
        <p:grpSp>
          <p:nvGrpSpPr>
            <p:cNvPr id="3397" name="Google Shape;3397;p45"/>
            <p:cNvGrpSpPr/>
            <p:nvPr/>
          </p:nvGrpSpPr>
          <p:grpSpPr>
            <a:xfrm rot="-754058">
              <a:off x="1692569" y="1032547"/>
              <a:ext cx="1764045" cy="3301286"/>
              <a:chOff x="5120779" y="818439"/>
              <a:chExt cx="1836564" cy="3437000"/>
            </a:xfrm>
          </p:grpSpPr>
          <p:sp>
            <p:nvSpPr>
              <p:cNvPr id="3398" name="Google Shape;3398;p45"/>
              <p:cNvSpPr/>
              <p:nvPr/>
            </p:nvSpPr>
            <p:spPr>
              <a:xfrm>
                <a:off x="5120779" y="818439"/>
                <a:ext cx="1836564" cy="3437000"/>
              </a:xfrm>
              <a:custGeom>
                <a:avLst/>
                <a:gdLst/>
                <a:ahLst/>
                <a:cxnLst/>
                <a:rect l="l" t="t" r="r" b="b"/>
                <a:pathLst>
                  <a:path w="37357" h="69911" extrusionOk="0">
                    <a:moveTo>
                      <a:pt x="3283" y="0"/>
                    </a:moveTo>
                    <a:cubicBezTo>
                      <a:pt x="1520" y="0"/>
                      <a:pt x="1" y="1520"/>
                      <a:pt x="1" y="3435"/>
                    </a:cubicBezTo>
                    <a:lnTo>
                      <a:pt x="1" y="66627"/>
                    </a:lnTo>
                    <a:cubicBezTo>
                      <a:pt x="1" y="68390"/>
                      <a:pt x="1520" y="69910"/>
                      <a:pt x="3283" y="69910"/>
                    </a:cubicBezTo>
                    <a:lnTo>
                      <a:pt x="34074" y="69910"/>
                    </a:lnTo>
                    <a:cubicBezTo>
                      <a:pt x="35837" y="69910"/>
                      <a:pt x="37357" y="68390"/>
                      <a:pt x="37357" y="66627"/>
                    </a:cubicBezTo>
                    <a:lnTo>
                      <a:pt x="37357" y="3435"/>
                    </a:lnTo>
                    <a:cubicBezTo>
                      <a:pt x="37357" y="1520"/>
                      <a:pt x="35837" y="0"/>
                      <a:pt x="340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45"/>
              <p:cNvSpPr/>
              <p:nvPr/>
            </p:nvSpPr>
            <p:spPr>
              <a:xfrm>
                <a:off x="5819675" y="947325"/>
                <a:ext cx="438600" cy="723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45"/>
              <p:cNvSpPr/>
              <p:nvPr/>
            </p:nvSpPr>
            <p:spPr>
              <a:xfrm>
                <a:off x="5878717" y="3947980"/>
                <a:ext cx="320700" cy="1938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01" name="Google Shape;3401;p45"/>
            <p:cNvSpPr/>
            <p:nvPr/>
          </p:nvSpPr>
          <p:spPr>
            <a:xfrm>
              <a:off x="1080275" y="482975"/>
              <a:ext cx="1559700" cy="397200"/>
            </a:xfrm>
            <a:prstGeom prst="wedgeRectCallout">
              <a:avLst>
                <a:gd name="adj1" fmla="val -11597"/>
                <a:gd name="adj2" fmla="val 11098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5"/>
                  </a:solidFill>
                  <a:latin typeface="Poppins"/>
                  <a:ea typeface="Poppins"/>
                  <a:cs typeface="Poppins"/>
                  <a:sym typeface="Poppins"/>
                </a:rPr>
                <a:t>ACCIDENT!</a:t>
              </a:r>
              <a:endParaRPr sz="1600" b="1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3402" name="Google Shape;3402;p45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-30" b="30"/>
          <a:stretch/>
        </p:blipFill>
        <p:spPr>
          <a:xfrm rot="-754210">
            <a:off x="1800180" y="1317963"/>
            <a:ext cx="1532149" cy="265547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7" name="Google Shape;3407;p46"/>
          <p:cNvSpPr txBox="1">
            <a:spLocks noGrp="1"/>
          </p:cNvSpPr>
          <p:nvPr>
            <p:ph type="title" idx="4294967295"/>
          </p:nvPr>
        </p:nvSpPr>
        <p:spPr>
          <a:xfrm>
            <a:off x="720000" y="340500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Mockups</a:t>
            </a:r>
            <a:endParaRPr/>
          </a:p>
        </p:txBody>
      </p:sp>
      <p:pic>
        <p:nvPicPr>
          <p:cNvPr id="3408" name="Google Shape;340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065600"/>
            <a:ext cx="2442901" cy="285394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409" name="Google Shape;340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7025" y="1065600"/>
            <a:ext cx="2442901" cy="285396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410" name="Google Shape;3410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4050" y="1065588"/>
            <a:ext cx="2442901" cy="285396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5" name="Google Shape;3415;p47"/>
          <p:cNvSpPr/>
          <p:nvPr/>
        </p:nvSpPr>
        <p:spPr>
          <a:xfrm>
            <a:off x="1497913" y="1278825"/>
            <a:ext cx="3213600" cy="32136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6" name="Google Shape;3416;p47"/>
          <p:cNvSpPr txBox="1">
            <a:spLocks noGrp="1"/>
          </p:cNvSpPr>
          <p:nvPr>
            <p:ph type="title"/>
          </p:nvPr>
        </p:nvSpPr>
        <p:spPr>
          <a:xfrm>
            <a:off x="4513250" y="2391175"/>
            <a:ext cx="4211700" cy="15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Dataset</a:t>
            </a:r>
            <a:endParaRPr sz="4300"/>
          </a:p>
        </p:txBody>
      </p:sp>
      <p:sp>
        <p:nvSpPr>
          <p:cNvPr id="3417" name="Google Shape;3417;p47"/>
          <p:cNvSpPr txBox="1">
            <a:spLocks noGrp="1"/>
          </p:cNvSpPr>
          <p:nvPr>
            <p:ph type="title" idx="2"/>
          </p:nvPr>
        </p:nvSpPr>
        <p:spPr>
          <a:xfrm>
            <a:off x="5367575" y="1352850"/>
            <a:ext cx="2330100" cy="9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grpSp>
        <p:nvGrpSpPr>
          <p:cNvPr id="3418" name="Google Shape;3418;p47"/>
          <p:cNvGrpSpPr/>
          <p:nvPr/>
        </p:nvGrpSpPr>
        <p:grpSpPr>
          <a:xfrm>
            <a:off x="435284" y="2391181"/>
            <a:ext cx="2351004" cy="4425656"/>
            <a:chOff x="5492025" y="895275"/>
            <a:chExt cx="2055612" cy="3869595"/>
          </a:xfrm>
        </p:grpSpPr>
        <p:sp>
          <p:nvSpPr>
            <p:cNvPr id="3419" name="Google Shape;3419;p47"/>
            <p:cNvSpPr/>
            <p:nvPr/>
          </p:nvSpPr>
          <p:spPr>
            <a:xfrm>
              <a:off x="5492025" y="895275"/>
              <a:ext cx="2055612" cy="3869595"/>
            </a:xfrm>
            <a:custGeom>
              <a:avLst/>
              <a:gdLst/>
              <a:ahLst/>
              <a:cxnLst/>
              <a:rect l="l" t="t" r="r" b="b"/>
              <a:pathLst>
                <a:path w="16887" h="31789" extrusionOk="0">
                  <a:moveTo>
                    <a:pt x="3773" y="0"/>
                  </a:moveTo>
                  <a:cubicBezTo>
                    <a:pt x="1687" y="0"/>
                    <a:pt x="1" y="1687"/>
                    <a:pt x="1" y="3759"/>
                  </a:cubicBezTo>
                  <a:lnTo>
                    <a:pt x="1" y="15729"/>
                  </a:lnTo>
                  <a:lnTo>
                    <a:pt x="14" y="15729"/>
                  </a:lnTo>
                  <a:lnTo>
                    <a:pt x="14" y="31788"/>
                  </a:lnTo>
                  <a:lnTo>
                    <a:pt x="2874" y="31788"/>
                  </a:lnTo>
                  <a:lnTo>
                    <a:pt x="2874" y="13157"/>
                  </a:lnTo>
                  <a:lnTo>
                    <a:pt x="2861" y="13157"/>
                  </a:lnTo>
                  <a:lnTo>
                    <a:pt x="2861" y="3759"/>
                  </a:lnTo>
                  <a:cubicBezTo>
                    <a:pt x="2861" y="3269"/>
                    <a:pt x="3269" y="2860"/>
                    <a:pt x="3773" y="2860"/>
                  </a:cubicBezTo>
                  <a:cubicBezTo>
                    <a:pt x="4276" y="2860"/>
                    <a:pt x="4684" y="3269"/>
                    <a:pt x="4684" y="3759"/>
                  </a:cubicBezTo>
                  <a:lnTo>
                    <a:pt x="4671" y="12748"/>
                  </a:lnTo>
                  <a:cubicBezTo>
                    <a:pt x="4671" y="14817"/>
                    <a:pt x="6374" y="16507"/>
                    <a:pt x="8443" y="16507"/>
                  </a:cubicBezTo>
                  <a:cubicBezTo>
                    <a:pt x="10525" y="16507"/>
                    <a:pt x="12215" y="14817"/>
                    <a:pt x="12215" y="12748"/>
                  </a:cubicBezTo>
                  <a:lnTo>
                    <a:pt x="12215" y="3759"/>
                  </a:lnTo>
                  <a:cubicBezTo>
                    <a:pt x="12215" y="3269"/>
                    <a:pt x="12624" y="2860"/>
                    <a:pt x="13114" y="2860"/>
                  </a:cubicBezTo>
                  <a:cubicBezTo>
                    <a:pt x="13618" y="2860"/>
                    <a:pt x="14026" y="3269"/>
                    <a:pt x="14026" y="3759"/>
                  </a:cubicBezTo>
                  <a:lnTo>
                    <a:pt x="14026" y="13157"/>
                  </a:lnTo>
                  <a:lnTo>
                    <a:pt x="14026" y="31788"/>
                  </a:lnTo>
                  <a:lnTo>
                    <a:pt x="16886" y="31788"/>
                  </a:lnTo>
                  <a:lnTo>
                    <a:pt x="16886" y="15729"/>
                  </a:lnTo>
                  <a:lnTo>
                    <a:pt x="16886" y="3759"/>
                  </a:lnTo>
                  <a:cubicBezTo>
                    <a:pt x="16886" y="1687"/>
                    <a:pt x="15200" y="0"/>
                    <a:pt x="13114" y="0"/>
                  </a:cubicBezTo>
                  <a:cubicBezTo>
                    <a:pt x="11045" y="0"/>
                    <a:pt x="9355" y="1687"/>
                    <a:pt x="9355" y="3759"/>
                  </a:cubicBezTo>
                  <a:lnTo>
                    <a:pt x="9355" y="12748"/>
                  </a:lnTo>
                  <a:cubicBezTo>
                    <a:pt x="9355" y="13209"/>
                    <a:pt x="9002" y="13591"/>
                    <a:pt x="8564" y="13647"/>
                  </a:cubicBezTo>
                  <a:lnTo>
                    <a:pt x="8336" y="13647"/>
                  </a:lnTo>
                  <a:cubicBezTo>
                    <a:pt x="7884" y="13591"/>
                    <a:pt x="7531" y="13209"/>
                    <a:pt x="7531" y="12748"/>
                  </a:cubicBezTo>
                  <a:lnTo>
                    <a:pt x="7531" y="3759"/>
                  </a:lnTo>
                  <a:cubicBezTo>
                    <a:pt x="7531" y="1687"/>
                    <a:pt x="5842" y="0"/>
                    <a:pt x="37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57150" dir="63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20" name="Google Shape;3420;p47"/>
            <p:cNvGrpSpPr/>
            <p:nvPr/>
          </p:nvGrpSpPr>
          <p:grpSpPr>
            <a:xfrm>
              <a:off x="5659156" y="1062406"/>
              <a:ext cx="1720973" cy="3496726"/>
              <a:chOff x="5659156" y="1062406"/>
              <a:chExt cx="1720973" cy="3496726"/>
            </a:xfrm>
          </p:grpSpPr>
          <p:sp>
            <p:nvSpPr>
              <p:cNvPr id="3421" name="Google Shape;3421;p47"/>
              <p:cNvSpPr/>
              <p:nvPr/>
            </p:nvSpPr>
            <p:spPr>
              <a:xfrm>
                <a:off x="5661103" y="264595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47"/>
              <p:cNvSpPr/>
              <p:nvPr/>
            </p:nvSpPr>
            <p:spPr>
              <a:xfrm>
                <a:off x="7366861" y="375646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47"/>
              <p:cNvSpPr/>
              <p:nvPr/>
            </p:nvSpPr>
            <p:spPr>
              <a:xfrm>
                <a:off x="7366861" y="3862732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47"/>
              <p:cNvSpPr/>
              <p:nvPr/>
            </p:nvSpPr>
            <p:spPr>
              <a:xfrm>
                <a:off x="7366861" y="364861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47"/>
              <p:cNvSpPr/>
              <p:nvPr/>
            </p:nvSpPr>
            <p:spPr>
              <a:xfrm>
                <a:off x="7366861" y="4506059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47"/>
              <p:cNvSpPr/>
              <p:nvPr/>
            </p:nvSpPr>
            <p:spPr>
              <a:xfrm>
                <a:off x="7366861" y="397046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47"/>
              <p:cNvSpPr/>
              <p:nvPr/>
            </p:nvSpPr>
            <p:spPr>
              <a:xfrm>
                <a:off x="7366861" y="407831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47"/>
              <p:cNvSpPr/>
              <p:nvPr/>
            </p:nvSpPr>
            <p:spPr>
              <a:xfrm>
                <a:off x="7366861" y="4184213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47"/>
              <p:cNvSpPr/>
              <p:nvPr/>
            </p:nvSpPr>
            <p:spPr>
              <a:xfrm>
                <a:off x="7366861" y="4398209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1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47"/>
              <p:cNvSpPr/>
              <p:nvPr/>
            </p:nvSpPr>
            <p:spPr>
              <a:xfrm>
                <a:off x="7366861" y="429194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47"/>
              <p:cNvSpPr/>
              <p:nvPr/>
            </p:nvSpPr>
            <p:spPr>
              <a:xfrm>
                <a:off x="7366861" y="2896221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47"/>
              <p:cNvSpPr/>
              <p:nvPr/>
            </p:nvSpPr>
            <p:spPr>
              <a:xfrm>
                <a:off x="7366861" y="3004071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47"/>
              <p:cNvSpPr/>
              <p:nvPr/>
            </p:nvSpPr>
            <p:spPr>
              <a:xfrm>
                <a:off x="7366861" y="2789954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64"/>
                    </a:lnTo>
                    <a:lnTo>
                      <a:pt x="108" y="14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47"/>
              <p:cNvSpPr/>
              <p:nvPr/>
            </p:nvSpPr>
            <p:spPr>
              <a:xfrm>
                <a:off x="7366861" y="311143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47"/>
              <p:cNvSpPr/>
              <p:nvPr/>
            </p:nvSpPr>
            <p:spPr>
              <a:xfrm>
                <a:off x="7366861" y="3217702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47"/>
              <p:cNvSpPr/>
              <p:nvPr/>
            </p:nvSpPr>
            <p:spPr>
              <a:xfrm>
                <a:off x="7366861" y="3325552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47"/>
              <p:cNvSpPr/>
              <p:nvPr/>
            </p:nvSpPr>
            <p:spPr>
              <a:xfrm>
                <a:off x="7366861" y="3539182"/>
                <a:ext cx="13268" cy="5660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65" extrusionOk="0">
                    <a:moveTo>
                      <a:pt x="0" y="1"/>
                    </a:moveTo>
                    <a:lnTo>
                      <a:pt x="0" y="30"/>
                    </a:lnTo>
                    <a:lnTo>
                      <a:pt x="0" y="439"/>
                    </a:lnTo>
                    <a:lnTo>
                      <a:pt x="0" y="465"/>
                    </a:lnTo>
                    <a:lnTo>
                      <a:pt x="108" y="465"/>
                    </a:lnTo>
                    <a:lnTo>
                      <a:pt x="108" y="439"/>
                    </a:lnTo>
                    <a:lnTo>
                      <a:pt x="108" y="30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47"/>
              <p:cNvSpPr/>
              <p:nvPr/>
            </p:nvSpPr>
            <p:spPr>
              <a:xfrm>
                <a:off x="7366861" y="3431819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47"/>
              <p:cNvSpPr/>
              <p:nvPr/>
            </p:nvSpPr>
            <p:spPr>
              <a:xfrm>
                <a:off x="5833347" y="1069101"/>
                <a:ext cx="54656" cy="2994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246" extrusionOk="0">
                    <a:moveTo>
                      <a:pt x="423" y="1"/>
                    </a:moveTo>
                    <a:cubicBezTo>
                      <a:pt x="285" y="43"/>
                      <a:pt x="138" y="83"/>
                      <a:pt x="1" y="151"/>
                    </a:cubicBezTo>
                    <a:lnTo>
                      <a:pt x="40" y="246"/>
                    </a:lnTo>
                    <a:cubicBezTo>
                      <a:pt x="178" y="190"/>
                      <a:pt x="315" y="138"/>
                      <a:pt x="449" y="109"/>
                    </a:cubicBez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47"/>
              <p:cNvSpPr/>
              <p:nvPr/>
            </p:nvSpPr>
            <p:spPr>
              <a:xfrm>
                <a:off x="5659156" y="1720827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11" y="436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47"/>
              <p:cNvSpPr/>
              <p:nvPr/>
            </p:nvSpPr>
            <p:spPr>
              <a:xfrm>
                <a:off x="5659156" y="1826729"/>
                <a:ext cx="13633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2" extrusionOk="0">
                    <a:moveTo>
                      <a:pt x="0" y="0"/>
                    </a:moveTo>
                    <a:lnTo>
                      <a:pt x="0" y="451"/>
                    </a:lnTo>
                    <a:lnTo>
                      <a:pt x="111" y="451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47"/>
              <p:cNvSpPr/>
              <p:nvPr/>
            </p:nvSpPr>
            <p:spPr>
              <a:xfrm>
                <a:off x="5659156" y="1506831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47"/>
              <p:cNvSpPr/>
              <p:nvPr/>
            </p:nvSpPr>
            <p:spPr>
              <a:xfrm>
                <a:off x="5682649" y="1190097"/>
                <a:ext cx="38222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314" h="452" extrusionOk="0">
                    <a:moveTo>
                      <a:pt x="216" y="0"/>
                    </a:moveTo>
                    <a:cubicBezTo>
                      <a:pt x="134" y="138"/>
                      <a:pt x="69" y="259"/>
                      <a:pt x="0" y="396"/>
                    </a:cubicBezTo>
                    <a:lnTo>
                      <a:pt x="108" y="452"/>
                    </a:lnTo>
                    <a:cubicBezTo>
                      <a:pt x="164" y="314"/>
                      <a:pt x="232" y="193"/>
                      <a:pt x="314" y="69"/>
                    </a:cubicBez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47"/>
              <p:cNvSpPr/>
              <p:nvPr/>
            </p:nvSpPr>
            <p:spPr>
              <a:xfrm>
                <a:off x="5659156" y="1398981"/>
                <a:ext cx="13633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11" y="43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47"/>
              <p:cNvSpPr/>
              <p:nvPr/>
            </p:nvSpPr>
            <p:spPr>
              <a:xfrm>
                <a:off x="5743878" y="1114140"/>
                <a:ext cx="49908" cy="4467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7" extrusionOk="0">
                    <a:moveTo>
                      <a:pt x="340" y="0"/>
                    </a:moveTo>
                    <a:cubicBezTo>
                      <a:pt x="220" y="82"/>
                      <a:pt x="108" y="177"/>
                      <a:pt x="1" y="285"/>
                    </a:cubicBezTo>
                    <a:lnTo>
                      <a:pt x="82" y="366"/>
                    </a:lnTo>
                    <a:cubicBezTo>
                      <a:pt x="177" y="258"/>
                      <a:pt x="285" y="164"/>
                      <a:pt x="409" y="82"/>
                    </a:cubicBezTo>
                    <a:lnTo>
                      <a:pt x="34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47"/>
              <p:cNvSpPr/>
              <p:nvPr/>
            </p:nvSpPr>
            <p:spPr>
              <a:xfrm>
                <a:off x="5659156" y="1291131"/>
                <a:ext cx="19963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64" h="452" extrusionOk="0">
                    <a:moveTo>
                      <a:pt x="56" y="1"/>
                    </a:moveTo>
                    <a:cubicBezTo>
                      <a:pt x="30" y="151"/>
                      <a:pt x="17" y="301"/>
                      <a:pt x="0" y="452"/>
                    </a:cubicBezTo>
                    <a:lnTo>
                      <a:pt x="111" y="452"/>
                    </a:lnTo>
                    <a:cubicBezTo>
                      <a:pt x="125" y="301"/>
                      <a:pt x="138" y="164"/>
                      <a:pt x="164" y="30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47"/>
              <p:cNvSpPr/>
              <p:nvPr/>
            </p:nvSpPr>
            <p:spPr>
              <a:xfrm>
                <a:off x="5659156" y="1613098"/>
                <a:ext cx="13633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47"/>
              <p:cNvSpPr/>
              <p:nvPr/>
            </p:nvSpPr>
            <p:spPr>
              <a:xfrm>
                <a:off x="5659156" y="2470055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47"/>
              <p:cNvSpPr/>
              <p:nvPr/>
            </p:nvSpPr>
            <p:spPr>
              <a:xfrm>
                <a:off x="5659156" y="2576323"/>
                <a:ext cx="13633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11" y="44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47"/>
              <p:cNvSpPr/>
              <p:nvPr/>
            </p:nvSpPr>
            <p:spPr>
              <a:xfrm>
                <a:off x="5659156" y="1934579"/>
                <a:ext cx="13633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47"/>
              <p:cNvSpPr/>
              <p:nvPr/>
            </p:nvSpPr>
            <p:spPr>
              <a:xfrm>
                <a:off x="5659156" y="2683808"/>
                <a:ext cx="13633" cy="533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8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47"/>
              <p:cNvSpPr/>
              <p:nvPr/>
            </p:nvSpPr>
            <p:spPr>
              <a:xfrm>
                <a:off x="5659156" y="2040725"/>
                <a:ext cx="13633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9" extrusionOk="0">
                    <a:moveTo>
                      <a:pt x="0" y="1"/>
                    </a:moveTo>
                    <a:lnTo>
                      <a:pt x="0" y="449"/>
                    </a:lnTo>
                    <a:lnTo>
                      <a:pt x="111" y="44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47"/>
              <p:cNvSpPr/>
              <p:nvPr/>
            </p:nvSpPr>
            <p:spPr>
              <a:xfrm>
                <a:off x="5659156" y="2148575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47"/>
              <p:cNvSpPr/>
              <p:nvPr/>
            </p:nvSpPr>
            <p:spPr>
              <a:xfrm>
                <a:off x="5659156" y="2362205"/>
                <a:ext cx="13633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11" y="452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47"/>
              <p:cNvSpPr/>
              <p:nvPr/>
            </p:nvSpPr>
            <p:spPr>
              <a:xfrm>
                <a:off x="5659156" y="2256060"/>
                <a:ext cx="13633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47"/>
              <p:cNvSpPr/>
              <p:nvPr/>
            </p:nvSpPr>
            <p:spPr>
              <a:xfrm>
                <a:off x="6228107" y="196598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47"/>
              <p:cNvSpPr/>
              <p:nvPr/>
            </p:nvSpPr>
            <p:spPr>
              <a:xfrm>
                <a:off x="6228107" y="1430386"/>
                <a:ext cx="14851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47"/>
              <p:cNvSpPr/>
              <p:nvPr/>
            </p:nvSpPr>
            <p:spPr>
              <a:xfrm>
                <a:off x="6228107" y="1538236"/>
                <a:ext cx="14851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47"/>
              <p:cNvSpPr/>
              <p:nvPr/>
            </p:nvSpPr>
            <p:spPr>
              <a:xfrm>
                <a:off x="6228107" y="1644504"/>
                <a:ext cx="14851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47"/>
              <p:cNvSpPr/>
              <p:nvPr/>
            </p:nvSpPr>
            <p:spPr>
              <a:xfrm>
                <a:off x="6228107" y="2393733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47"/>
              <p:cNvSpPr/>
              <p:nvPr/>
            </p:nvSpPr>
            <p:spPr>
              <a:xfrm>
                <a:off x="6448554" y="2715578"/>
                <a:ext cx="54656" cy="21546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77" extrusionOk="0">
                    <a:moveTo>
                      <a:pt x="26" y="1"/>
                    </a:moveTo>
                    <a:lnTo>
                      <a:pt x="0" y="108"/>
                    </a:lnTo>
                    <a:cubicBezTo>
                      <a:pt x="134" y="148"/>
                      <a:pt x="285" y="164"/>
                      <a:pt x="435" y="177"/>
                    </a:cubicBezTo>
                    <a:lnTo>
                      <a:pt x="448" y="66"/>
                    </a:lnTo>
                    <a:cubicBezTo>
                      <a:pt x="298" y="53"/>
                      <a:pt x="164" y="40"/>
                      <a:pt x="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47"/>
              <p:cNvSpPr/>
              <p:nvPr/>
            </p:nvSpPr>
            <p:spPr>
              <a:xfrm>
                <a:off x="6228107" y="1752354"/>
                <a:ext cx="14851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21" y="435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47"/>
              <p:cNvSpPr/>
              <p:nvPr/>
            </p:nvSpPr>
            <p:spPr>
              <a:xfrm>
                <a:off x="6234437" y="2499878"/>
                <a:ext cx="26780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220" h="449" extrusionOk="0">
                    <a:moveTo>
                      <a:pt x="112" y="1"/>
                    </a:moveTo>
                    <a:lnTo>
                      <a:pt x="1" y="14"/>
                    </a:lnTo>
                    <a:cubicBezTo>
                      <a:pt x="30" y="164"/>
                      <a:pt x="69" y="315"/>
                      <a:pt x="125" y="449"/>
                    </a:cubicBezTo>
                    <a:lnTo>
                      <a:pt x="220" y="409"/>
                    </a:lnTo>
                    <a:cubicBezTo>
                      <a:pt x="177" y="272"/>
                      <a:pt x="138" y="138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47"/>
              <p:cNvSpPr/>
              <p:nvPr/>
            </p:nvSpPr>
            <p:spPr>
              <a:xfrm>
                <a:off x="6349103" y="2672244"/>
                <a:ext cx="52951" cy="38222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14" extrusionOk="0">
                    <a:moveTo>
                      <a:pt x="69" y="0"/>
                    </a:moveTo>
                    <a:lnTo>
                      <a:pt x="0" y="82"/>
                    </a:lnTo>
                    <a:cubicBezTo>
                      <a:pt x="121" y="177"/>
                      <a:pt x="258" y="245"/>
                      <a:pt x="396" y="314"/>
                    </a:cubicBezTo>
                    <a:lnTo>
                      <a:pt x="435" y="219"/>
                    </a:lnTo>
                    <a:cubicBezTo>
                      <a:pt x="314" y="151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47"/>
              <p:cNvSpPr/>
              <p:nvPr/>
            </p:nvSpPr>
            <p:spPr>
              <a:xfrm>
                <a:off x="6274241" y="2596164"/>
                <a:ext cx="43457" cy="49908"/>
              </a:xfrm>
              <a:custGeom>
                <a:avLst/>
                <a:gdLst/>
                <a:ahLst/>
                <a:cxnLst/>
                <a:rect l="l" t="t" r="r" b="b"/>
                <a:pathLst>
                  <a:path w="357" h="410" extrusionOk="0">
                    <a:moveTo>
                      <a:pt x="95" y="1"/>
                    </a:moveTo>
                    <a:lnTo>
                      <a:pt x="1" y="53"/>
                    </a:lnTo>
                    <a:cubicBezTo>
                      <a:pt x="82" y="190"/>
                      <a:pt x="177" y="298"/>
                      <a:pt x="275" y="409"/>
                    </a:cubicBezTo>
                    <a:lnTo>
                      <a:pt x="357" y="341"/>
                    </a:lnTo>
                    <a:cubicBezTo>
                      <a:pt x="259" y="230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47"/>
              <p:cNvSpPr/>
              <p:nvPr/>
            </p:nvSpPr>
            <p:spPr>
              <a:xfrm>
                <a:off x="5939614" y="1062406"/>
                <a:ext cx="54656" cy="16798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38" extrusionOk="0">
                    <a:moveTo>
                      <a:pt x="1" y="0"/>
                    </a:moveTo>
                    <a:lnTo>
                      <a:pt x="1" y="111"/>
                    </a:lnTo>
                    <a:lnTo>
                      <a:pt x="96" y="111"/>
                    </a:lnTo>
                    <a:cubicBezTo>
                      <a:pt x="203" y="111"/>
                      <a:pt x="328" y="111"/>
                      <a:pt x="435" y="138"/>
                    </a:cubicBezTo>
                    <a:lnTo>
                      <a:pt x="449" y="30"/>
                    </a:lnTo>
                    <a:cubicBezTo>
                      <a:pt x="341" y="0"/>
                      <a:pt x="216" y="0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47"/>
              <p:cNvSpPr/>
              <p:nvPr/>
            </p:nvSpPr>
            <p:spPr>
              <a:xfrm>
                <a:off x="6228107" y="1323023"/>
                <a:ext cx="14851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108" y="0"/>
                    </a:moveTo>
                    <a:lnTo>
                      <a:pt x="0" y="13"/>
                    </a:lnTo>
                    <a:lnTo>
                      <a:pt x="0" y="245"/>
                    </a:ln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245"/>
                    </a:lnTo>
                    <a:cubicBezTo>
                      <a:pt x="121" y="164"/>
                      <a:pt x="108" y="82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47"/>
              <p:cNvSpPr/>
              <p:nvPr/>
            </p:nvSpPr>
            <p:spPr>
              <a:xfrm>
                <a:off x="6198284" y="1218338"/>
                <a:ext cx="31527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259" h="452" extrusionOk="0">
                    <a:moveTo>
                      <a:pt x="95" y="1"/>
                    </a:moveTo>
                    <a:lnTo>
                      <a:pt x="0" y="56"/>
                    </a:lnTo>
                    <a:cubicBezTo>
                      <a:pt x="53" y="177"/>
                      <a:pt x="108" y="314"/>
                      <a:pt x="147" y="452"/>
                    </a:cubicBezTo>
                    <a:lnTo>
                      <a:pt x="259" y="422"/>
                    </a:lnTo>
                    <a:cubicBezTo>
                      <a:pt x="216" y="272"/>
                      <a:pt x="164" y="138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47"/>
              <p:cNvSpPr/>
              <p:nvPr/>
            </p:nvSpPr>
            <p:spPr>
              <a:xfrm>
                <a:off x="6133403" y="1133981"/>
                <a:ext cx="46622" cy="47839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93" extrusionOk="0">
                    <a:moveTo>
                      <a:pt x="69" y="1"/>
                    </a:moveTo>
                    <a:lnTo>
                      <a:pt x="1" y="82"/>
                    </a:lnTo>
                    <a:cubicBezTo>
                      <a:pt x="108" y="177"/>
                      <a:pt x="206" y="272"/>
                      <a:pt x="288" y="393"/>
                    </a:cubicBezTo>
                    <a:lnTo>
                      <a:pt x="383" y="327"/>
                    </a:lnTo>
                    <a:cubicBezTo>
                      <a:pt x="288" y="203"/>
                      <a:pt x="177" y="95"/>
                      <a:pt x="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47"/>
              <p:cNvSpPr/>
              <p:nvPr/>
            </p:nvSpPr>
            <p:spPr>
              <a:xfrm>
                <a:off x="6042352" y="1079083"/>
                <a:ext cx="54534" cy="3311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272" extrusionOk="0">
                    <a:moveTo>
                      <a:pt x="39" y="1"/>
                    </a:moveTo>
                    <a:lnTo>
                      <a:pt x="0" y="95"/>
                    </a:lnTo>
                    <a:cubicBezTo>
                      <a:pt x="137" y="151"/>
                      <a:pt x="271" y="206"/>
                      <a:pt x="396" y="272"/>
                    </a:cubicBezTo>
                    <a:lnTo>
                      <a:pt x="448" y="177"/>
                    </a:lnTo>
                    <a:cubicBezTo>
                      <a:pt x="327" y="108"/>
                      <a:pt x="177" y="43"/>
                      <a:pt x="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47"/>
              <p:cNvSpPr/>
              <p:nvPr/>
            </p:nvSpPr>
            <p:spPr>
              <a:xfrm>
                <a:off x="6228107" y="228783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47"/>
              <p:cNvSpPr/>
              <p:nvPr/>
            </p:nvSpPr>
            <p:spPr>
              <a:xfrm>
                <a:off x="6228107" y="2073834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47"/>
              <p:cNvSpPr/>
              <p:nvPr/>
            </p:nvSpPr>
            <p:spPr>
              <a:xfrm>
                <a:off x="6228107" y="1858134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47"/>
              <p:cNvSpPr/>
              <p:nvPr/>
            </p:nvSpPr>
            <p:spPr>
              <a:xfrm>
                <a:off x="6228107" y="217998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47"/>
              <p:cNvSpPr/>
              <p:nvPr/>
            </p:nvSpPr>
            <p:spPr>
              <a:xfrm>
                <a:off x="7151161" y="1069101"/>
                <a:ext cx="55021" cy="29945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46" extrusionOk="0">
                    <a:moveTo>
                      <a:pt x="30" y="1"/>
                    </a:moveTo>
                    <a:lnTo>
                      <a:pt x="1" y="109"/>
                    </a:lnTo>
                    <a:cubicBezTo>
                      <a:pt x="138" y="138"/>
                      <a:pt x="275" y="190"/>
                      <a:pt x="409" y="246"/>
                    </a:cubicBezTo>
                    <a:lnTo>
                      <a:pt x="452" y="151"/>
                    </a:lnTo>
                    <a:cubicBezTo>
                      <a:pt x="314" y="83"/>
                      <a:pt x="180" y="43"/>
                      <a:pt x="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47"/>
              <p:cNvSpPr/>
              <p:nvPr/>
            </p:nvSpPr>
            <p:spPr>
              <a:xfrm>
                <a:off x="7366861" y="1720827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47"/>
              <p:cNvSpPr/>
              <p:nvPr/>
            </p:nvSpPr>
            <p:spPr>
              <a:xfrm>
                <a:off x="7366861" y="1826729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47"/>
              <p:cNvSpPr/>
              <p:nvPr/>
            </p:nvSpPr>
            <p:spPr>
              <a:xfrm>
                <a:off x="7366861" y="150683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47"/>
              <p:cNvSpPr/>
              <p:nvPr/>
            </p:nvSpPr>
            <p:spPr>
              <a:xfrm>
                <a:off x="7318657" y="1190097"/>
                <a:ext cx="38344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2" extrusionOk="0">
                    <a:moveTo>
                      <a:pt x="96" y="0"/>
                    </a:moveTo>
                    <a:lnTo>
                      <a:pt x="1" y="69"/>
                    </a:lnTo>
                    <a:cubicBezTo>
                      <a:pt x="82" y="193"/>
                      <a:pt x="151" y="314"/>
                      <a:pt x="207" y="452"/>
                    </a:cubicBezTo>
                    <a:lnTo>
                      <a:pt x="315" y="396"/>
                    </a:lnTo>
                    <a:cubicBezTo>
                      <a:pt x="259" y="259"/>
                      <a:pt x="177" y="138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47"/>
              <p:cNvSpPr/>
              <p:nvPr/>
            </p:nvSpPr>
            <p:spPr>
              <a:xfrm>
                <a:off x="7366861" y="1398981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47"/>
              <p:cNvSpPr/>
              <p:nvPr/>
            </p:nvSpPr>
            <p:spPr>
              <a:xfrm>
                <a:off x="7245864" y="1114140"/>
                <a:ext cx="49908" cy="4467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7" extrusionOk="0">
                    <a:moveTo>
                      <a:pt x="69" y="0"/>
                    </a:moveTo>
                    <a:lnTo>
                      <a:pt x="1" y="82"/>
                    </a:lnTo>
                    <a:cubicBezTo>
                      <a:pt x="122" y="164"/>
                      <a:pt x="233" y="258"/>
                      <a:pt x="327" y="366"/>
                    </a:cubicBezTo>
                    <a:lnTo>
                      <a:pt x="409" y="285"/>
                    </a:lnTo>
                    <a:cubicBezTo>
                      <a:pt x="314" y="177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47"/>
              <p:cNvSpPr/>
              <p:nvPr/>
            </p:nvSpPr>
            <p:spPr>
              <a:xfrm>
                <a:off x="7360044" y="1291131"/>
                <a:ext cx="20085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52" extrusionOk="0">
                    <a:moveTo>
                      <a:pt x="112" y="1"/>
                    </a:moveTo>
                    <a:lnTo>
                      <a:pt x="1" y="30"/>
                    </a:lnTo>
                    <a:cubicBezTo>
                      <a:pt x="30" y="164"/>
                      <a:pt x="56" y="301"/>
                      <a:pt x="56" y="452"/>
                    </a:cubicBezTo>
                    <a:lnTo>
                      <a:pt x="164" y="452"/>
                    </a:lnTo>
                    <a:cubicBezTo>
                      <a:pt x="164" y="301"/>
                      <a:pt x="138" y="151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47"/>
              <p:cNvSpPr/>
              <p:nvPr/>
            </p:nvSpPr>
            <p:spPr>
              <a:xfrm>
                <a:off x="7366861" y="1613098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47"/>
              <p:cNvSpPr/>
              <p:nvPr/>
            </p:nvSpPr>
            <p:spPr>
              <a:xfrm>
                <a:off x="7366861" y="2470055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47"/>
              <p:cNvSpPr/>
              <p:nvPr/>
            </p:nvSpPr>
            <p:spPr>
              <a:xfrm>
                <a:off x="7366861" y="2576323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47"/>
              <p:cNvSpPr/>
              <p:nvPr/>
            </p:nvSpPr>
            <p:spPr>
              <a:xfrm>
                <a:off x="7366861" y="1934579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47"/>
              <p:cNvSpPr/>
              <p:nvPr/>
            </p:nvSpPr>
            <p:spPr>
              <a:xfrm>
                <a:off x="7366861" y="2683808"/>
                <a:ext cx="13268" cy="533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8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47"/>
              <p:cNvSpPr/>
              <p:nvPr/>
            </p:nvSpPr>
            <p:spPr>
              <a:xfrm>
                <a:off x="7366861" y="2040725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47"/>
              <p:cNvSpPr/>
              <p:nvPr/>
            </p:nvSpPr>
            <p:spPr>
              <a:xfrm>
                <a:off x="7366861" y="2148575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47"/>
              <p:cNvSpPr/>
              <p:nvPr/>
            </p:nvSpPr>
            <p:spPr>
              <a:xfrm>
                <a:off x="7366861" y="2362205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47"/>
              <p:cNvSpPr/>
              <p:nvPr/>
            </p:nvSpPr>
            <p:spPr>
              <a:xfrm>
                <a:off x="7366861" y="2256060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47"/>
              <p:cNvSpPr/>
              <p:nvPr/>
            </p:nvSpPr>
            <p:spPr>
              <a:xfrm>
                <a:off x="6798275" y="196598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47"/>
              <p:cNvSpPr/>
              <p:nvPr/>
            </p:nvSpPr>
            <p:spPr>
              <a:xfrm>
                <a:off x="6798275" y="1430386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47"/>
              <p:cNvSpPr/>
              <p:nvPr/>
            </p:nvSpPr>
            <p:spPr>
              <a:xfrm>
                <a:off x="6798275" y="1538236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47"/>
              <p:cNvSpPr/>
              <p:nvPr/>
            </p:nvSpPr>
            <p:spPr>
              <a:xfrm>
                <a:off x="6798275" y="1644504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47"/>
              <p:cNvSpPr/>
              <p:nvPr/>
            </p:nvSpPr>
            <p:spPr>
              <a:xfrm>
                <a:off x="6798275" y="2393733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47"/>
              <p:cNvSpPr/>
              <p:nvPr/>
            </p:nvSpPr>
            <p:spPr>
              <a:xfrm>
                <a:off x="6536441" y="2715578"/>
                <a:ext cx="54656" cy="21546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77" extrusionOk="0">
                    <a:moveTo>
                      <a:pt x="422" y="1"/>
                    </a:moveTo>
                    <a:cubicBezTo>
                      <a:pt x="285" y="40"/>
                      <a:pt x="148" y="53"/>
                      <a:pt x="1" y="66"/>
                    </a:cubicBezTo>
                    <a:lnTo>
                      <a:pt x="14" y="177"/>
                    </a:lnTo>
                    <a:cubicBezTo>
                      <a:pt x="164" y="164"/>
                      <a:pt x="311" y="148"/>
                      <a:pt x="448" y="108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47"/>
              <p:cNvSpPr/>
              <p:nvPr/>
            </p:nvSpPr>
            <p:spPr>
              <a:xfrm>
                <a:off x="6798275" y="1752354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47"/>
              <p:cNvSpPr/>
              <p:nvPr/>
            </p:nvSpPr>
            <p:spPr>
              <a:xfrm>
                <a:off x="6778312" y="2499878"/>
                <a:ext cx="28484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234" h="449" extrusionOk="0">
                    <a:moveTo>
                      <a:pt x="122" y="1"/>
                    </a:moveTo>
                    <a:cubicBezTo>
                      <a:pt x="96" y="138"/>
                      <a:pt x="57" y="272"/>
                      <a:pt x="1" y="409"/>
                    </a:cubicBezTo>
                    <a:lnTo>
                      <a:pt x="96" y="449"/>
                    </a:lnTo>
                    <a:cubicBezTo>
                      <a:pt x="151" y="315"/>
                      <a:pt x="204" y="164"/>
                      <a:pt x="233" y="14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47"/>
              <p:cNvSpPr/>
              <p:nvPr/>
            </p:nvSpPr>
            <p:spPr>
              <a:xfrm>
                <a:off x="6637474" y="2672244"/>
                <a:ext cx="53073" cy="38222"/>
              </a:xfrm>
              <a:custGeom>
                <a:avLst/>
                <a:gdLst/>
                <a:ahLst/>
                <a:cxnLst/>
                <a:rect l="l" t="t" r="r" b="b"/>
                <a:pathLst>
                  <a:path w="436" h="314" extrusionOk="0">
                    <a:moveTo>
                      <a:pt x="367" y="0"/>
                    </a:moveTo>
                    <a:cubicBezTo>
                      <a:pt x="259" y="82"/>
                      <a:pt x="135" y="151"/>
                      <a:pt x="1" y="219"/>
                    </a:cubicBezTo>
                    <a:lnTo>
                      <a:pt x="53" y="314"/>
                    </a:lnTo>
                    <a:cubicBezTo>
                      <a:pt x="190" y="245"/>
                      <a:pt x="315" y="177"/>
                      <a:pt x="436" y="82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47"/>
              <p:cNvSpPr/>
              <p:nvPr/>
            </p:nvSpPr>
            <p:spPr>
              <a:xfrm>
                <a:off x="6721831" y="2596164"/>
                <a:ext cx="43578" cy="49908"/>
              </a:xfrm>
              <a:custGeom>
                <a:avLst/>
                <a:gdLst/>
                <a:ahLst/>
                <a:cxnLst/>
                <a:rect l="l" t="t" r="r" b="b"/>
                <a:pathLst>
                  <a:path w="358" h="410" extrusionOk="0">
                    <a:moveTo>
                      <a:pt x="259" y="1"/>
                    </a:moveTo>
                    <a:cubicBezTo>
                      <a:pt x="194" y="122"/>
                      <a:pt x="96" y="230"/>
                      <a:pt x="1" y="341"/>
                    </a:cubicBezTo>
                    <a:lnTo>
                      <a:pt x="83" y="409"/>
                    </a:lnTo>
                    <a:cubicBezTo>
                      <a:pt x="177" y="298"/>
                      <a:pt x="275" y="190"/>
                      <a:pt x="357" y="53"/>
                    </a:cubicBez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47"/>
              <p:cNvSpPr/>
              <p:nvPr/>
            </p:nvSpPr>
            <p:spPr>
              <a:xfrm>
                <a:off x="7045380" y="1062406"/>
                <a:ext cx="54534" cy="16798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38" extrusionOk="0">
                    <a:moveTo>
                      <a:pt x="353" y="0"/>
                    </a:moveTo>
                    <a:cubicBezTo>
                      <a:pt x="245" y="0"/>
                      <a:pt x="121" y="0"/>
                      <a:pt x="0" y="30"/>
                    </a:cubicBezTo>
                    <a:lnTo>
                      <a:pt x="13" y="138"/>
                    </a:lnTo>
                    <a:cubicBezTo>
                      <a:pt x="134" y="111"/>
                      <a:pt x="245" y="111"/>
                      <a:pt x="353" y="111"/>
                    </a:cubicBezTo>
                    <a:lnTo>
                      <a:pt x="448" y="111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47"/>
              <p:cNvSpPr/>
              <p:nvPr/>
            </p:nvSpPr>
            <p:spPr>
              <a:xfrm>
                <a:off x="6798275" y="1323023"/>
                <a:ext cx="14851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13" y="0"/>
                    </a:moveTo>
                    <a:cubicBezTo>
                      <a:pt x="0" y="82"/>
                      <a:pt x="0" y="164"/>
                      <a:pt x="0" y="245"/>
                    </a:cubicBez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245"/>
                    </a:lnTo>
                    <a:cubicBezTo>
                      <a:pt x="108" y="177"/>
                      <a:pt x="108" y="95"/>
                      <a:pt x="121" y="13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47"/>
              <p:cNvSpPr/>
              <p:nvPr/>
            </p:nvSpPr>
            <p:spPr>
              <a:xfrm>
                <a:off x="6809839" y="1218338"/>
                <a:ext cx="33110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272" h="452" extrusionOk="0">
                    <a:moveTo>
                      <a:pt x="177" y="1"/>
                    </a:moveTo>
                    <a:cubicBezTo>
                      <a:pt x="108" y="138"/>
                      <a:pt x="43" y="272"/>
                      <a:pt x="0" y="422"/>
                    </a:cubicBezTo>
                    <a:lnTo>
                      <a:pt x="108" y="452"/>
                    </a:lnTo>
                    <a:cubicBezTo>
                      <a:pt x="151" y="314"/>
                      <a:pt x="206" y="177"/>
                      <a:pt x="271" y="56"/>
                    </a:cubicBez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47"/>
              <p:cNvSpPr/>
              <p:nvPr/>
            </p:nvSpPr>
            <p:spPr>
              <a:xfrm>
                <a:off x="6861086" y="1133981"/>
                <a:ext cx="46743" cy="47839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93" extrusionOk="0">
                    <a:moveTo>
                      <a:pt x="302" y="1"/>
                    </a:moveTo>
                    <a:cubicBezTo>
                      <a:pt x="194" y="95"/>
                      <a:pt x="83" y="203"/>
                      <a:pt x="1" y="327"/>
                    </a:cubicBezTo>
                    <a:lnTo>
                      <a:pt x="83" y="393"/>
                    </a:lnTo>
                    <a:cubicBezTo>
                      <a:pt x="164" y="272"/>
                      <a:pt x="275" y="177"/>
                      <a:pt x="383" y="82"/>
                    </a:cubicBezTo>
                    <a:lnTo>
                      <a:pt x="3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47"/>
              <p:cNvSpPr/>
              <p:nvPr/>
            </p:nvSpPr>
            <p:spPr>
              <a:xfrm>
                <a:off x="6942278" y="1079083"/>
                <a:ext cx="55021" cy="3311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72" extrusionOk="0">
                    <a:moveTo>
                      <a:pt x="409" y="1"/>
                    </a:moveTo>
                    <a:cubicBezTo>
                      <a:pt x="275" y="43"/>
                      <a:pt x="138" y="108"/>
                      <a:pt x="1" y="177"/>
                    </a:cubicBezTo>
                    <a:lnTo>
                      <a:pt x="56" y="272"/>
                    </a:lnTo>
                    <a:cubicBezTo>
                      <a:pt x="180" y="206"/>
                      <a:pt x="314" y="151"/>
                      <a:pt x="452" y="95"/>
                    </a:cubicBezTo>
                    <a:lnTo>
                      <a:pt x="4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47"/>
              <p:cNvSpPr/>
              <p:nvPr/>
            </p:nvSpPr>
            <p:spPr>
              <a:xfrm>
                <a:off x="6798275" y="228783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47"/>
              <p:cNvSpPr/>
              <p:nvPr/>
            </p:nvSpPr>
            <p:spPr>
              <a:xfrm>
                <a:off x="6798275" y="2073834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47"/>
              <p:cNvSpPr/>
              <p:nvPr/>
            </p:nvSpPr>
            <p:spPr>
              <a:xfrm>
                <a:off x="6798275" y="1858134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47"/>
              <p:cNvSpPr/>
              <p:nvPr/>
            </p:nvSpPr>
            <p:spPr>
              <a:xfrm>
                <a:off x="6798275" y="217998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47"/>
              <p:cNvSpPr/>
              <p:nvPr/>
            </p:nvSpPr>
            <p:spPr>
              <a:xfrm>
                <a:off x="5661103" y="375646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47"/>
              <p:cNvSpPr/>
              <p:nvPr/>
            </p:nvSpPr>
            <p:spPr>
              <a:xfrm>
                <a:off x="5661103" y="3862732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47"/>
              <p:cNvSpPr/>
              <p:nvPr/>
            </p:nvSpPr>
            <p:spPr>
              <a:xfrm>
                <a:off x="5661103" y="364861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47"/>
              <p:cNvSpPr/>
              <p:nvPr/>
            </p:nvSpPr>
            <p:spPr>
              <a:xfrm>
                <a:off x="5661103" y="4506059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47"/>
              <p:cNvSpPr/>
              <p:nvPr/>
            </p:nvSpPr>
            <p:spPr>
              <a:xfrm>
                <a:off x="5661103" y="397046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47"/>
              <p:cNvSpPr/>
              <p:nvPr/>
            </p:nvSpPr>
            <p:spPr>
              <a:xfrm>
                <a:off x="5661103" y="407831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47"/>
              <p:cNvSpPr/>
              <p:nvPr/>
            </p:nvSpPr>
            <p:spPr>
              <a:xfrm>
                <a:off x="5661103" y="4184213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47"/>
              <p:cNvSpPr/>
              <p:nvPr/>
            </p:nvSpPr>
            <p:spPr>
              <a:xfrm>
                <a:off x="5661103" y="4398209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1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47"/>
              <p:cNvSpPr/>
              <p:nvPr/>
            </p:nvSpPr>
            <p:spPr>
              <a:xfrm>
                <a:off x="5661103" y="429194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47"/>
              <p:cNvSpPr/>
              <p:nvPr/>
            </p:nvSpPr>
            <p:spPr>
              <a:xfrm>
                <a:off x="5661103" y="2896221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47"/>
              <p:cNvSpPr/>
              <p:nvPr/>
            </p:nvSpPr>
            <p:spPr>
              <a:xfrm>
                <a:off x="5661103" y="3004071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47"/>
              <p:cNvSpPr/>
              <p:nvPr/>
            </p:nvSpPr>
            <p:spPr>
              <a:xfrm>
                <a:off x="5659156" y="2789954"/>
                <a:ext cx="15216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436" extrusionOk="0">
                    <a:moveTo>
                      <a:pt x="17" y="1"/>
                    </a:moveTo>
                    <a:lnTo>
                      <a:pt x="17" y="14"/>
                    </a:lnTo>
                    <a:lnTo>
                      <a:pt x="0" y="14"/>
                    </a:lnTo>
                    <a:lnTo>
                      <a:pt x="0" y="164"/>
                    </a:lnTo>
                    <a:lnTo>
                      <a:pt x="17" y="164"/>
                    </a:lnTo>
                    <a:lnTo>
                      <a:pt x="17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47"/>
              <p:cNvSpPr/>
              <p:nvPr/>
            </p:nvSpPr>
            <p:spPr>
              <a:xfrm>
                <a:off x="5661103" y="311143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47"/>
              <p:cNvSpPr/>
              <p:nvPr/>
            </p:nvSpPr>
            <p:spPr>
              <a:xfrm>
                <a:off x="5661103" y="3217702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47"/>
              <p:cNvSpPr/>
              <p:nvPr/>
            </p:nvSpPr>
            <p:spPr>
              <a:xfrm>
                <a:off x="5661103" y="3325552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47"/>
              <p:cNvSpPr/>
              <p:nvPr/>
            </p:nvSpPr>
            <p:spPr>
              <a:xfrm>
                <a:off x="5661103" y="3539182"/>
                <a:ext cx="13268" cy="5660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65" extrusionOk="0">
                    <a:moveTo>
                      <a:pt x="1" y="1"/>
                    </a:moveTo>
                    <a:lnTo>
                      <a:pt x="1" y="30"/>
                    </a:lnTo>
                    <a:lnTo>
                      <a:pt x="1" y="439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9"/>
                    </a:lnTo>
                    <a:lnTo>
                      <a:pt x="109" y="30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3527;p47"/>
              <p:cNvSpPr/>
              <p:nvPr/>
            </p:nvSpPr>
            <p:spPr>
              <a:xfrm>
                <a:off x="5661103" y="3431819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28" name="Google Shape;3528;p47"/>
          <p:cNvGrpSpPr/>
          <p:nvPr/>
        </p:nvGrpSpPr>
        <p:grpSpPr>
          <a:xfrm>
            <a:off x="1080275" y="482975"/>
            <a:ext cx="2714372" cy="4003230"/>
            <a:chOff x="1080275" y="482975"/>
            <a:chExt cx="2714372" cy="4003230"/>
          </a:xfrm>
        </p:grpSpPr>
        <p:grpSp>
          <p:nvGrpSpPr>
            <p:cNvPr id="3529" name="Google Shape;3529;p47"/>
            <p:cNvGrpSpPr/>
            <p:nvPr/>
          </p:nvGrpSpPr>
          <p:grpSpPr>
            <a:xfrm rot="-754058">
              <a:off x="1692569" y="1032547"/>
              <a:ext cx="1764045" cy="3301286"/>
              <a:chOff x="5120779" y="818439"/>
              <a:chExt cx="1836564" cy="3437000"/>
            </a:xfrm>
          </p:grpSpPr>
          <p:sp>
            <p:nvSpPr>
              <p:cNvPr id="3530" name="Google Shape;3530;p47"/>
              <p:cNvSpPr/>
              <p:nvPr/>
            </p:nvSpPr>
            <p:spPr>
              <a:xfrm>
                <a:off x="5120779" y="818439"/>
                <a:ext cx="1836564" cy="3437000"/>
              </a:xfrm>
              <a:custGeom>
                <a:avLst/>
                <a:gdLst/>
                <a:ahLst/>
                <a:cxnLst/>
                <a:rect l="l" t="t" r="r" b="b"/>
                <a:pathLst>
                  <a:path w="37357" h="69911" extrusionOk="0">
                    <a:moveTo>
                      <a:pt x="3283" y="0"/>
                    </a:moveTo>
                    <a:cubicBezTo>
                      <a:pt x="1520" y="0"/>
                      <a:pt x="1" y="1520"/>
                      <a:pt x="1" y="3435"/>
                    </a:cubicBezTo>
                    <a:lnTo>
                      <a:pt x="1" y="66627"/>
                    </a:lnTo>
                    <a:cubicBezTo>
                      <a:pt x="1" y="68390"/>
                      <a:pt x="1520" y="69910"/>
                      <a:pt x="3283" y="69910"/>
                    </a:cubicBezTo>
                    <a:lnTo>
                      <a:pt x="34074" y="69910"/>
                    </a:lnTo>
                    <a:cubicBezTo>
                      <a:pt x="35837" y="69910"/>
                      <a:pt x="37357" y="68390"/>
                      <a:pt x="37357" y="66627"/>
                    </a:cubicBezTo>
                    <a:lnTo>
                      <a:pt x="37357" y="3435"/>
                    </a:lnTo>
                    <a:cubicBezTo>
                      <a:pt x="37357" y="1520"/>
                      <a:pt x="35837" y="0"/>
                      <a:pt x="340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1" name="Google Shape;3531;p47"/>
              <p:cNvSpPr/>
              <p:nvPr/>
            </p:nvSpPr>
            <p:spPr>
              <a:xfrm>
                <a:off x="5819675" y="947325"/>
                <a:ext cx="438600" cy="723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2" name="Google Shape;3532;p47"/>
              <p:cNvSpPr/>
              <p:nvPr/>
            </p:nvSpPr>
            <p:spPr>
              <a:xfrm>
                <a:off x="5878717" y="3947980"/>
                <a:ext cx="320700" cy="1938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33" name="Google Shape;3533;p47"/>
            <p:cNvSpPr/>
            <p:nvPr/>
          </p:nvSpPr>
          <p:spPr>
            <a:xfrm>
              <a:off x="1080275" y="482975"/>
              <a:ext cx="1559700" cy="397200"/>
            </a:xfrm>
            <a:prstGeom prst="wedgeRectCallout">
              <a:avLst>
                <a:gd name="adj1" fmla="val -11597"/>
                <a:gd name="adj2" fmla="val 11098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5"/>
                  </a:solidFill>
                  <a:latin typeface="Poppins"/>
                  <a:ea typeface="Poppins"/>
                  <a:cs typeface="Poppins"/>
                  <a:sym typeface="Poppins"/>
                </a:rPr>
                <a:t>ACCIDENT!</a:t>
              </a:r>
              <a:endParaRPr sz="1600" b="1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3534" name="Google Shape;3534;p47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-30" b="30"/>
          <a:stretch/>
        </p:blipFill>
        <p:spPr>
          <a:xfrm rot="-754210">
            <a:off x="1800180" y="1317963"/>
            <a:ext cx="1532149" cy="265547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9" name="Google Shape;3539;p48"/>
          <p:cNvSpPr txBox="1">
            <a:spLocks noGrp="1"/>
          </p:cNvSpPr>
          <p:nvPr>
            <p:ph type="title"/>
          </p:nvPr>
        </p:nvSpPr>
        <p:spPr>
          <a:xfrm>
            <a:off x="720000" y="27200"/>
            <a:ext cx="7704000" cy="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pic>
        <p:nvPicPr>
          <p:cNvPr id="3540" name="Google Shape;354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850" y="1554225"/>
            <a:ext cx="7014301" cy="3557376"/>
          </a:xfrm>
          <a:prstGeom prst="rect">
            <a:avLst/>
          </a:prstGeom>
          <a:noFill/>
          <a:ln>
            <a:noFill/>
          </a:ln>
        </p:spPr>
      </p:pic>
      <p:sp>
        <p:nvSpPr>
          <p:cNvPr id="3541" name="Google Shape;3541;p48"/>
          <p:cNvSpPr txBox="1"/>
          <p:nvPr/>
        </p:nvSpPr>
        <p:spPr>
          <a:xfrm>
            <a:off x="1285050" y="636550"/>
            <a:ext cx="6573900" cy="846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1C2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42875" lvl="0" indent="-107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Times New Roman"/>
              <a:buChar char="●"/>
            </a:pPr>
            <a:r>
              <a:rPr lang="en" sz="10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Countrywide car accident dataset that covers 49 states of the USA from February 2016 to March 2023. </a:t>
            </a:r>
            <a:endParaRPr sz="10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42875" marR="0" lvl="0" indent="-107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Times New Roman"/>
              <a:buChar char="●"/>
            </a:pPr>
            <a:r>
              <a:rPr lang="en" sz="10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APIs, broadcast traffic data captured by various entities, including the US and state departments of transportation, law enforcement agencies, traffic cameras, and traffic sensors within the road networks.</a:t>
            </a:r>
            <a:endParaRPr sz="10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42875" marR="0" lvl="0" indent="-107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Times New Roman"/>
              <a:buChar char="●"/>
            </a:pPr>
            <a:r>
              <a:rPr lang="en" sz="10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currently contains 7,728,394 million accident records. (5,410,394 train set, 2,318,000 test set)</a:t>
            </a:r>
            <a:endParaRPr sz="10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6" name="Google Shape;3546;p49"/>
          <p:cNvSpPr txBox="1">
            <a:spLocks noGrp="1"/>
          </p:cNvSpPr>
          <p:nvPr>
            <p:ph type="title"/>
          </p:nvPr>
        </p:nvSpPr>
        <p:spPr>
          <a:xfrm>
            <a:off x="686000" y="37275"/>
            <a:ext cx="7704000" cy="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pic>
        <p:nvPicPr>
          <p:cNvPr id="3547" name="Google Shape;354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201" y="784700"/>
            <a:ext cx="6923602" cy="375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2" name="Google Shape;3552;p50"/>
          <p:cNvSpPr/>
          <p:nvPr/>
        </p:nvSpPr>
        <p:spPr>
          <a:xfrm>
            <a:off x="1497913" y="1278825"/>
            <a:ext cx="3213600" cy="32136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3" name="Google Shape;3553;p50"/>
          <p:cNvSpPr txBox="1">
            <a:spLocks noGrp="1"/>
          </p:cNvSpPr>
          <p:nvPr>
            <p:ph type="title"/>
          </p:nvPr>
        </p:nvSpPr>
        <p:spPr>
          <a:xfrm>
            <a:off x="4513250" y="2391175"/>
            <a:ext cx="4211700" cy="15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Evaluation</a:t>
            </a:r>
            <a:endParaRPr sz="4300"/>
          </a:p>
        </p:txBody>
      </p:sp>
      <p:sp>
        <p:nvSpPr>
          <p:cNvPr id="3554" name="Google Shape;3554;p50"/>
          <p:cNvSpPr txBox="1">
            <a:spLocks noGrp="1"/>
          </p:cNvSpPr>
          <p:nvPr>
            <p:ph type="title" idx="2"/>
          </p:nvPr>
        </p:nvSpPr>
        <p:spPr>
          <a:xfrm>
            <a:off x="5367575" y="1352850"/>
            <a:ext cx="2330100" cy="9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grpSp>
        <p:nvGrpSpPr>
          <p:cNvPr id="3555" name="Google Shape;3555;p50"/>
          <p:cNvGrpSpPr/>
          <p:nvPr/>
        </p:nvGrpSpPr>
        <p:grpSpPr>
          <a:xfrm>
            <a:off x="435284" y="2391181"/>
            <a:ext cx="2351004" cy="4425656"/>
            <a:chOff x="5492025" y="895275"/>
            <a:chExt cx="2055612" cy="3869595"/>
          </a:xfrm>
        </p:grpSpPr>
        <p:sp>
          <p:nvSpPr>
            <p:cNvPr id="3556" name="Google Shape;3556;p50"/>
            <p:cNvSpPr/>
            <p:nvPr/>
          </p:nvSpPr>
          <p:spPr>
            <a:xfrm>
              <a:off x="5492025" y="895275"/>
              <a:ext cx="2055612" cy="3869595"/>
            </a:xfrm>
            <a:custGeom>
              <a:avLst/>
              <a:gdLst/>
              <a:ahLst/>
              <a:cxnLst/>
              <a:rect l="l" t="t" r="r" b="b"/>
              <a:pathLst>
                <a:path w="16887" h="31789" extrusionOk="0">
                  <a:moveTo>
                    <a:pt x="3773" y="0"/>
                  </a:moveTo>
                  <a:cubicBezTo>
                    <a:pt x="1687" y="0"/>
                    <a:pt x="1" y="1687"/>
                    <a:pt x="1" y="3759"/>
                  </a:cubicBezTo>
                  <a:lnTo>
                    <a:pt x="1" y="15729"/>
                  </a:lnTo>
                  <a:lnTo>
                    <a:pt x="14" y="15729"/>
                  </a:lnTo>
                  <a:lnTo>
                    <a:pt x="14" y="31788"/>
                  </a:lnTo>
                  <a:lnTo>
                    <a:pt x="2874" y="31788"/>
                  </a:lnTo>
                  <a:lnTo>
                    <a:pt x="2874" y="13157"/>
                  </a:lnTo>
                  <a:lnTo>
                    <a:pt x="2861" y="13157"/>
                  </a:lnTo>
                  <a:lnTo>
                    <a:pt x="2861" y="3759"/>
                  </a:lnTo>
                  <a:cubicBezTo>
                    <a:pt x="2861" y="3269"/>
                    <a:pt x="3269" y="2860"/>
                    <a:pt x="3773" y="2860"/>
                  </a:cubicBezTo>
                  <a:cubicBezTo>
                    <a:pt x="4276" y="2860"/>
                    <a:pt x="4684" y="3269"/>
                    <a:pt x="4684" y="3759"/>
                  </a:cubicBezTo>
                  <a:lnTo>
                    <a:pt x="4671" y="12748"/>
                  </a:lnTo>
                  <a:cubicBezTo>
                    <a:pt x="4671" y="14817"/>
                    <a:pt x="6374" y="16507"/>
                    <a:pt x="8443" y="16507"/>
                  </a:cubicBezTo>
                  <a:cubicBezTo>
                    <a:pt x="10525" y="16507"/>
                    <a:pt x="12215" y="14817"/>
                    <a:pt x="12215" y="12748"/>
                  </a:cubicBezTo>
                  <a:lnTo>
                    <a:pt x="12215" y="3759"/>
                  </a:lnTo>
                  <a:cubicBezTo>
                    <a:pt x="12215" y="3269"/>
                    <a:pt x="12624" y="2860"/>
                    <a:pt x="13114" y="2860"/>
                  </a:cubicBezTo>
                  <a:cubicBezTo>
                    <a:pt x="13618" y="2860"/>
                    <a:pt x="14026" y="3269"/>
                    <a:pt x="14026" y="3759"/>
                  </a:cubicBezTo>
                  <a:lnTo>
                    <a:pt x="14026" y="13157"/>
                  </a:lnTo>
                  <a:lnTo>
                    <a:pt x="14026" y="31788"/>
                  </a:lnTo>
                  <a:lnTo>
                    <a:pt x="16886" y="31788"/>
                  </a:lnTo>
                  <a:lnTo>
                    <a:pt x="16886" y="15729"/>
                  </a:lnTo>
                  <a:lnTo>
                    <a:pt x="16886" y="3759"/>
                  </a:lnTo>
                  <a:cubicBezTo>
                    <a:pt x="16886" y="1687"/>
                    <a:pt x="15200" y="0"/>
                    <a:pt x="13114" y="0"/>
                  </a:cubicBezTo>
                  <a:cubicBezTo>
                    <a:pt x="11045" y="0"/>
                    <a:pt x="9355" y="1687"/>
                    <a:pt x="9355" y="3759"/>
                  </a:cubicBezTo>
                  <a:lnTo>
                    <a:pt x="9355" y="12748"/>
                  </a:lnTo>
                  <a:cubicBezTo>
                    <a:pt x="9355" y="13209"/>
                    <a:pt x="9002" y="13591"/>
                    <a:pt x="8564" y="13647"/>
                  </a:cubicBezTo>
                  <a:lnTo>
                    <a:pt x="8336" y="13647"/>
                  </a:lnTo>
                  <a:cubicBezTo>
                    <a:pt x="7884" y="13591"/>
                    <a:pt x="7531" y="13209"/>
                    <a:pt x="7531" y="12748"/>
                  </a:cubicBezTo>
                  <a:lnTo>
                    <a:pt x="7531" y="3759"/>
                  </a:lnTo>
                  <a:cubicBezTo>
                    <a:pt x="7531" y="1687"/>
                    <a:pt x="5842" y="0"/>
                    <a:pt x="37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57150" dir="63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57" name="Google Shape;3557;p50"/>
            <p:cNvGrpSpPr/>
            <p:nvPr/>
          </p:nvGrpSpPr>
          <p:grpSpPr>
            <a:xfrm>
              <a:off x="5659156" y="1062406"/>
              <a:ext cx="1720973" cy="3496726"/>
              <a:chOff x="5659156" y="1062406"/>
              <a:chExt cx="1720973" cy="3496726"/>
            </a:xfrm>
          </p:grpSpPr>
          <p:sp>
            <p:nvSpPr>
              <p:cNvPr id="3558" name="Google Shape;3558;p50"/>
              <p:cNvSpPr/>
              <p:nvPr/>
            </p:nvSpPr>
            <p:spPr>
              <a:xfrm>
                <a:off x="5661103" y="264595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9" name="Google Shape;3559;p50"/>
              <p:cNvSpPr/>
              <p:nvPr/>
            </p:nvSpPr>
            <p:spPr>
              <a:xfrm>
                <a:off x="7366861" y="375646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0" name="Google Shape;3560;p50"/>
              <p:cNvSpPr/>
              <p:nvPr/>
            </p:nvSpPr>
            <p:spPr>
              <a:xfrm>
                <a:off x="7366861" y="3862732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1" name="Google Shape;3561;p50"/>
              <p:cNvSpPr/>
              <p:nvPr/>
            </p:nvSpPr>
            <p:spPr>
              <a:xfrm>
                <a:off x="7366861" y="364861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2" name="Google Shape;3562;p50"/>
              <p:cNvSpPr/>
              <p:nvPr/>
            </p:nvSpPr>
            <p:spPr>
              <a:xfrm>
                <a:off x="7366861" y="4506059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3" name="Google Shape;3563;p50"/>
              <p:cNvSpPr/>
              <p:nvPr/>
            </p:nvSpPr>
            <p:spPr>
              <a:xfrm>
                <a:off x="7366861" y="397046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4" name="Google Shape;3564;p50"/>
              <p:cNvSpPr/>
              <p:nvPr/>
            </p:nvSpPr>
            <p:spPr>
              <a:xfrm>
                <a:off x="7366861" y="407831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5" name="Google Shape;3565;p50"/>
              <p:cNvSpPr/>
              <p:nvPr/>
            </p:nvSpPr>
            <p:spPr>
              <a:xfrm>
                <a:off x="7366861" y="4184213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6" name="Google Shape;3566;p50"/>
              <p:cNvSpPr/>
              <p:nvPr/>
            </p:nvSpPr>
            <p:spPr>
              <a:xfrm>
                <a:off x="7366861" y="4398209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1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7" name="Google Shape;3567;p50"/>
              <p:cNvSpPr/>
              <p:nvPr/>
            </p:nvSpPr>
            <p:spPr>
              <a:xfrm>
                <a:off x="7366861" y="429194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3568;p50"/>
              <p:cNvSpPr/>
              <p:nvPr/>
            </p:nvSpPr>
            <p:spPr>
              <a:xfrm>
                <a:off x="7366861" y="2896221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50"/>
              <p:cNvSpPr/>
              <p:nvPr/>
            </p:nvSpPr>
            <p:spPr>
              <a:xfrm>
                <a:off x="7366861" y="3004071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3570;p50"/>
              <p:cNvSpPr/>
              <p:nvPr/>
            </p:nvSpPr>
            <p:spPr>
              <a:xfrm>
                <a:off x="7366861" y="2789954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64"/>
                    </a:lnTo>
                    <a:lnTo>
                      <a:pt x="108" y="14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1" name="Google Shape;3571;p50"/>
              <p:cNvSpPr/>
              <p:nvPr/>
            </p:nvSpPr>
            <p:spPr>
              <a:xfrm>
                <a:off x="7366861" y="311143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2" name="Google Shape;3572;p50"/>
              <p:cNvSpPr/>
              <p:nvPr/>
            </p:nvSpPr>
            <p:spPr>
              <a:xfrm>
                <a:off x="7366861" y="3217702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3" name="Google Shape;3573;p50"/>
              <p:cNvSpPr/>
              <p:nvPr/>
            </p:nvSpPr>
            <p:spPr>
              <a:xfrm>
                <a:off x="7366861" y="3325552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4" name="Google Shape;3574;p50"/>
              <p:cNvSpPr/>
              <p:nvPr/>
            </p:nvSpPr>
            <p:spPr>
              <a:xfrm>
                <a:off x="7366861" y="3539182"/>
                <a:ext cx="13268" cy="5660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65" extrusionOk="0">
                    <a:moveTo>
                      <a:pt x="0" y="1"/>
                    </a:moveTo>
                    <a:lnTo>
                      <a:pt x="0" y="30"/>
                    </a:lnTo>
                    <a:lnTo>
                      <a:pt x="0" y="439"/>
                    </a:lnTo>
                    <a:lnTo>
                      <a:pt x="0" y="465"/>
                    </a:lnTo>
                    <a:lnTo>
                      <a:pt x="108" y="465"/>
                    </a:lnTo>
                    <a:lnTo>
                      <a:pt x="108" y="439"/>
                    </a:lnTo>
                    <a:lnTo>
                      <a:pt x="108" y="30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5" name="Google Shape;3575;p50"/>
              <p:cNvSpPr/>
              <p:nvPr/>
            </p:nvSpPr>
            <p:spPr>
              <a:xfrm>
                <a:off x="7366861" y="3431819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6" name="Google Shape;3576;p50"/>
              <p:cNvSpPr/>
              <p:nvPr/>
            </p:nvSpPr>
            <p:spPr>
              <a:xfrm>
                <a:off x="5833347" y="1069101"/>
                <a:ext cx="54656" cy="2994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246" extrusionOk="0">
                    <a:moveTo>
                      <a:pt x="423" y="1"/>
                    </a:moveTo>
                    <a:cubicBezTo>
                      <a:pt x="285" y="43"/>
                      <a:pt x="138" y="83"/>
                      <a:pt x="1" y="151"/>
                    </a:cubicBezTo>
                    <a:lnTo>
                      <a:pt x="40" y="246"/>
                    </a:lnTo>
                    <a:cubicBezTo>
                      <a:pt x="178" y="190"/>
                      <a:pt x="315" y="138"/>
                      <a:pt x="449" y="109"/>
                    </a:cubicBez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7" name="Google Shape;3577;p50"/>
              <p:cNvSpPr/>
              <p:nvPr/>
            </p:nvSpPr>
            <p:spPr>
              <a:xfrm>
                <a:off x="5659156" y="1720827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11" y="436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8" name="Google Shape;3578;p50"/>
              <p:cNvSpPr/>
              <p:nvPr/>
            </p:nvSpPr>
            <p:spPr>
              <a:xfrm>
                <a:off x="5659156" y="1826729"/>
                <a:ext cx="13633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2" extrusionOk="0">
                    <a:moveTo>
                      <a:pt x="0" y="0"/>
                    </a:moveTo>
                    <a:lnTo>
                      <a:pt x="0" y="451"/>
                    </a:lnTo>
                    <a:lnTo>
                      <a:pt x="111" y="451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9" name="Google Shape;3579;p50"/>
              <p:cNvSpPr/>
              <p:nvPr/>
            </p:nvSpPr>
            <p:spPr>
              <a:xfrm>
                <a:off x="5659156" y="1506831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0" name="Google Shape;3580;p50"/>
              <p:cNvSpPr/>
              <p:nvPr/>
            </p:nvSpPr>
            <p:spPr>
              <a:xfrm>
                <a:off x="5682649" y="1190097"/>
                <a:ext cx="38222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314" h="452" extrusionOk="0">
                    <a:moveTo>
                      <a:pt x="216" y="0"/>
                    </a:moveTo>
                    <a:cubicBezTo>
                      <a:pt x="134" y="138"/>
                      <a:pt x="69" y="259"/>
                      <a:pt x="0" y="396"/>
                    </a:cubicBezTo>
                    <a:lnTo>
                      <a:pt x="108" y="452"/>
                    </a:lnTo>
                    <a:cubicBezTo>
                      <a:pt x="164" y="314"/>
                      <a:pt x="232" y="193"/>
                      <a:pt x="314" y="69"/>
                    </a:cubicBez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1" name="Google Shape;3581;p50"/>
              <p:cNvSpPr/>
              <p:nvPr/>
            </p:nvSpPr>
            <p:spPr>
              <a:xfrm>
                <a:off x="5659156" y="1398981"/>
                <a:ext cx="13633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11" y="43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2" name="Google Shape;3582;p50"/>
              <p:cNvSpPr/>
              <p:nvPr/>
            </p:nvSpPr>
            <p:spPr>
              <a:xfrm>
                <a:off x="5743878" y="1114140"/>
                <a:ext cx="49908" cy="4467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7" extrusionOk="0">
                    <a:moveTo>
                      <a:pt x="340" y="0"/>
                    </a:moveTo>
                    <a:cubicBezTo>
                      <a:pt x="220" y="82"/>
                      <a:pt x="108" y="177"/>
                      <a:pt x="1" y="285"/>
                    </a:cubicBezTo>
                    <a:lnTo>
                      <a:pt x="82" y="366"/>
                    </a:lnTo>
                    <a:cubicBezTo>
                      <a:pt x="177" y="258"/>
                      <a:pt x="285" y="164"/>
                      <a:pt x="409" y="82"/>
                    </a:cubicBezTo>
                    <a:lnTo>
                      <a:pt x="34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3" name="Google Shape;3583;p50"/>
              <p:cNvSpPr/>
              <p:nvPr/>
            </p:nvSpPr>
            <p:spPr>
              <a:xfrm>
                <a:off x="5659156" y="1291131"/>
                <a:ext cx="19963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64" h="452" extrusionOk="0">
                    <a:moveTo>
                      <a:pt x="56" y="1"/>
                    </a:moveTo>
                    <a:cubicBezTo>
                      <a:pt x="30" y="151"/>
                      <a:pt x="17" y="301"/>
                      <a:pt x="0" y="452"/>
                    </a:cubicBezTo>
                    <a:lnTo>
                      <a:pt x="111" y="452"/>
                    </a:lnTo>
                    <a:cubicBezTo>
                      <a:pt x="125" y="301"/>
                      <a:pt x="138" y="164"/>
                      <a:pt x="164" y="30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4" name="Google Shape;3584;p50"/>
              <p:cNvSpPr/>
              <p:nvPr/>
            </p:nvSpPr>
            <p:spPr>
              <a:xfrm>
                <a:off x="5659156" y="1613098"/>
                <a:ext cx="13633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5" name="Google Shape;3585;p50"/>
              <p:cNvSpPr/>
              <p:nvPr/>
            </p:nvSpPr>
            <p:spPr>
              <a:xfrm>
                <a:off x="5659156" y="2470055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6" name="Google Shape;3586;p50"/>
              <p:cNvSpPr/>
              <p:nvPr/>
            </p:nvSpPr>
            <p:spPr>
              <a:xfrm>
                <a:off x="5659156" y="2576323"/>
                <a:ext cx="13633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11" y="44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7" name="Google Shape;3587;p50"/>
              <p:cNvSpPr/>
              <p:nvPr/>
            </p:nvSpPr>
            <p:spPr>
              <a:xfrm>
                <a:off x="5659156" y="1934579"/>
                <a:ext cx="13633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8" name="Google Shape;3588;p50"/>
              <p:cNvSpPr/>
              <p:nvPr/>
            </p:nvSpPr>
            <p:spPr>
              <a:xfrm>
                <a:off x="5659156" y="2683808"/>
                <a:ext cx="13633" cy="533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8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589;p50"/>
              <p:cNvSpPr/>
              <p:nvPr/>
            </p:nvSpPr>
            <p:spPr>
              <a:xfrm>
                <a:off x="5659156" y="2040725"/>
                <a:ext cx="13633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9" extrusionOk="0">
                    <a:moveTo>
                      <a:pt x="0" y="1"/>
                    </a:moveTo>
                    <a:lnTo>
                      <a:pt x="0" y="449"/>
                    </a:lnTo>
                    <a:lnTo>
                      <a:pt x="111" y="44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50"/>
              <p:cNvSpPr/>
              <p:nvPr/>
            </p:nvSpPr>
            <p:spPr>
              <a:xfrm>
                <a:off x="5659156" y="2148575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50"/>
              <p:cNvSpPr/>
              <p:nvPr/>
            </p:nvSpPr>
            <p:spPr>
              <a:xfrm>
                <a:off x="5659156" y="2362205"/>
                <a:ext cx="13633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11" y="452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50"/>
              <p:cNvSpPr/>
              <p:nvPr/>
            </p:nvSpPr>
            <p:spPr>
              <a:xfrm>
                <a:off x="5659156" y="2256060"/>
                <a:ext cx="13633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593;p50"/>
              <p:cNvSpPr/>
              <p:nvPr/>
            </p:nvSpPr>
            <p:spPr>
              <a:xfrm>
                <a:off x="6228107" y="196598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50"/>
              <p:cNvSpPr/>
              <p:nvPr/>
            </p:nvSpPr>
            <p:spPr>
              <a:xfrm>
                <a:off x="6228107" y="1430386"/>
                <a:ext cx="14851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50"/>
              <p:cNvSpPr/>
              <p:nvPr/>
            </p:nvSpPr>
            <p:spPr>
              <a:xfrm>
                <a:off x="6228107" y="1538236"/>
                <a:ext cx="14851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50"/>
              <p:cNvSpPr/>
              <p:nvPr/>
            </p:nvSpPr>
            <p:spPr>
              <a:xfrm>
                <a:off x="6228107" y="1644504"/>
                <a:ext cx="14851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50"/>
              <p:cNvSpPr/>
              <p:nvPr/>
            </p:nvSpPr>
            <p:spPr>
              <a:xfrm>
                <a:off x="6228107" y="2393733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8" name="Google Shape;3598;p50"/>
              <p:cNvSpPr/>
              <p:nvPr/>
            </p:nvSpPr>
            <p:spPr>
              <a:xfrm>
                <a:off x="6448554" y="2715578"/>
                <a:ext cx="54656" cy="21546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77" extrusionOk="0">
                    <a:moveTo>
                      <a:pt x="26" y="1"/>
                    </a:moveTo>
                    <a:lnTo>
                      <a:pt x="0" y="108"/>
                    </a:lnTo>
                    <a:cubicBezTo>
                      <a:pt x="134" y="148"/>
                      <a:pt x="285" y="164"/>
                      <a:pt x="435" y="177"/>
                    </a:cubicBezTo>
                    <a:lnTo>
                      <a:pt x="448" y="66"/>
                    </a:lnTo>
                    <a:cubicBezTo>
                      <a:pt x="298" y="53"/>
                      <a:pt x="164" y="40"/>
                      <a:pt x="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9" name="Google Shape;3599;p50"/>
              <p:cNvSpPr/>
              <p:nvPr/>
            </p:nvSpPr>
            <p:spPr>
              <a:xfrm>
                <a:off x="6228107" y="1752354"/>
                <a:ext cx="14851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21" y="435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0" name="Google Shape;3600;p50"/>
              <p:cNvSpPr/>
              <p:nvPr/>
            </p:nvSpPr>
            <p:spPr>
              <a:xfrm>
                <a:off x="6234437" y="2499878"/>
                <a:ext cx="26780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220" h="449" extrusionOk="0">
                    <a:moveTo>
                      <a:pt x="112" y="1"/>
                    </a:moveTo>
                    <a:lnTo>
                      <a:pt x="1" y="14"/>
                    </a:lnTo>
                    <a:cubicBezTo>
                      <a:pt x="30" y="164"/>
                      <a:pt x="69" y="315"/>
                      <a:pt x="125" y="449"/>
                    </a:cubicBezTo>
                    <a:lnTo>
                      <a:pt x="220" y="409"/>
                    </a:lnTo>
                    <a:cubicBezTo>
                      <a:pt x="177" y="272"/>
                      <a:pt x="138" y="138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1" name="Google Shape;3601;p50"/>
              <p:cNvSpPr/>
              <p:nvPr/>
            </p:nvSpPr>
            <p:spPr>
              <a:xfrm>
                <a:off x="6349103" y="2672244"/>
                <a:ext cx="52951" cy="38222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14" extrusionOk="0">
                    <a:moveTo>
                      <a:pt x="69" y="0"/>
                    </a:moveTo>
                    <a:lnTo>
                      <a:pt x="0" y="82"/>
                    </a:lnTo>
                    <a:cubicBezTo>
                      <a:pt x="121" y="177"/>
                      <a:pt x="258" y="245"/>
                      <a:pt x="396" y="314"/>
                    </a:cubicBezTo>
                    <a:lnTo>
                      <a:pt x="435" y="219"/>
                    </a:lnTo>
                    <a:cubicBezTo>
                      <a:pt x="314" y="151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2" name="Google Shape;3602;p50"/>
              <p:cNvSpPr/>
              <p:nvPr/>
            </p:nvSpPr>
            <p:spPr>
              <a:xfrm>
                <a:off x="6274241" y="2596164"/>
                <a:ext cx="43457" cy="49908"/>
              </a:xfrm>
              <a:custGeom>
                <a:avLst/>
                <a:gdLst/>
                <a:ahLst/>
                <a:cxnLst/>
                <a:rect l="l" t="t" r="r" b="b"/>
                <a:pathLst>
                  <a:path w="357" h="410" extrusionOk="0">
                    <a:moveTo>
                      <a:pt x="95" y="1"/>
                    </a:moveTo>
                    <a:lnTo>
                      <a:pt x="1" y="53"/>
                    </a:lnTo>
                    <a:cubicBezTo>
                      <a:pt x="82" y="190"/>
                      <a:pt x="177" y="298"/>
                      <a:pt x="275" y="409"/>
                    </a:cubicBezTo>
                    <a:lnTo>
                      <a:pt x="357" y="341"/>
                    </a:lnTo>
                    <a:cubicBezTo>
                      <a:pt x="259" y="230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3" name="Google Shape;3603;p50"/>
              <p:cNvSpPr/>
              <p:nvPr/>
            </p:nvSpPr>
            <p:spPr>
              <a:xfrm>
                <a:off x="5939614" y="1062406"/>
                <a:ext cx="54656" cy="16798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38" extrusionOk="0">
                    <a:moveTo>
                      <a:pt x="1" y="0"/>
                    </a:moveTo>
                    <a:lnTo>
                      <a:pt x="1" y="111"/>
                    </a:lnTo>
                    <a:lnTo>
                      <a:pt x="96" y="111"/>
                    </a:lnTo>
                    <a:cubicBezTo>
                      <a:pt x="203" y="111"/>
                      <a:pt x="328" y="111"/>
                      <a:pt x="435" y="138"/>
                    </a:cubicBezTo>
                    <a:lnTo>
                      <a:pt x="449" y="30"/>
                    </a:lnTo>
                    <a:cubicBezTo>
                      <a:pt x="341" y="0"/>
                      <a:pt x="216" y="0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4" name="Google Shape;3604;p50"/>
              <p:cNvSpPr/>
              <p:nvPr/>
            </p:nvSpPr>
            <p:spPr>
              <a:xfrm>
                <a:off x="6228107" y="1323023"/>
                <a:ext cx="14851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108" y="0"/>
                    </a:moveTo>
                    <a:lnTo>
                      <a:pt x="0" y="13"/>
                    </a:lnTo>
                    <a:lnTo>
                      <a:pt x="0" y="245"/>
                    </a:ln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245"/>
                    </a:lnTo>
                    <a:cubicBezTo>
                      <a:pt x="121" y="164"/>
                      <a:pt x="108" y="82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5" name="Google Shape;3605;p50"/>
              <p:cNvSpPr/>
              <p:nvPr/>
            </p:nvSpPr>
            <p:spPr>
              <a:xfrm>
                <a:off x="6198284" y="1218338"/>
                <a:ext cx="31527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259" h="452" extrusionOk="0">
                    <a:moveTo>
                      <a:pt x="95" y="1"/>
                    </a:moveTo>
                    <a:lnTo>
                      <a:pt x="0" y="56"/>
                    </a:lnTo>
                    <a:cubicBezTo>
                      <a:pt x="53" y="177"/>
                      <a:pt x="108" y="314"/>
                      <a:pt x="147" y="452"/>
                    </a:cubicBezTo>
                    <a:lnTo>
                      <a:pt x="259" y="422"/>
                    </a:lnTo>
                    <a:cubicBezTo>
                      <a:pt x="216" y="272"/>
                      <a:pt x="164" y="138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6" name="Google Shape;3606;p50"/>
              <p:cNvSpPr/>
              <p:nvPr/>
            </p:nvSpPr>
            <p:spPr>
              <a:xfrm>
                <a:off x="6133403" y="1133981"/>
                <a:ext cx="46622" cy="47839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93" extrusionOk="0">
                    <a:moveTo>
                      <a:pt x="69" y="1"/>
                    </a:moveTo>
                    <a:lnTo>
                      <a:pt x="1" y="82"/>
                    </a:lnTo>
                    <a:cubicBezTo>
                      <a:pt x="108" y="177"/>
                      <a:pt x="206" y="272"/>
                      <a:pt x="288" y="393"/>
                    </a:cubicBezTo>
                    <a:lnTo>
                      <a:pt x="383" y="327"/>
                    </a:lnTo>
                    <a:cubicBezTo>
                      <a:pt x="288" y="203"/>
                      <a:pt x="177" y="95"/>
                      <a:pt x="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7" name="Google Shape;3607;p50"/>
              <p:cNvSpPr/>
              <p:nvPr/>
            </p:nvSpPr>
            <p:spPr>
              <a:xfrm>
                <a:off x="6042352" y="1079083"/>
                <a:ext cx="54534" cy="3311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272" extrusionOk="0">
                    <a:moveTo>
                      <a:pt x="39" y="1"/>
                    </a:moveTo>
                    <a:lnTo>
                      <a:pt x="0" y="95"/>
                    </a:lnTo>
                    <a:cubicBezTo>
                      <a:pt x="137" y="151"/>
                      <a:pt x="271" y="206"/>
                      <a:pt x="396" y="272"/>
                    </a:cubicBezTo>
                    <a:lnTo>
                      <a:pt x="448" y="177"/>
                    </a:lnTo>
                    <a:cubicBezTo>
                      <a:pt x="327" y="108"/>
                      <a:pt x="177" y="43"/>
                      <a:pt x="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8" name="Google Shape;3608;p50"/>
              <p:cNvSpPr/>
              <p:nvPr/>
            </p:nvSpPr>
            <p:spPr>
              <a:xfrm>
                <a:off x="6228107" y="228783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9" name="Google Shape;3609;p50"/>
              <p:cNvSpPr/>
              <p:nvPr/>
            </p:nvSpPr>
            <p:spPr>
              <a:xfrm>
                <a:off x="6228107" y="2073834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0" name="Google Shape;3610;p50"/>
              <p:cNvSpPr/>
              <p:nvPr/>
            </p:nvSpPr>
            <p:spPr>
              <a:xfrm>
                <a:off x="6228107" y="1858134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1" name="Google Shape;3611;p50"/>
              <p:cNvSpPr/>
              <p:nvPr/>
            </p:nvSpPr>
            <p:spPr>
              <a:xfrm>
                <a:off x="6228107" y="217998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2" name="Google Shape;3612;p50"/>
              <p:cNvSpPr/>
              <p:nvPr/>
            </p:nvSpPr>
            <p:spPr>
              <a:xfrm>
                <a:off x="7151161" y="1069101"/>
                <a:ext cx="55021" cy="29945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46" extrusionOk="0">
                    <a:moveTo>
                      <a:pt x="30" y="1"/>
                    </a:moveTo>
                    <a:lnTo>
                      <a:pt x="1" y="109"/>
                    </a:lnTo>
                    <a:cubicBezTo>
                      <a:pt x="138" y="138"/>
                      <a:pt x="275" y="190"/>
                      <a:pt x="409" y="246"/>
                    </a:cubicBezTo>
                    <a:lnTo>
                      <a:pt x="452" y="151"/>
                    </a:lnTo>
                    <a:cubicBezTo>
                      <a:pt x="314" y="83"/>
                      <a:pt x="180" y="43"/>
                      <a:pt x="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3" name="Google Shape;3613;p50"/>
              <p:cNvSpPr/>
              <p:nvPr/>
            </p:nvSpPr>
            <p:spPr>
              <a:xfrm>
                <a:off x="7366861" y="1720827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4" name="Google Shape;3614;p50"/>
              <p:cNvSpPr/>
              <p:nvPr/>
            </p:nvSpPr>
            <p:spPr>
              <a:xfrm>
                <a:off x="7366861" y="1826729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5" name="Google Shape;3615;p50"/>
              <p:cNvSpPr/>
              <p:nvPr/>
            </p:nvSpPr>
            <p:spPr>
              <a:xfrm>
                <a:off x="7366861" y="150683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6" name="Google Shape;3616;p50"/>
              <p:cNvSpPr/>
              <p:nvPr/>
            </p:nvSpPr>
            <p:spPr>
              <a:xfrm>
                <a:off x="7318657" y="1190097"/>
                <a:ext cx="38344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2" extrusionOk="0">
                    <a:moveTo>
                      <a:pt x="96" y="0"/>
                    </a:moveTo>
                    <a:lnTo>
                      <a:pt x="1" y="69"/>
                    </a:lnTo>
                    <a:cubicBezTo>
                      <a:pt x="82" y="193"/>
                      <a:pt x="151" y="314"/>
                      <a:pt x="207" y="452"/>
                    </a:cubicBezTo>
                    <a:lnTo>
                      <a:pt x="315" y="396"/>
                    </a:lnTo>
                    <a:cubicBezTo>
                      <a:pt x="259" y="259"/>
                      <a:pt x="177" y="138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7" name="Google Shape;3617;p50"/>
              <p:cNvSpPr/>
              <p:nvPr/>
            </p:nvSpPr>
            <p:spPr>
              <a:xfrm>
                <a:off x="7366861" y="1398981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3618;p50"/>
              <p:cNvSpPr/>
              <p:nvPr/>
            </p:nvSpPr>
            <p:spPr>
              <a:xfrm>
                <a:off x="7245864" y="1114140"/>
                <a:ext cx="49908" cy="4467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7" extrusionOk="0">
                    <a:moveTo>
                      <a:pt x="69" y="0"/>
                    </a:moveTo>
                    <a:lnTo>
                      <a:pt x="1" y="82"/>
                    </a:lnTo>
                    <a:cubicBezTo>
                      <a:pt x="122" y="164"/>
                      <a:pt x="233" y="258"/>
                      <a:pt x="327" y="366"/>
                    </a:cubicBezTo>
                    <a:lnTo>
                      <a:pt x="409" y="285"/>
                    </a:lnTo>
                    <a:cubicBezTo>
                      <a:pt x="314" y="177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50"/>
              <p:cNvSpPr/>
              <p:nvPr/>
            </p:nvSpPr>
            <p:spPr>
              <a:xfrm>
                <a:off x="7360044" y="1291131"/>
                <a:ext cx="20085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52" extrusionOk="0">
                    <a:moveTo>
                      <a:pt x="112" y="1"/>
                    </a:moveTo>
                    <a:lnTo>
                      <a:pt x="1" y="30"/>
                    </a:lnTo>
                    <a:cubicBezTo>
                      <a:pt x="30" y="164"/>
                      <a:pt x="56" y="301"/>
                      <a:pt x="56" y="452"/>
                    </a:cubicBezTo>
                    <a:lnTo>
                      <a:pt x="164" y="452"/>
                    </a:lnTo>
                    <a:cubicBezTo>
                      <a:pt x="164" y="301"/>
                      <a:pt x="138" y="151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0" name="Google Shape;3620;p50"/>
              <p:cNvSpPr/>
              <p:nvPr/>
            </p:nvSpPr>
            <p:spPr>
              <a:xfrm>
                <a:off x="7366861" y="1613098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1" name="Google Shape;3621;p50"/>
              <p:cNvSpPr/>
              <p:nvPr/>
            </p:nvSpPr>
            <p:spPr>
              <a:xfrm>
                <a:off x="7366861" y="2470055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2" name="Google Shape;3622;p50"/>
              <p:cNvSpPr/>
              <p:nvPr/>
            </p:nvSpPr>
            <p:spPr>
              <a:xfrm>
                <a:off x="7366861" y="2576323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3" name="Google Shape;3623;p50"/>
              <p:cNvSpPr/>
              <p:nvPr/>
            </p:nvSpPr>
            <p:spPr>
              <a:xfrm>
                <a:off x="7366861" y="1934579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3624;p50"/>
              <p:cNvSpPr/>
              <p:nvPr/>
            </p:nvSpPr>
            <p:spPr>
              <a:xfrm>
                <a:off x="7366861" y="2683808"/>
                <a:ext cx="13268" cy="533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8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5" name="Google Shape;3625;p50"/>
              <p:cNvSpPr/>
              <p:nvPr/>
            </p:nvSpPr>
            <p:spPr>
              <a:xfrm>
                <a:off x="7366861" y="2040725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6" name="Google Shape;3626;p50"/>
              <p:cNvSpPr/>
              <p:nvPr/>
            </p:nvSpPr>
            <p:spPr>
              <a:xfrm>
                <a:off x="7366861" y="2148575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7" name="Google Shape;3627;p50"/>
              <p:cNvSpPr/>
              <p:nvPr/>
            </p:nvSpPr>
            <p:spPr>
              <a:xfrm>
                <a:off x="7366861" y="2362205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8" name="Google Shape;3628;p50"/>
              <p:cNvSpPr/>
              <p:nvPr/>
            </p:nvSpPr>
            <p:spPr>
              <a:xfrm>
                <a:off x="7366861" y="2256060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9" name="Google Shape;3629;p50"/>
              <p:cNvSpPr/>
              <p:nvPr/>
            </p:nvSpPr>
            <p:spPr>
              <a:xfrm>
                <a:off x="6798275" y="196598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0" name="Google Shape;3630;p50"/>
              <p:cNvSpPr/>
              <p:nvPr/>
            </p:nvSpPr>
            <p:spPr>
              <a:xfrm>
                <a:off x="6798275" y="1430386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1" name="Google Shape;3631;p50"/>
              <p:cNvSpPr/>
              <p:nvPr/>
            </p:nvSpPr>
            <p:spPr>
              <a:xfrm>
                <a:off x="6798275" y="1538236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2" name="Google Shape;3632;p50"/>
              <p:cNvSpPr/>
              <p:nvPr/>
            </p:nvSpPr>
            <p:spPr>
              <a:xfrm>
                <a:off x="6798275" y="1644504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3" name="Google Shape;3633;p50"/>
              <p:cNvSpPr/>
              <p:nvPr/>
            </p:nvSpPr>
            <p:spPr>
              <a:xfrm>
                <a:off x="6798275" y="2393733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4" name="Google Shape;3634;p50"/>
              <p:cNvSpPr/>
              <p:nvPr/>
            </p:nvSpPr>
            <p:spPr>
              <a:xfrm>
                <a:off x="6536441" y="2715578"/>
                <a:ext cx="54656" cy="21546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77" extrusionOk="0">
                    <a:moveTo>
                      <a:pt x="422" y="1"/>
                    </a:moveTo>
                    <a:cubicBezTo>
                      <a:pt x="285" y="40"/>
                      <a:pt x="148" y="53"/>
                      <a:pt x="1" y="66"/>
                    </a:cubicBezTo>
                    <a:lnTo>
                      <a:pt x="14" y="177"/>
                    </a:lnTo>
                    <a:cubicBezTo>
                      <a:pt x="164" y="164"/>
                      <a:pt x="311" y="148"/>
                      <a:pt x="448" y="108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5" name="Google Shape;3635;p50"/>
              <p:cNvSpPr/>
              <p:nvPr/>
            </p:nvSpPr>
            <p:spPr>
              <a:xfrm>
                <a:off x="6798275" y="1752354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6" name="Google Shape;3636;p50"/>
              <p:cNvSpPr/>
              <p:nvPr/>
            </p:nvSpPr>
            <p:spPr>
              <a:xfrm>
                <a:off x="6778312" y="2499878"/>
                <a:ext cx="28484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234" h="449" extrusionOk="0">
                    <a:moveTo>
                      <a:pt x="122" y="1"/>
                    </a:moveTo>
                    <a:cubicBezTo>
                      <a:pt x="96" y="138"/>
                      <a:pt x="57" y="272"/>
                      <a:pt x="1" y="409"/>
                    </a:cubicBezTo>
                    <a:lnTo>
                      <a:pt x="96" y="449"/>
                    </a:lnTo>
                    <a:cubicBezTo>
                      <a:pt x="151" y="315"/>
                      <a:pt x="204" y="164"/>
                      <a:pt x="233" y="14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7" name="Google Shape;3637;p50"/>
              <p:cNvSpPr/>
              <p:nvPr/>
            </p:nvSpPr>
            <p:spPr>
              <a:xfrm>
                <a:off x="6637474" y="2672244"/>
                <a:ext cx="53073" cy="38222"/>
              </a:xfrm>
              <a:custGeom>
                <a:avLst/>
                <a:gdLst/>
                <a:ahLst/>
                <a:cxnLst/>
                <a:rect l="l" t="t" r="r" b="b"/>
                <a:pathLst>
                  <a:path w="436" h="314" extrusionOk="0">
                    <a:moveTo>
                      <a:pt x="367" y="0"/>
                    </a:moveTo>
                    <a:cubicBezTo>
                      <a:pt x="259" y="82"/>
                      <a:pt x="135" y="151"/>
                      <a:pt x="1" y="219"/>
                    </a:cubicBezTo>
                    <a:lnTo>
                      <a:pt x="53" y="314"/>
                    </a:lnTo>
                    <a:cubicBezTo>
                      <a:pt x="190" y="245"/>
                      <a:pt x="315" y="177"/>
                      <a:pt x="436" y="82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8" name="Google Shape;3638;p50"/>
              <p:cNvSpPr/>
              <p:nvPr/>
            </p:nvSpPr>
            <p:spPr>
              <a:xfrm>
                <a:off x="6721831" y="2596164"/>
                <a:ext cx="43578" cy="49908"/>
              </a:xfrm>
              <a:custGeom>
                <a:avLst/>
                <a:gdLst/>
                <a:ahLst/>
                <a:cxnLst/>
                <a:rect l="l" t="t" r="r" b="b"/>
                <a:pathLst>
                  <a:path w="358" h="410" extrusionOk="0">
                    <a:moveTo>
                      <a:pt x="259" y="1"/>
                    </a:moveTo>
                    <a:cubicBezTo>
                      <a:pt x="194" y="122"/>
                      <a:pt x="96" y="230"/>
                      <a:pt x="1" y="341"/>
                    </a:cubicBezTo>
                    <a:lnTo>
                      <a:pt x="83" y="409"/>
                    </a:lnTo>
                    <a:cubicBezTo>
                      <a:pt x="177" y="298"/>
                      <a:pt x="275" y="190"/>
                      <a:pt x="357" y="53"/>
                    </a:cubicBez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9" name="Google Shape;3639;p50"/>
              <p:cNvSpPr/>
              <p:nvPr/>
            </p:nvSpPr>
            <p:spPr>
              <a:xfrm>
                <a:off x="7045380" y="1062406"/>
                <a:ext cx="54534" cy="16798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38" extrusionOk="0">
                    <a:moveTo>
                      <a:pt x="353" y="0"/>
                    </a:moveTo>
                    <a:cubicBezTo>
                      <a:pt x="245" y="0"/>
                      <a:pt x="121" y="0"/>
                      <a:pt x="0" y="30"/>
                    </a:cubicBezTo>
                    <a:lnTo>
                      <a:pt x="13" y="138"/>
                    </a:lnTo>
                    <a:cubicBezTo>
                      <a:pt x="134" y="111"/>
                      <a:pt x="245" y="111"/>
                      <a:pt x="353" y="111"/>
                    </a:cubicBezTo>
                    <a:lnTo>
                      <a:pt x="448" y="111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0" name="Google Shape;3640;p50"/>
              <p:cNvSpPr/>
              <p:nvPr/>
            </p:nvSpPr>
            <p:spPr>
              <a:xfrm>
                <a:off x="6798275" y="1323023"/>
                <a:ext cx="14851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13" y="0"/>
                    </a:moveTo>
                    <a:cubicBezTo>
                      <a:pt x="0" y="82"/>
                      <a:pt x="0" y="164"/>
                      <a:pt x="0" y="245"/>
                    </a:cubicBez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245"/>
                    </a:lnTo>
                    <a:cubicBezTo>
                      <a:pt x="108" y="177"/>
                      <a:pt x="108" y="95"/>
                      <a:pt x="121" y="13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1" name="Google Shape;3641;p50"/>
              <p:cNvSpPr/>
              <p:nvPr/>
            </p:nvSpPr>
            <p:spPr>
              <a:xfrm>
                <a:off x="6809839" y="1218338"/>
                <a:ext cx="33110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272" h="452" extrusionOk="0">
                    <a:moveTo>
                      <a:pt x="177" y="1"/>
                    </a:moveTo>
                    <a:cubicBezTo>
                      <a:pt x="108" y="138"/>
                      <a:pt x="43" y="272"/>
                      <a:pt x="0" y="422"/>
                    </a:cubicBezTo>
                    <a:lnTo>
                      <a:pt x="108" y="452"/>
                    </a:lnTo>
                    <a:cubicBezTo>
                      <a:pt x="151" y="314"/>
                      <a:pt x="206" y="177"/>
                      <a:pt x="271" y="56"/>
                    </a:cubicBez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2" name="Google Shape;3642;p50"/>
              <p:cNvSpPr/>
              <p:nvPr/>
            </p:nvSpPr>
            <p:spPr>
              <a:xfrm>
                <a:off x="6861086" y="1133981"/>
                <a:ext cx="46743" cy="47839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93" extrusionOk="0">
                    <a:moveTo>
                      <a:pt x="302" y="1"/>
                    </a:moveTo>
                    <a:cubicBezTo>
                      <a:pt x="194" y="95"/>
                      <a:pt x="83" y="203"/>
                      <a:pt x="1" y="327"/>
                    </a:cubicBezTo>
                    <a:lnTo>
                      <a:pt x="83" y="393"/>
                    </a:lnTo>
                    <a:cubicBezTo>
                      <a:pt x="164" y="272"/>
                      <a:pt x="275" y="177"/>
                      <a:pt x="383" y="82"/>
                    </a:cubicBezTo>
                    <a:lnTo>
                      <a:pt x="3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3" name="Google Shape;3643;p50"/>
              <p:cNvSpPr/>
              <p:nvPr/>
            </p:nvSpPr>
            <p:spPr>
              <a:xfrm>
                <a:off x="6942278" y="1079083"/>
                <a:ext cx="55021" cy="3311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72" extrusionOk="0">
                    <a:moveTo>
                      <a:pt x="409" y="1"/>
                    </a:moveTo>
                    <a:cubicBezTo>
                      <a:pt x="275" y="43"/>
                      <a:pt x="138" y="108"/>
                      <a:pt x="1" y="177"/>
                    </a:cubicBezTo>
                    <a:lnTo>
                      <a:pt x="56" y="272"/>
                    </a:lnTo>
                    <a:cubicBezTo>
                      <a:pt x="180" y="206"/>
                      <a:pt x="314" y="151"/>
                      <a:pt x="452" y="95"/>
                    </a:cubicBezTo>
                    <a:lnTo>
                      <a:pt x="4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4" name="Google Shape;3644;p50"/>
              <p:cNvSpPr/>
              <p:nvPr/>
            </p:nvSpPr>
            <p:spPr>
              <a:xfrm>
                <a:off x="6798275" y="228783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5" name="Google Shape;3645;p50"/>
              <p:cNvSpPr/>
              <p:nvPr/>
            </p:nvSpPr>
            <p:spPr>
              <a:xfrm>
                <a:off x="6798275" y="2073834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6" name="Google Shape;3646;p50"/>
              <p:cNvSpPr/>
              <p:nvPr/>
            </p:nvSpPr>
            <p:spPr>
              <a:xfrm>
                <a:off x="6798275" y="1858134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7" name="Google Shape;3647;p50"/>
              <p:cNvSpPr/>
              <p:nvPr/>
            </p:nvSpPr>
            <p:spPr>
              <a:xfrm>
                <a:off x="6798275" y="217998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8" name="Google Shape;3648;p50"/>
              <p:cNvSpPr/>
              <p:nvPr/>
            </p:nvSpPr>
            <p:spPr>
              <a:xfrm>
                <a:off x="5661103" y="375646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9" name="Google Shape;3649;p50"/>
              <p:cNvSpPr/>
              <p:nvPr/>
            </p:nvSpPr>
            <p:spPr>
              <a:xfrm>
                <a:off x="5661103" y="3862732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0" name="Google Shape;3650;p50"/>
              <p:cNvSpPr/>
              <p:nvPr/>
            </p:nvSpPr>
            <p:spPr>
              <a:xfrm>
                <a:off x="5661103" y="364861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1" name="Google Shape;3651;p50"/>
              <p:cNvSpPr/>
              <p:nvPr/>
            </p:nvSpPr>
            <p:spPr>
              <a:xfrm>
                <a:off x="5661103" y="4506059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2" name="Google Shape;3652;p50"/>
              <p:cNvSpPr/>
              <p:nvPr/>
            </p:nvSpPr>
            <p:spPr>
              <a:xfrm>
                <a:off x="5661103" y="397046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3" name="Google Shape;3653;p50"/>
              <p:cNvSpPr/>
              <p:nvPr/>
            </p:nvSpPr>
            <p:spPr>
              <a:xfrm>
                <a:off x="5661103" y="407831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4" name="Google Shape;3654;p50"/>
              <p:cNvSpPr/>
              <p:nvPr/>
            </p:nvSpPr>
            <p:spPr>
              <a:xfrm>
                <a:off x="5661103" y="4184213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5" name="Google Shape;3655;p50"/>
              <p:cNvSpPr/>
              <p:nvPr/>
            </p:nvSpPr>
            <p:spPr>
              <a:xfrm>
                <a:off x="5661103" y="4398209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1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6" name="Google Shape;3656;p50"/>
              <p:cNvSpPr/>
              <p:nvPr/>
            </p:nvSpPr>
            <p:spPr>
              <a:xfrm>
                <a:off x="5661103" y="429194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7" name="Google Shape;3657;p50"/>
              <p:cNvSpPr/>
              <p:nvPr/>
            </p:nvSpPr>
            <p:spPr>
              <a:xfrm>
                <a:off x="5661103" y="2896221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8" name="Google Shape;3658;p50"/>
              <p:cNvSpPr/>
              <p:nvPr/>
            </p:nvSpPr>
            <p:spPr>
              <a:xfrm>
                <a:off x="5661103" y="3004071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9" name="Google Shape;3659;p50"/>
              <p:cNvSpPr/>
              <p:nvPr/>
            </p:nvSpPr>
            <p:spPr>
              <a:xfrm>
                <a:off x="5659156" y="2789954"/>
                <a:ext cx="15216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436" extrusionOk="0">
                    <a:moveTo>
                      <a:pt x="17" y="1"/>
                    </a:moveTo>
                    <a:lnTo>
                      <a:pt x="17" y="14"/>
                    </a:lnTo>
                    <a:lnTo>
                      <a:pt x="0" y="14"/>
                    </a:lnTo>
                    <a:lnTo>
                      <a:pt x="0" y="164"/>
                    </a:lnTo>
                    <a:lnTo>
                      <a:pt x="17" y="164"/>
                    </a:lnTo>
                    <a:lnTo>
                      <a:pt x="17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0" name="Google Shape;3660;p50"/>
              <p:cNvSpPr/>
              <p:nvPr/>
            </p:nvSpPr>
            <p:spPr>
              <a:xfrm>
                <a:off x="5661103" y="311143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1" name="Google Shape;3661;p50"/>
              <p:cNvSpPr/>
              <p:nvPr/>
            </p:nvSpPr>
            <p:spPr>
              <a:xfrm>
                <a:off x="5661103" y="3217702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2" name="Google Shape;3662;p50"/>
              <p:cNvSpPr/>
              <p:nvPr/>
            </p:nvSpPr>
            <p:spPr>
              <a:xfrm>
                <a:off x="5661103" y="3325552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3" name="Google Shape;3663;p50"/>
              <p:cNvSpPr/>
              <p:nvPr/>
            </p:nvSpPr>
            <p:spPr>
              <a:xfrm>
                <a:off x="5661103" y="3539182"/>
                <a:ext cx="13268" cy="5660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65" extrusionOk="0">
                    <a:moveTo>
                      <a:pt x="1" y="1"/>
                    </a:moveTo>
                    <a:lnTo>
                      <a:pt x="1" y="30"/>
                    </a:lnTo>
                    <a:lnTo>
                      <a:pt x="1" y="439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9"/>
                    </a:lnTo>
                    <a:lnTo>
                      <a:pt x="109" y="30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4" name="Google Shape;3664;p50"/>
              <p:cNvSpPr/>
              <p:nvPr/>
            </p:nvSpPr>
            <p:spPr>
              <a:xfrm>
                <a:off x="5661103" y="3431819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65" name="Google Shape;3665;p50"/>
          <p:cNvGrpSpPr/>
          <p:nvPr/>
        </p:nvGrpSpPr>
        <p:grpSpPr>
          <a:xfrm>
            <a:off x="1080275" y="482975"/>
            <a:ext cx="2714372" cy="4003230"/>
            <a:chOff x="1080275" y="482975"/>
            <a:chExt cx="2714372" cy="4003230"/>
          </a:xfrm>
        </p:grpSpPr>
        <p:grpSp>
          <p:nvGrpSpPr>
            <p:cNvPr id="3666" name="Google Shape;3666;p50"/>
            <p:cNvGrpSpPr/>
            <p:nvPr/>
          </p:nvGrpSpPr>
          <p:grpSpPr>
            <a:xfrm rot="-754058">
              <a:off x="1692569" y="1032547"/>
              <a:ext cx="1764045" cy="3301286"/>
              <a:chOff x="5120779" y="818439"/>
              <a:chExt cx="1836564" cy="3437000"/>
            </a:xfrm>
          </p:grpSpPr>
          <p:sp>
            <p:nvSpPr>
              <p:cNvPr id="3667" name="Google Shape;3667;p50"/>
              <p:cNvSpPr/>
              <p:nvPr/>
            </p:nvSpPr>
            <p:spPr>
              <a:xfrm>
                <a:off x="5120779" y="818439"/>
                <a:ext cx="1836564" cy="3437000"/>
              </a:xfrm>
              <a:custGeom>
                <a:avLst/>
                <a:gdLst/>
                <a:ahLst/>
                <a:cxnLst/>
                <a:rect l="l" t="t" r="r" b="b"/>
                <a:pathLst>
                  <a:path w="37357" h="69911" extrusionOk="0">
                    <a:moveTo>
                      <a:pt x="3283" y="0"/>
                    </a:moveTo>
                    <a:cubicBezTo>
                      <a:pt x="1520" y="0"/>
                      <a:pt x="1" y="1520"/>
                      <a:pt x="1" y="3435"/>
                    </a:cubicBezTo>
                    <a:lnTo>
                      <a:pt x="1" y="66627"/>
                    </a:lnTo>
                    <a:cubicBezTo>
                      <a:pt x="1" y="68390"/>
                      <a:pt x="1520" y="69910"/>
                      <a:pt x="3283" y="69910"/>
                    </a:cubicBezTo>
                    <a:lnTo>
                      <a:pt x="34074" y="69910"/>
                    </a:lnTo>
                    <a:cubicBezTo>
                      <a:pt x="35837" y="69910"/>
                      <a:pt x="37357" y="68390"/>
                      <a:pt x="37357" y="66627"/>
                    </a:cubicBezTo>
                    <a:lnTo>
                      <a:pt x="37357" y="3435"/>
                    </a:lnTo>
                    <a:cubicBezTo>
                      <a:pt x="37357" y="1520"/>
                      <a:pt x="35837" y="0"/>
                      <a:pt x="340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8" name="Google Shape;3668;p50"/>
              <p:cNvSpPr/>
              <p:nvPr/>
            </p:nvSpPr>
            <p:spPr>
              <a:xfrm>
                <a:off x="5819675" y="947325"/>
                <a:ext cx="438600" cy="723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9" name="Google Shape;3669;p50"/>
              <p:cNvSpPr/>
              <p:nvPr/>
            </p:nvSpPr>
            <p:spPr>
              <a:xfrm>
                <a:off x="5878717" y="3947980"/>
                <a:ext cx="320700" cy="1938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70" name="Google Shape;3670;p50"/>
            <p:cNvSpPr/>
            <p:nvPr/>
          </p:nvSpPr>
          <p:spPr>
            <a:xfrm>
              <a:off x="1080275" y="482975"/>
              <a:ext cx="1559700" cy="397200"/>
            </a:xfrm>
            <a:prstGeom prst="wedgeRectCallout">
              <a:avLst>
                <a:gd name="adj1" fmla="val -11597"/>
                <a:gd name="adj2" fmla="val 11098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5"/>
                  </a:solidFill>
                  <a:latin typeface="Poppins"/>
                  <a:ea typeface="Poppins"/>
                  <a:cs typeface="Poppins"/>
                  <a:sym typeface="Poppins"/>
                </a:rPr>
                <a:t>ACCIDENT!</a:t>
              </a:r>
              <a:endParaRPr sz="1600" b="1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3671" name="Google Shape;3671;p50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-30" b="30"/>
          <a:stretch/>
        </p:blipFill>
        <p:spPr>
          <a:xfrm rot="-754210">
            <a:off x="1800180" y="1317963"/>
            <a:ext cx="1532149" cy="265547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p5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Evaluations</a:t>
            </a:r>
            <a:endParaRPr/>
          </a:p>
        </p:txBody>
      </p:sp>
      <p:sp>
        <p:nvSpPr>
          <p:cNvPr id="3677" name="Google Shape;3677;p51"/>
          <p:cNvSpPr txBox="1"/>
          <p:nvPr/>
        </p:nvSpPr>
        <p:spPr>
          <a:xfrm>
            <a:off x="1595150" y="1148417"/>
            <a:ext cx="19782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3868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Technical Evaluation</a:t>
            </a:r>
            <a:endParaRPr>
              <a:solidFill>
                <a:srgbClr val="55386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3678" name="Google Shape;3678;p51"/>
          <p:cNvSpPr txBox="1"/>
          <p:nvPr/>
        </p:nvSpPr>
        <p:spPr>
          <a:xfrm>
            <a:off x="5578925" y="1148417"/>
            <a:ext cx="19782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Human </a:t>
            </a:r>
            <a:endParaRPr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Evaluation</a:t>
            </a:r>
            <a:endParaRPr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3679" name="Google Shape;3679;p51"/>
          <p:cNvSpPr txBox="1"/>
          <p:nvPr/>
        </p:nvSpPr>
        <p:spPr>
          <a:xfrm>
            <a:off x="820700" y="1665925"/>
            <a:ext cx="3527100" cy="2651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Accuracy: 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Measures model's ability to predict accidents correctly, aiming for 90% or higher accuracy.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Recall: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Evaluates the model's ability to correctly identify accidents, targeting at least an 85% recall rate.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Inference Speed: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Crucial for real-time accident prediction, ensuring timely predictions within seconds.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80" name="Google Shape;3680;p51"/>
          <p:cNvSpPr txBox="1"/>
          <p:nvPr/>
        </p:nvSpPr>
        <p:spPr>
          <a:xfrm>
            <a:off x="4804475" y="1665925"/>
            <a:ext cx="3527100" cy="2651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Satisfaction: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Gauges user contentment with platform's performance and recommendations through surveys and feedback.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Preference: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Assesses user preference for the platform in accident prediction and prevention, comparing adoption rates before and after implementation. (A/B testing)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81" name="Google Shape;3681;p51"/>
          <p:cNvSpPr/>
          <p:nvPr/>
        </p:nvSpPr>
        <p:spPr>
          <a:xfrm>
            <a:off x="720000" y="1473775"/>
            <a:ext cx="525000" cy="5250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82" name="Google Shape;3682;p51"/>
          <p:cNvSpPr/>
          <p:nvPr/>
        </p:nvSpPr>
        <p:spPr>
          <a:xfrm>
            <a:off x="793500" y="1547725"/>
            <a:ext cx="378000" cy="3771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83" name="Google Shape;3683;p51"/>
          <p:cNvSpPr/>
          <p:nvPr/>
        </p:nvSpPr>
        <p:spPr>
          <a:xfrm>
            <a:off x="4700863" y="1473775"/>
            <a:ext cx="525000" cy="5250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84" name="Google Shape;3684;p51"/>
          <p:cNvSpPr/>
          <p:nvPr/>
        </p:nvSpPr>
        <p:spPr>
          <a:xfrm>
            <a:off x="4774363" y="1547725"/>
            <a:ext cx="378000" cy="377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3685" name="Google Shape;3685;p51"/>
          <p:cNvGrpSpPr/>
          <p:nvPr/>
        </p:nvGrpSpPr>
        <p:grpSpPr>
          <a:xfrm>
            <a:off x="854163" y="1608501"/>
            <a:ext cx="256656" cy="255547"/>
            <a:chOff x="-31455100" y="3909350"/>
            <a:chExt cx="294600" cy="293800"/>
          </a:xfrm>
        </p:grpSpPr>
        <p:sp>
          <p:nvSpPr>
            <p:cNvPr id="3686" name="Google Shape;3686;p51"/>
            <p:cNvSpPr/>
            <p:nvPr/>
          </p:nvSpPr>
          <p:spPr>
            <a:xfrm>
              <a:off x="-31455100" y="390935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5199" y="1"/>
                  </a:moveTo>
                  <a:cubicBezTo>
                    <a:pt x="5042" y="1"/>
                    <a:pt x="4916" y="127"/>
                    <a:pt x="4884" y="284"/>
                  </a:cubicBezTo>
                  <a:lnTo>
                    <a:pt x="4727" y="883"/>
                  </a:lnTo>
                  <a:cubicBezTo>
                    <a:pt x="4191" y="977"/>
                    <a:pt x="3655" y="1229"/>
                    <a:pt x="3151" y="1513"/>
                  </a:cubicBezTo>
                  <a:lnTo>
                    <a:pt x="2647" y="1229"/>
                  </a:lnTo>
                  <a:cubicBezTo>
                    <a:pt x="2599" y="1205"/>
                    <a:pt x="2542" y="1195"/>
                    <a:pt x="2482" y="1195"/>
                  </a:cubicBezTo>
                  <a:cubicBezTo>
                    <a:pt x="2386" y="1195"/>
                    <a:pt x="2284" y="1222"/>
                    <a:pt x="2206" y="1261"/>
                  </a:cubicBezTo>
                  <a:lnTo>
                    <a:pt x="1261" y="2206"/>
                  </a:lnTo>
                  <a:cubicBezTo>
                    <a:pt x="1135" y="2332"/>
                    <a:pt x="1135" y="2490"/>
                    <a:pt x="1230" y="2647"/>
                  </a:cubicBezTo>
                  <a:lnTo>
                    <a:pt x="1513" y="3151"/>
                  </a:lnTo>
                  <a:cubicBezTo>
                    <a:pt x="1198" y="3624"/>
                    <a:pt x="978" y="4191"/>
                    <a:pt x="883" y="4726"/>
                  </a:cubicBezTo>
                  <a:lnTo>
                    <a:pt x="284" y="4884"/>
                  </a:lnTo>
                  <a:cubicBezTo>
                    <a:pt x="127" y="4947"/>
                    <a:pt x="1" y="5041"/>
                    <a:pt x="1" y="5199"/>
                  </a:cubicBezTo>
                  <a:lnTo>
                    <a:pt x="1" y="6585"/>
                  </a:lnTo>
                  <a:cubicBezTo>
                    <a:pt x="1" y="6743"/>
                    <a:pt x="127" y="6869"/>
                    <a:pt x="284" y="6900"/>
                  </a:cubicBezTo>
                  <a:lnTo>
                    <a:pt x="883" y="7058"/>
                  </a:lnTo>
                  <a:cubicBezTo>
                    <a:pt x="946" y="7404"/>
                    <a:pt x="1072" y="7782"/>
                    <a:pt x="1230" y="8129"/>
                  </a:cubicBezTo>
                  <a:cubicBezTo>
                    <a:pt x="1504" y="7854"/>
                    <a:pt x="2843" y="6486"/>
                    <a:pt x="2841" y="6486"/>
                  </a:cubicBezTo>
                  <a:lnTo>
                    <a:pt x="2841" y="6486"/>
                  </a:lnTo>
                  <a:cubicBezTo>
                    <a:pt x="2841" y="6486"/>
                    <a:pt x="2839" y="6488"/>
                    <a:pt x="2836" y="6491"/>
                  </a:cubicBezTo>
                  <a:cubicBezTo>
                    <a:pt x="2836" y="6459"/>
                    <a:pt x="2805" y="6050"/>
                    <a:pt x="2805" y="5955"/>
                  </a:cubicBezTo>
                  <a:cubicBezTo>
                    <a:pt x="2773" y="4222"/>
                    <a:pt x="4191" y="2836"/>
                    <a:pt x="5861" y="2836"/>
                  </a:cubicBezTo>
                  <a:cubicBezTo>
                    <a:pt x="7562" y="2836"/>
                    <a:pt x="8948" y="4222"/>
                    <a:pt x="8948" y="5924"/>
                  </a:cubicBezTo>
                  <a:cubicBezTo>
                    <a:pt x="8948" y="7499"/>
                    <a:pt x="7751" y="8822"/>
                    <a:pt x="6113" y="8948"/>
                  </a:cubicBezTo>
                  <a:cubicBezTo>
                    <a:pt x="6066" y="8948"/>
                    <a:pt x="5963" y="8956"/>
                    <a:pt x="5821" y="8956"/>
                  </a:cubicBezTo>
                  <a:cubicBezTo>
                    <a:pt x="5680" y="8956"/>
                    <a:pt x="5499" y="8948"/>
                    <a:pt x="5294" y="8917"/>
                  </a:cubicBezTo>
                  <a:lnTo>
                    <a:pt x="3655" y="10523"/>
                  </a:lnTo>
                  <a:cubicBezTo>
                    <a:pt x="4034" y="10681"/>
                    <a:pt x="4349" y="10807"/>
                    <a:pt x="4727" y="10870"/>
                  </a:cubicBezTo>
                  <a:lnTo>
                    <a:pt x="4884" y="11468"/>
                  </a:lnTo>
                  <a:cubicBezTo>
                    <a:pt x="4916" y="11626"/>
                    <a:pt x="5042" y="11752"/>
                    <a:pt x="5199" y="11752"/>
                  </a:cubicBezTo>
                  <a:lnTo>
                    <a:pt x="6585" y="11752"/>
                  </a:lnTo>
                  <a:cubicBezTo>
                    <a:pt x="6743" y="11752"/>
                    <a:pt x="6869" y="11626"/>
                    <a:pt x="6901" y="11468"/>
                  </a:cubicBezTo>
                  <a:lnTo>
                    <a:pt x="7058" y="10870"/>
                  </a:lnTo>
                  <a:cubicBezTo>
                    <a:pt x="7594" y="10775"/>
                    <a:pt x="8129" y="10523"/>
                    <a:pt x="8633" y="10240"/>
                  </a:cubicBezTo>
                  <a:lnTo>
                    <a:pt x="9137" y="10523"/>
                  </a:lnTo>
                  <a:cubicBezTo>
                    <a:pt x="9185" y="10547"/>
                    <a:pt x="9243" y="10558"/>
                    <a:pt x="9302" y="10558"/>
                  </a:cubicBezTo>
                  <a:cubicBezTo>
                    <a:pt x="9399" y="10558"/>
                    <a:pt x="9501" y="10531"/>
                    <a:pt x="9578" y="10492"/>
                  </a:cubicBezTo>
                  <a:lnTo>
                    <a:pt x="10524" y="9547"/>
                  </a:lnTo>
                  <a:cubicBezTo>
                    <a:pt x="10650" y="9421"/>
                    <a:pt x="10650" y="9263"/>
                    <a:pt x="10555" y="9106"/>
                  </a:cubicBezTo>
                  <a:lnTo>
                    <a:pt x="10303" y="8601"/>
                  </a:lnTo>
                  <a:cubicBezTo>
                    <a:pt x="10618" y="8129"/>
                    <a:pt x="10807" y="7562"/>
                    <a:pt x="10933" y="7026"/>
                  </a:cubicBezTo>
                  <a:lnTo>
                    <a:pt x="11500" y="6869"/>
                  </a:lnTo>
                  <a:cubicBezTo>
                    <a:pt x="11658" y="6806"/>
                    <a:pt x="11784" y="6711"/>
                    <a:pt x="11784" y="6554"/>
                  </a:cubicBezTo>
                  <a:lnTo>
                    <a:pt x="11784" y="5167"/>
                  </a:lnTo>
                  <a:cubicBezTo>
                    <a:pt x="11752" y="5041"/>
                    <a:pt x="11658" y="4915"/>
                    <a:pt x="11500" y="4884"/>
                  </a:cubicBezTo>
                  <a:lnTo>
                    <a:pt x="10902" y="4726"/>
                  </a:lnTo>
                  <a:cubicBezTo>
                    <a:pt x="10807" y="4191"/>
                    <a:pt x="10555" y="3687"/>
                    <a:pt x="10272" y="3151"/>
                  </a:cubicBezTo>
                  <a:lnTo>
                    <a:pt x="10555" y="2647"/>
                  </a:lnTo>
                  <a:cubicBezTo>
                    <a:pt x="10650" y="2521"/>
                    <a:pt x="10587" y="2332"/>
                    <a:pt x="10524" y="2206"/>
                  </a:cubicBezTo>
                  <a:lnTo>
                    <a:pt x="9578" y="1261"/>
                  </a:lnTo>
                  <a:cubicBezTo>
                    <a:pt x="9509" y="1209"/>
                    <a:pt x="9430" y="1185"/>
                    <a:pt x="9347" y="1185"/>
                  </a:cubicBezTo>
                  <a:cubicBezTo>
                    <a:pt x="9279" y="1185"/>
                    <a:pt x="9208" y="1201"/>
                    <a:pt x="9137" y="1229"/>
                  </a:cubicBezTo>
                  <a:lnTo>
                    <a:pt x="8633" y="1513"/>
                  </a:lnTo>
                  <a:cubicBezTo>
                    <a:pt x="8161" y="1198"/>
                    <a:pt x="7594" y="977"/>
                    <a:pt x="7058" y="883"/>
                  </a:cubicBezTo>
                  <a:lnTo>
                    <a:pt x="6901" y="284"/>
                  </a:lnTo>
                  <a:cubicBezTo>
                    <a:pt x="6869" y="127"/>
                    <a:pt x="6743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51"/>
            <p:cNvSpPr/>
            <p:nvPr/>
          </p:nvSpPr>
          <p:spPr>
            <a:xfrm>
              <a:off x="-31455100" y="3997350"/>
              <a:ext cx="215050" cy="205025"/>
            </a:xfrm>
            <a:custGeom>
              <a:avLst/>
              <a:gdLst/>
              <a:ahLst/>
              <a:cxnLst/>
              <a:rect l="l" t="t" r="r" b="b"/>
              <a:pathLst>
                <a:path w="8602" h="8201" extrusionOk="0">
                  <a:moveTo>
                    <a:pt x="5939" y="0"/>
                  </a:moveTo>
                  <a:cubicBezTo>
                    <a:pt x="4729" y="0"/>
                    <a:pt x="3750" y="854"/>
                    <a:pt x="3561" y="1963"/>
                  </a:cubicBezTo>
                  <a:cubicBezTo>
                    <a:pt x="3466" y="2404"/>
                    <a:pt x="3498" y="2813"/>
                    <a:pt x="3624" y="3223"/>
                  </a:cubicBezTo>
                  <a:lnTo>
                    <a:pt x="410" y="6468"/>
                  </a:lnTo>
                  <a:cubicBezTo>
                    <a:pt x="1" y="6846"/>
                    <a:pt x="1" y="7507"/>
                    <a:pt x="410" y="7917"/>
                  </a:cubicBezTo>
                  <a:cubicBezTo>
                    <a:pt x="600" y="8106"/>
                    <a:pt x="852" y="8200"/>
                    <a:pt x="1111" y="8200"/>
                  </a:cubicBezTo>
                  <a:cubicBezTo>
                    <a:pt x="1371" y="8200"/>
                    <a:pt x="1639" y="8106"/>
                    <a:pt x="1860" y="7917"/>
                  </a:cubicBezTo>
                  <a:lnTo>
                    <a:pt x="5136" y="4640"/>
                  </a:lnTo>
                  <a:cubicBezTo>
                    <a:pt x="5388" y="4735"/>
                    <a:pt x="5664" y="4782"/>
                    <a:pt x="5947" y="4782"/>
                  </a:cubicBezTo>
                  <a:cubicBezTo>
                    <a:pt x="6231" y="4782"/>
                    <a:pt x="6522" y="4735"/>
                    <a:pt x="6806" y="4640"/>
                  </a:cubicBezTo>
                  <a:cubicBezTo>
                    <a:pt x="7846" y="4294"/>
                    <a:pt x="8602" y="3065"/>
                    <a:pt x="8224" y="1773"/>
                  </a:cubicBezTo>
                  <a:cubicBezTo>
                    <a:pt x="8192" y="1647"/>
                    <a:pt x="8129" y="1553"/>
                    <a:pt x="8003" y="1521"/>
                  </a:cubicBezTo>
                  <a:cubicBezTo>
                    <a:pt x="7972" y="1514"/>
                    <a:pt x="7942" y="1510"/>
                    <a:pt x="7914" y="1510"/>
                  </a:cubicBezTo>
                  <a:cubicBezTo>
                    <a:pt x="7830" y="1510"/>
                    <a:pt x="7759" y="1545"/>
                    <a:pt x="7688" y="1616"/>
                  </a:cubicBezTo>
                  <a:lnTo>
                    <a:pt x="6901" y="2404"/>
                  </a:lnTo>
                  <a:cubicBezTo>
                    <a:pt x="6759" y="2530"/>
                    <a:pt x="6578" y="2593"/>
                    <a:pt x="6400" y="2593"/>
                  </a:cubicBezTo>
                  <a:cubicBezTo>
                    <a:pt x="6223" y="2593"/>
                    <a:pt x="6050" y="2530"/>
                    <a:pt x="5924" y="2404"/>
                  </a:cubicBezTo>
                  <a:cubicBezTo>
                    <a:pt x="5640" y="2120"/>
                    <a:pt x="5640" y="1679"/>
                    <a:pt x="5924" y="1395"/>
                  </a:cubicBezTo>
                  <a:lnTo>
                    <a:pt x="6711" y="608"/>
                  </a:lnTo>
                  <a:cubicBezTo>
                    <a:pt x="6774" y="545"/>
                    <a:pt x="6806" y="419"/>
                    <a:pt x="6774" y="293"/>
                  </a:cubicBezTo>
                  <a:cubicBezTo>
                    <a:pt x="6743" y="198"/>
                    <a:pt x="6648" y="104"/>
                    <a:pt x="6554" y="72"/>
                  </a:cubicBezTo>
                  <a:cubicBezTo>
                    <a:pt x="6344" y="23"/>
                    <a:pt x="6139" y="0"/>
                    <a:pt x="59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8" name="Google Shape;3688;p51"/>
          <p:cNvGrpSpPr/>
          <p:nvPr/>
        </p:nvGrpSpPr>
        <p:grpSpPr>
          <a:xfrm>
            <a:off x="4835028" y="1608508"/>
            <a:ext cx="256648" cy="255535"/>
            <a:chOff x="-57568775" y="3198925"/>
            <a:chExt cx="318225" cy="318225"/>
          </a:xfrm>
        </p:grpSpPr>
        <p:sp>
          <p:nvSpPr>
            <p:cNvPr id="3689" name="Google Shape;3689;p51"/>
            <p:cNvSpPr/>
            <p:nvPr/>
          </p:nvSpPr>
          <p:spPr>
            <a:xfrm>
              <a:off x="-57530950" y="3373775"/>
              <a:ext cx="18125" cy="64600"/>
            </a:xfrm>
            <a:custGeom>
              <a:avLst/>
              <a:gdLst/>
              <a:ahLst/>
              <a:cxnLst/>
              <a:rect l="l" t="t" r="r" b="b"/>
              <a:pathLst>
                <a:path w="725" h="2584" extrusionOk="0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51"/>
            <p:cNvSpPr/>
            <p:nvPr/>
          </p:nvSpPr>
          <p:spPr>
            <a:xfrm>
              <a:off x="-57568775" y="3406850"/>
              <a:ext cx="99275" cy="110300"/>
            </a:xfrm>
            <a:custGeom>
              <a:avLst/>
              <a:gdLst/>
              <a:ahLst/>
              <a:cxnLst/>
              <a:rect l="l" t="t" r="r" b="b"/>
              <a:pathLst>
                <a:path w="3971" h="4412" extrusionOk="0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51"/>
            <p:cNvSpPr/>
            <p:nvPr/>
          </p:nvSpPr>
          <p:spPr>
            <a:xfrm>
              <a:off x="-57494725" y="3254850"/>
              <a:ext cx="207175" cy="262300"/>
            </a:xfrm>
            <a:custGeom>
              <a:avLst/>
              <a:gdLst/>
              <a:ahLst/>
              <a:cxnLst/>
              <a:rect l="l" t="t" r="r" b="b"/>
              <a:pathLst>
                <a:path w="8287" h="10492" extrusionOk="0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51"/>
            <p:cNvSpPr/>
            <p:nvPr/>
          </p:nvSpPr>
          <p:spPr>
            <a:xfrm>
              <a:off x="-57269475" y="3372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51"/>
            <p:cNvSpPr/>
            <p:nvPr/>
          </p:nvSpPr>
          <p:spPr>
            <a:xfrm>
              <a:off x="-57436450" y="3198925"/>
              <a:ext cx="185900" cy="154400"/>
            </a:xfrm>
            <a:custGeom>
              <a:avLst/>
              <a:gdLst/>
              <a:ahLst/>
              <a:cxnLst/>
              <a:rect l="l" t="t" r="r" b="b"/>
              <a:pathLst>
                <a:path w="7436" h="6176" extrusionOk="0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51"/>
            <p:cNvSpPr/>
            <p:nvPr/>
          </p:nvSpPr>
          <p:spPr>
            <a:xfrm>
              <a:off x="-57532525" y="3215450"/>
              <a:ext cx="77975" cy="148900"/>
            </a:xfrm>
            <a:custGeom>
              <a:avLst/>
              <a:gdLst/>
              <a:ahLst/>
              <a:cxnLst/>
              <a:rect l="l" t="t" r="r" b="b"/>
              <a:pathLst>
                <a:path w="3119" h="5956" extrusionOk="0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9" name="Google Shape;3699;p52"/>
          <p:cNvSpPr/>
          <p:nvPr/>
        </p:nvSpPr>
        <p:spPr>
          <a:xfrm>
            <a:off x="747375" y="3457700"/>
            <a:ext cx="4912500" cy="45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700" name="Google Shape;3700;p52"/>
          <p:cNvSpPr txBox="1">
            <a:spLocks noGrp="1"/>
          </p:cNvSpPr>
          <p:nvPr>
            <p:ph type="title"/>
          </p:nvPr>
        </p:nvSpPr>
        <p:spPr>
          <a:xfrm>
            <a:off x="713263" y="4471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3701" name="Google Shape;3701;p52"/>
          <p:cNvSpPr txBox="1">
            <a:spLocks noGrp="1"/>
          </p:cNvSpPr>
          <p:nvPr>
            <p:ph type="subTitle" idx="1"/>
          </p:nvPr>
        </p:nvSpPr>
        <p:spPr>
          <a:xfrm>
            <a:off x="713225" y="13864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oppins ExtraBold"/>
                <a:ea typeface="Poppins ExtraBold"/>
                <a:cs typeface="Poppins ExtraBold"/>
                <a:sym typeface="Poppins ExtraBold"/>
              </a:rPr>
              <a:t>Do you have any questions?</a:t>
            </a:r>
            <a:endParaRPr sz="1600"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02" name="Google Shape;3702;p52"/>
          <p:cNvGrpSpPr/>
          <p:nvPr/>
        </p:nvGrpSpPr>
        <p:grpSpPr>
          <a:xfrm rot="10800000">
            <a:off x="6648662" y="-1471764"/>
            <a:ext cx="2260968" cy="4256168"/>
            <a:chOff x="5492025" y="895275"/>
            <a:chExt cx="2055612" cy="3869595"/>
          </a:xfrm>
        </p:grpSpPr>
        <p:sp>
          <p:nvSpPr>
            <p:cNvPr id="3703" name="Google Shape;3703;p52"/>
            <p:cNvSpPr/>
            <p:nvPr/>
          </p:nvSpPr>
          <p:spPr>
            <a:xfrm>
              <a:off x="5492025" y="895275"/>
              <a:ext cx="2055612" cy="3869595"/>
            </a:xfrm>
            <a:custGeom>
              <a:avLst/>
              <a:gdLst/>
              <a:ahLst/>
              <a:cxnLst/>
              <a:rect l="l" t="t" r="r" b="b"/>
              <a:pathLst>
                <a:path w="16887" h="31789" extrusionOk="0">
                  <a:moveTo>
                    <a:pt x="3773" y="0"/>
                  </a:moveTo>
                  <a:cubicBezTo>
                    <a:pt x="1687" y="0"/>
                    <a:pt x="1" y="1687"/>
                    <a:pt x="1" y="3759"/>
                  </a:cubicBezTo>
                  <a:lnTo>
                    <a:pt x="1" y="15729"/>
                  </a:lnTo>
                  <a:lnTo>
                    <a:pt x="14" y="15729"/>
                  </a:lnTo>
                  <a:lnTo>
                    <a:pt x="14" y="31788"/>
                  </a:lnTo>
                  <a:lnTo>
                    <a:pt x="2874" y="31788"/>
                  </a:lnTo>
                  <a:lnTo>
                    <a:pt x="2874" y="13157"/>
                  </a:lnTo>
                  <a:lnTo>
                    <a:pt x="2861" y="13157"/>
                  </a:lnTo>
                  <a:lnTo>
                    <a:pt x="2861" y="3759"/>
                  </a:lnTo>
                  <a:cubicBezTo>
                    <a:pt x="2861" y="3269"/>
                    <a:pt x="3269" y="2860"/>
                    <a:pt x="3773" y="2860"/>
                  </a:cubicBezTo>
                  <a:cubicBezTo>
                    <a:pt x="4276" y="2860"/>
                    <a:pt x="4684" y="3269"/>
                    <a:pt x="4684" y="3759"/>
                  </a:cubicBezTo>
                  <a:lnTo>
                    <a:pt x="4671" y="12748"/>
                  </a:lnTo>
                  <a:cubicBezTo>
                    <a:pt x="4671" y="14817"/>
                    <a:pt x="6374" y="16507"/>
                    <a:pt x="8443" y="16507"/>
                  </a:cubicBezTo>
                  <a:cubicBezTo>
                    <a:pt x="10525" y="16507"/>
                    <a:pt x="12215" y="14817"/>
                    <a:pt x="12215" y="12748"/>
                  </a:cubicBezTo>
                  <a:lnTo>
                    <a:pt x="12215" y="3759"/>
                  </a:lnTo>
                  <a:cubicBezTo>
                    <a:pt x="12215" y="3269"/>
                    <a:pt x="12624" y="2860"/>
                    <a:pt x="13114" y="2860"/>
                  </a:cubicBezTo>
                  <a:cubicBezTo>
                    <a:pt x="13618" y="2860"/>
                    <a:pt x="14026" y="3269"/>
                    <a:pt x="14026" y="3759"/>
                  </a:cubicBezTo>
                  <a:lnTo>
                    <a:pt x="14026" y="13157"/>
                  </a:lnTo>
                  <a:lnTo>
                    <a:pt x="14026" y="31788"/>
                  </a:lnTo>
                  <a:lnTo>
                    <a:pt x="16886" y="31788"/>
                  </a:lnTo>
                  <a:lnTo>
                    <a:pt x="16886" y="15729"/>
                  </a:lnTo>
                  <a:lnTo>
                    <a:pt x="16886" y="3759"/>
                  </a:lnTo>
                  <a:cubicBezTo>
                    <a:pt x="16886" y="1687"/>
                    <a:pt x="15200" y="0"/>
                    <a:pt x="13114" y="0"/>
                  </a:cubicBezTo>
                  <a:cubicBezTo>
                    <a:pt x="11045" y="0"/>
                    <a:pt x="9355" y="1687"/>
                    <a:pt x="9355" y="3759"/>
                  </a:cubicBezTo>
                  <a:lnTo>
                    <a:pt x="9355" y="12748"/>
                  </a:lnTo>
                  <a:cubicBezTo>
                    <a:pt x="9355" y="13209"/>
                    <a:pt x="9002" y="13591"/>
                    <a:pt x="8564" y="13647"/>
                  </a:cubicBezTo>
                  <a:lnTo>
                    <a:pt x="8336" y="13647"/>
                  </a:lnTo>
                  <a:cubicBezTo>
                    <a:pt x="7884" y="13591"/>
                    <a:pt x="7531" y="13209"/>
                    <a:pt x="7531" y="12748"/>
                  </a:cubicBezTo>
                  <a:lnTo>
                    <a:pt x="7531" y="3759"/>
                  </a:lnTo>
                  <a:cubicBezTo>
                    <a:pt x="7531" y="1687"/>
                    <a:pt x="5842" y="0"/>
                    <a:pt x="37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57150" dir="63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04" name="Google Shape;3704;p52"/>
            <p:cNvGrpSpPr/>
            <p:nvPr/>
          </p:nvGrpSpPr>
          <p:grpSpPr>
            <a:xfrm>
              <a:off x="5659156" y="1062406"/>
              <a:ext cx="1720973" cy="3496726"/>
              <a:chOff x="5659156" y="1062406"/>
              <a:chExt cx="1720973" cy="3496726"/>
            </a:xfrm>
          </p:grpSpPr>
          <p:sp>
            <p:nvSpPr>
              <p:cNvPr id="3705" name="Google Shape;3705;p52"/>
              <p:cNvSpPr/>
              <p:nvPr/>
            </p:nvSpPr>
            <p:spPr>
              <a:xfrm>
                <a:off x="5661103" y="264595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6" name="Google Shape;3706;p52"/>
              <p:cNvSpPr/>
              <p:nvPr/>
            </p:nvSpPr>
            <p:spPr>
              <a:xfrm>
                <a:off x="7366861" y="375646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7" name="Google Shape;3707;p52"/>
              <p:cNvSpPr/>
              <p:nvPr/>
            </p:nvSpPr>
            <p:spPr>
              <a:xfrm>
                <a:off x="7366861" y="3862732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8" name="Google Shape;3708;p52"/>
              <p:cNvSpPr/>
              <p:nvPr/>
            </p:nvSpPr>
            <p:spPr>
              <a:xfrm>
                <a:off x="7366861" y="364861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9" name="Google Shape;3709;p52"/>
              <p:cNvSpPr/>
              <p:nvPr/>
            </p:nvSpPr>
            <p:spPr>
              <a:xfrm>
                <a:off x="7366861" y="4506059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0" name="Google Shape;3710;p52"/>
              <p:cNvSpPr/>
              <p:nvPr/>
            </p:nvSpPr>
            <p:spPr>
              <a:xfrm>
                <a:off x="7366861" y="397046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1" name="Google Shape;3711;p52"/>
              <p:cNvSpPr/>
              <p:nvPr/>
            </p:nvSpPr>
            <p:spPr>
              <a:xfrm>
                <a:off x="7366861" y="407831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2" name="Google Shape;3712;p52"/>
              <p:cNvSpPr/>
              <p:nvPr/>
            </p:nvSpPr>
            <p:spPr>
              <a:xfrm>
                <a:off x="7366861" y="4184213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3" name="Google Shape;3713;p52"/>
              <p:cNvSpPr/>
              <p:nvPr/>
            </p:nvSpPr>
            <p:spPr>
              <a:xfrm>
                <a:off x="7366861" y="4398209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1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4" name="Google Shape;3714;p52"/>
              <p:cNvSpPr/>
              <p:nvPr/>
            </p:nvSpPr>
            <p:spPr>
              <a:xfrm>
                <a:off x="7366861" y="429194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5" name="Google Shape;3715;p52"/>
              <p:cNvSpPr/>
              <p:nvPr/>
            </p:nvSpPr>
            <p:spPr>
              <a:xfrm>
                <a:off x="7366861" y="2896221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6" name="Google Shape;3716;p52"/>
              <p:cNvSpPr/>
              <p:nvPr/>
            </p:nvSpPr>
            <p:spPr>
              <a:xfrm>
                <a:off x="7366861" y="3004071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7" name="Google Shape;3717;p52"/>
              <p:cNvSpPr/>
              <p:nvPr/>
            </p:nvSpPr>
            <p:spPr>
              <a:xfrm>
                <a:off x="7366861" y="2789954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64"/>
                    </a:lnTo>
                    <a:lnTo>
                      <a:pt x="108" y="14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8" name="Google Shape;3718;p52"/>
              <p:cNvSpPr/>
              <p:nvPr/>
            </p:nvSpPr>
            <p:spPr>
              <a:xfrm>
                <a:off x="7366861" y="311143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9" name="Google Shape;3719;p52"/>
              <p:cNvSpPr/>
              <p:nvPr/>
            </p:nvSpPr>
            <p:spPr>
              <a:xfrm>
                <a:off x="7366861" y="3217702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0" name="Google Shape;3720;p52"/>
              <p:cNvSpPr/>
              <p:nvPr/>
            </p:nvSpPr>
            <p:spPr>
              <a:xfrm>
                <a:off x="7366861" y="3325552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1" name="Google Shape;3721;p52"/>
              <p:cNvSpPr/>
              <p:nvPr/>
            </p:nvSpPr>
            <p:spPr>
              <a:xfrm>
                <a:off x="7366861" y="3539182"/>
                <a:ext cx="13268" cy="5660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65" extrusionOk="0">
                    <a:moveTo>
                      <a:pt x="0" y="1"/>
                    </a:moveTo>
                    <a:lnTo>
                      <a:pt x="0" y="30"/>
                    </a:lnTo>
                    <a:lnTo>
                      <a:pt x="0" y="439"/>
                    </a:lnTo>
                    <a:lnTo>
                      <a:pt x="0" y="465"/>
                    </a:lnTo>
                    <a:lnTo>
                      <a:pt x="108" y="465"/>
                    </a:lnTo>
                    <a:lnTo>
                      <a:pt x="108" y="439"/>
                    </a:lnTo>
                    <a:lnTo>
                      <a:pt x="108" y="30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2" name="Google Shape;3722;p52"/>
              <p:cNvSpPr/>
              <p:nvPr/>
            </p:nvSpPr>
            <p:spPr>
              <a:xfrm>
                <a:off x="7366861" y="3431819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3" name="Google Shape;3723;p52"/>
              <p:cNvSpPr/>
              <p:nvPr/>
            </p:nvSpPr>
            <p:spPr>
              <a:xfrm>
                <a:off x="5833347" y="1069101"/>
                <a:ext cx="54656" cy="2994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246" extrusionOk="0">
                    <a:moveTo>
                      <a:pt x="423" y="1"/>
                    </a:moveTo>
                    <a:cubicBezTo>
                      <a:pt x="285" y="43"/>
                      <a:pt x="138" y="83"/>
                      <a:pt x="1" y="151"/>
                    </a:cubicBezTo>
                    <a:lnTo>
                      <a:pt x="40" y="246"/>
                    </a:lnTo>
                    <a:cubicBezTo>
                      <a:pt x="178" y="190"/>
                      <a:pt x="315" y="138"/>
                      <a:pt x="449" y="109"/>
                    </a:cubicBez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4" name="Google Shape;3724;p52"/>
              <p:cNvSpPr/>
              <p:nvPr/>
            </p:nvSpPr>
            <p:spPr>
              <a:xfrm>
                <a:off x="5659156" y="1720827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11" y="436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5" name="Google Shape;3725;p52"/>
              <p:cNvSpPr/>
              <p:nvPr/>
            </p:nvSpPr>
            <p:spPr>
              <a:xfrm>
                <a:off x="5659156" y="1826729"/>
                <a:ext cx="13633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2" extrusionOk="0">
                    <a:moveTo>
                      <a:pt x="0" y="0"/>
                    </a:moveTo>
                    <a:lnTo>
                      <a:pt x="0" y="451"/>
                    </a:lnTo>
                    <a:lnTo>
                      <a:pt x="111" y="451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52"/>
              <p:cNvSpPr/>
              <p:nvPr/>
            </p:nvSpPr>
            <p:spPr>
              <a:xfrm>
                <a:off x="5659156" y="1506831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52"/>
              <p:cNvSpPr/>
              <p:nvPr/>
            </p:nvSpPr>
            <p:spPr>
              <a:xfrm>
                <a:off x="5682649" y="1190097"/>
                <a:ext cx="38222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314" h="452" extrusionOk="0">
                    <a:moveTo>
                      <a:pt x="216" y="0"/>
                    </a:moveTo>
                    <a:cubicBezTo>
                      <a:pt x="134" y="138"/>
                      <a:pt x="69" y="259"/>
                      <a:pt x="0" y="396"/>
                    </a:cubicBezTo>
                    <a:lnTo>
                      <a:pt x="108" y="452"/>
                    </a:lnTo>
                    <a:cubicBezTo>
                      <a:pt x="164" y="314"/>
                      <a:pt x="232" y="193"/>
                      <a:pt x="314" y="69"/>
                    </a:cubicBez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52"/>
              <p:cNvSpPr/>
              <p:nvPr/>
            </p:nvSpPr>
            <p:spPr>
              <a:xfrm>
                <a:off x="5659156" y="1398981"/>
                <a:ext cx="13633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11" y="43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52"/>
              <p:cNvSpPr/>
              <p:nvPr/>
            </p:nvSpPr>
            <p:spPr>
              <a:xfrm>
                <a:off x="5743878" y="1114140"/>
                <a:ext cx="49908" cy="4467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7" extrusionOk="0">
                    <a:moveTo>
                      <a:pt x="340" y="0"/>
                    </a:moveTo>
                    <a:cubicBezTo>
                      <a:pt x="220" y="82"/>
                      <a:pt x="108" y="177"/>
                      <a:pt x="1" y="285"/>
                    </a:cubicBezTo>
                    <a:lnTo>
                      <a:pt x="82" y="366"/>
                    </a:lnTo>
                    <a:cubicBezTo>
                      <a:pt x="177" y="258"/>
                      <a:pt x="285" y="164"/>
                      <a:pt x="409" y="82"/>
                    </a:cubicBezTo>
                    <a:lnTo>
                      <a:pt x="34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52"/>
              <p:cNvSpPr/>
              <p:nvPr/>
            </p:nvSpPr>
            <p:spPr>
              <a:xfrm>
                <a:off x="5659156" y="1291131"/>
                <a:ext cx="19963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64" h="452" extrusionOk="0">
                    <a:moveTo>
                      <a:pt x="56" y="1"/>
                    </a:moveTo>
                    <a:cubicBezTo>
                      <a:pt x="30" y="151"/>
                      <a:pt x="17" y="301"/>
                      <a:pt x="0" y="452"/>
                    </a:cubicBezTo>
                    <a:lnTo>
                      <a:pt x="111" y="452"/>
                    </a:lnTo>
                    <a:cubicBezTo>
                      <a:pt x="125" y="301"/>
                      <a:pt x="138" y="164"/>
                      <a:pt x="164" y="30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52"/>
              <p:cNvSpPr/>
              <p:nvPr/>
            </p:nvSpPr>
            <p:spPr>
              <a:xfrm>
                <a:off x="5659156" y="1613098"/>
                <a:ext cx="13633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52"/>
              <p:cNvSpPr/>
              <p:nvPr/>
            </p:nvSpPr>
            <p:spPr>
              <a:xfrm>
                <a:off x="5659156" y="2470055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52"/>
              <p:cNvSpPr/>
              <p:nvPr/>
            </p:nvSpPr>
            <p:spPr>
              <a:xfrm>
                <a:off x="5659156" y="2576323"/>
                <a:ext cx="13633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11" y="44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52"/>
              <p:cNvSpPr/>
              <p:nvPr/>
            </p:nvSpPr>
            <p:spPr>
              <a:xfrm>
                <a:off x="5659156" y="1934579"/>
                <a:ext cx="13633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52"/>
              <p:cNvSpPr/>
              <p:nvPr/>
            </p:nvSpPr>
            <p:spPr>
              <a:xfrm>
                <a:off x="5659156" y="2683808"/>
                <a:ext cx="13633" cy="533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8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52"/>
              <p:cNvSpPr/>
              <p:nvPr/>
            </p:nvSpPr>
            <p:spPr>
              <a:xfrm>
                <a:off x="5659156" y="2040725"/>
                <a:ext cx="13633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9" extrusionOk="0">
                    <a:moveTo>
                      <a:pt x="0" y="1"/>
                    </a:moveTo>
                    <a:lnTo>
                      <a:pt x="0" y="449"/>
                    </a:lnTo>
                    <a:lnTo>
                      <a:pt x="111" y="44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52"/>
              <p:cNvSpPr/>
              <p:nvPr/>
            </p:nvSpPr>
            <p:spPr>
              <a:xfrm>
                <a:off x="5659156" y="2148575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52"/>
              <p:cNvSpPr/>
              <p:nvPr/>
            </p:nvSpPr>
            <p:spPr>
              <a:xfrm>
                <a:off x="5659156" y="2362205"/>
                <a:ext cx="13633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11" y="452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52"/>
              <p:cNvSpPr/>
              <p:nvPr/>
            </p:nvSpPr>
            <p:spPr>
              <a:xfrm>
                <a:off x="5659156" y="2256060"/>
                <a:ext cx="13633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52"/>
              <p:cNvSpPr/>
              <p:nvPr/>
            </p:nvSpPr>
            <p:spPr>
              <a:xfrm>
                <a:off x="6228107" y="196598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52"/>
              <p:cNvSpPr/>
              <p:nvPr/>
            </p:nvSpPr>
            <p:spPr>
              <a:xfrm>
                <a:off x="6228107" y="1430386"/>
                <a:ext cx="14851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52"/>
              <p:cNvSpPr/>
              <p:nvPr/>
            </p:nvSpPr>
            <p:spPr>
              <a:xfrm>
                <a:off x="6228107" y="1538236"/>
                <a:ext cx="14851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52"/>
              <p:cNvSpPr/>
              <p:nvPr/>
            </p:nvSpPr>
            <p:spPr>
              <a:xfrm>
                <a:off x="6228107" y="1644504"/>
                <a:ext cx="14851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52"/>
              <p:cNvSpPr/>
              <p:nvPr/>
            </p:nvSpPr>
            <p:spPr>
              <a:xfrm>
                <a:off x="6228107" y="2393733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52"/>
              <p:cNvSpPr/>
              <p:nvPr/>
            </p:nvSpPr>
            <p:spPr>
              <a:xfrm>
                <a:off x="6448554" y="2715578"/>
                <a:ext cx="54656" cy="21546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77" extrusionOk="0">
                    <a:moveTo>
                      <a:pt x="26" y="1"/>
                    </a:moveTo>
                    <a:lnTo>
                      <a:pt x="0" y="108"/>
                    </a:lnTo>
                    <a:cubicBezTo>
                      <a:pt x="134" y="148"/>
                      <a:pt x="285" y="164"/>
                      <a:pt x="435" y="177"/>
                    </a:cubicBezTo>
                    <a:lnTo>
                      <a:pt x="448" y="66"/>
                    </a:lnTo>
                    <a:cubicBezTo>
                      <a:pt x="298" y="53"/>
                      <a:pt x="164" y="40"/>
                      <a:pt x="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52"/>
              <p:cNvSpPr/>
              <p:nvPr/>
            </p:nvSpPr>
            <p:spPr>
              <a:xfrm>
                <a:off x="6228107" y="1752354"/>
                <a:ext cx="14851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21" y="435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52"/>
              <p:cNvSpPr/>
              <p:nvPr/>
            </p:nvSpPr>
            <p:spPr>
              <a:xfrm>
                <a:off x="6234437" y="2499878"/>
                <a:ext cx="26780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220" h="449" extrusionOk="0">
                    <a:moveTo>
                      <a:pt x="112" y="1"/>
                    </a:moveTo>
                    <a:lnTo>
                      <a:pt x="1" y="14"/>
                    </a:lnTo>
                    <a:cubicBezTo>
                      <a:pt x="30" y="164"/>
                      <a:pt x="69" y="315"/>
                      <a:pt x="125" y="449"/>
                    </a:cubicBezTo>
                    <a:lnTo>
                      <a:pt x="220" y="409"/>
                    </a:lnTo>
                    <a:cubicBezTo>
                      <a:pt x="177" y="272"/>
                      <a:pt x="138" y="138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52"/>
              <p:cNvSpPr/>
              <p:nvPr/>
            </p:nvSpPr>
            <p:spPr>
              <a:xfrm>
                <a:off x="6349103" y="2672244"/>
                <a:ext cx="52951" cy="38222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14" extrusionOk="0">
                    <a:moveTo>
                      <a:pt x="69" y="0"/>
                    </a:moveTo>
                    <a:lnTo>
                      <a:pt x="0" y="82"/>
                    </a:lnTo>
                    <a:cubicBezTo>
                      <a:pt x="121" y="177"/>
                      <a:pt x="258" y="245"/>
                      <a:pt x="396" y="314"/>
                    </a:cubicBezTo>
                    <a:lnTo>
                      <a:pt x="435" y="219"/>
                    </a:lnTo>
                    <a:cubicBezTo>
                      <a:pt x="314" y="151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52"/>
              <p:cNvSpPr/>
              <p:nvPr/>
            </p:nvSpPr>
            <p:spPr>
              <a:xfrm>
                <a:off x="6274241" y="2596164"/>
                <a:ext cx="43457" cy="49908"/>
              </a:xfrm>
              <a:custGeom>
                <a:avLst/>
                <a:gdLst/>
                <a:ahLst/>
                <a:cxnLst/>
                <a:rect l="l" t="t" r="r" b="b"/>
                <a:pathLst>
                  <a:path w="357" h="410" extrusionOk="0">
                    <a:moveTo>
                      <a:pt x="95" y="1"/>
                    </a:moveTo>
                    <a:lnTo>
                      <a:pt x="1" y="53"/>
                    </a:lnTo>
                    <a:cubicBezTo>
                      <a:pt x="82" y="190"/>
                      <a:pt x="177" y="298"/>
                      <a:pt x="275" y="409"/>
                    </a:cubicBezTo>
                    <a:lnTo>
                      <a:pt x="357" y="341"/>
                    </a:lnTo>
                    <a:cubicBezTo>
                      <a:pt x="259" y="230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52"/>
              <p:cNvSpPr/>
              <p:nvPr/>
            </p:nvSpPr>
            <p:spPr>
              <a:xfrm>
                <a:off x="5939614" y="1062406"/>
                <a:ext cx="54656" cy="16798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38" extrusionOk="0">
                    <a:moveTo>
                      <a:pt x="1" y="0"/>
                    </a:moveTo>
                    <a:lnTo>
                      <a:pt x="1" y="111"/>
                    </a:lnTo>
                    <a:lnTo>
                      <a:pt x="96" y="111"/>
                    </a:lnTo>
                    <a:cubicBezTo>
                      <a:pt x="203" y="111"/>
                      <a:pt x="328" y="111"/>
                      <a:pt x="435" y="138"/>
                    </a:cubicBezTo>
                    <a:lnTo>
                      <a:pt x="449" y="30"/>
                    </a:lnTo>
                    <a:cubicBezTo>
                      <a:pt x="341" y="0"/>
                      <a:pt x="216" y="0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52"/>
              <p:cNvSpPr/>
              <p:nvPr/>
            </p:nvSpPr>
            <p:spPr>
              <a:xfrm>
                <a:off x="6228107" y="1323023"/>
                <a:ext cx="14851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108" y="0"/>
                    </a:moveTo>
                    <a:lnTo>
                      <a:pt x="0" y="13"/>
                    </a:lnTo>
                    <a:lnTo>
                      <a:pt x="0" y="245"/>
                    </a:ln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245"/>
                    </a:lnTo>
                    <a:cubicBezTo>
                      <a:pt x="121" y="164"/>
                      <a:pt x="108" y="82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52"/>
              <p:cNvSpPr/>
              <p:nvPr/>
            </p:nvSpPr>
            <p:spPr>
              <a:xfrm>
                <a:off x="6198284" y="1218338"/>
                <a:ext cx="31527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259" h="452" extrusionOk="0">
                    <a:moveTo>
                      <a:pt x="95" y="1"/>
                    </a:moveTo>
                    <a:lnTo>
                      <a:pt x="0" y="56"/>
                    </a:lnTo>
                    <a:cubicBezTo>
                      <a:pt x="53" y="177"/>
                      <a:pt x="108" y="314"/>
                      <a:pt x="147" y="452"/>
                    </a:cubicBezTo>
                    <a:lnTo>
                      <a:pt x="259" y="422"/>
                    </a:lnTo>
                    <a:cubicBezTo>
                      <a:pt x="216" y="272"/>
                      <a:pt x="164" y="138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52"/>
              <p:cNvSpPr/>
              <p:nvPr/>
            </p:nvSpPr>
            <p:spPr>
              <a:xfrm>
                <a:off x="6133403" y="1133981"/>
                <a:ext cx="46622" cy="47839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93" extrusionOk="0">
                    <a:moveTo>
                      <a:pt x="69" y="1"/>
                    </a:moveTo>
                    <a:lnTo>
                      <a:pt x="1" y="82"/>
                    </a:lnTo>
                    <a:cubicBezTo>
                      <a:pt x="108" y="177"/>
                      <a:pt x="206" y="272"/>
                      <a:pt x="288" y="393"/>
                    </a:cubicBezTo>
                    <a:lnTo>
                      <a:pt x="383" y="327"/>
                    </a:lnTo>
                    <a:cubicBezTo>
                      <a:pt x="288" y="203"/>
                      <a:pt x="177" y="95"/>
                      <a:pt x="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52"/>
              <p:cNvSpPr/>
              <p:nvPr/>
            </p:nvSpPr>
            <p:spPr>
              <a:xfrm>
                <a:off x="6042352" y="1079083"/>
                <a:ext cx="54534" cy="3311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272" extrusionOk="0">
                    <a:moveTo>
                      <a:pt x="39" y="1"/>
                    </a:moveTo>
                    <a:lnTo>
                      <a:pt x="0" y="95"/>
                    </a:lnTo>
                    <a:cubicBezTo>
                      <a:pt x="137" y="151"/>
                      <a:pt x="271" y="206"/>
                      <a:pt x="396" y="272"/>
                    </a:cubicBezTo>
                    <a:lnTo>
                      <a:pt x="448" y="177"/>
                    </a:lnTo>
                    <a:cubicBezTo>
                      <a:pt x="327" y="108"/>
                      <a:pt x="177" y="43"/>
                      <a:pt x="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52"/>
              <p:cNvSpPr/>
              <p:nvPr/>
            </p:nvSpPr>
            <p:spPr>
              <a:xfrm>
                <a:off x="6228107" y="228783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52"/>
              <p:cNvSpPr/>
              <p:nvPr/>
            </p:nvSpPr>
            <p:spPr>
              <a:xfrm>
                <a:off x="6228107" y="2073834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52"/>
              <p:cNvSpPr/>
              <p:nvPr/>
            </p:nvSpPr>
            <p:spPr>
              <a:xfrm>
                <a:off x="6228107" y="1858134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52"/>
              <p:cNvSpPr/>
              <p:nvPr/>
            </p:nvSpPr>
            <p:spPr>
              <a:xfrm>
                <a:off x="6228107" y="217998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52"/>
              <p:cNvSpPr/>
              <p:nvPr/>
            </p:nvSpPr>
            <p:spPr>
              <a:xfrm>
                <a:off x="7151161" y="1069101"/>
                <a:ext cx="55021" cy="29945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46" extrusionOk="0">
                    <a:moveTo>
                      <a:pt x="30" y="1"/>
                    </a:moveTo>
                    <a:lnTo>
                      <a:pt x="1" y="109"/>
                    </a:lnTo>
                    <a:cubicBezTo>
                      <a:pt x="138" y="138"/>
                      <a:pt x="275" y="190"/>
                      <a:pt x="409" y="246"/>
                    </a:cubicBezTo>
                    <a:lnTo>
                      <a:pt x="452" y="151"/>
                    </a:lnTo>
                    <a:cubicBezTo>
                      <a:pt x="314" y="83"/>
                      <a:pt x="180" y="43"/>
                      <a:pt x="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52"/>
              <p:cNvSpPr/>
              <p:nvPr/>
            </p:nvSpPr>
            <p:spPr>
              <a:xfrm>
                <a:off x="7366861" y="1720827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52"/>
              <p:cNvSpPr/>
              <p:nvPr/>
            </p:nvSpPr>
            <p:spPr>
              <a:xfrm>
                <a:off x="7366861" y="1826729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52"/>
              <p:cNvSpPr/>
              <p:nvPr/>
            </p:nvSpPr>
            <p:spPr>
              <a:xfrm>
                <a:off x="7366861" y="150683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52"/>
              <p:cNvSpPr/>
              <p:nvPr/>
            </p:nvSpPr>
            <p:spPr>
              <a:xfrm>
                <a:off x="7318657" y="1190097"/>
                <a:ext cx="38344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2" extrusionOk="0">
                    <a:moveTo>
                      <a:pt x="96" y="0"/>
                    </a:moveTo>
                    <a:lnTo>
                      <a:pt x="1" y="69"/>
                    </a:lnTo>
                    <a:cubicBezTo>
                      <a:pt x="82" y="193"/>
                      <a:pt x="151" y="314"/>
                      <a:pt x="207" y="452"/>
                    </a:cubicBezTo>
                    <a:lnTo>
                      <a:pt x="315" y="396"/>
                    </a:lnTo>
                    <a:cubicBezTo>
                      <a:pt x="259" y="259"/>
                      <a:pt x="177" y="138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52"/>
              <p:cNvSpPr/>
              <p:nvPr/>
            </p:nvSpPr>
            <p:spPr>
              <a:xfrm>
                <a:off x="7366861" y="1398981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52"/>
              <p:cNvSpPr/>
              <p:nvPr/>
            </p:nvSpPr>
            <p:spPr>
              <a:xfrm>
                <a:off x="7245864" y="1114140"/>
                <a:ext cx="49908" cy="4467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7" extrusionOk="0">
                    <a:moveTo>
                      <a:pt x="69" y="0"/>
                    </a:moveTo>
                    <a:lnTo>
                      <a:pt x="1" y="82"/>
                    </a:lnTo>
                    <a:cubicBezTo>
                      <a:pt x="122" y="164"/>
                      <a:pt x="233" y="258"/>
                      <a:pt x="327" y="366"/>
                    </a:cubicBezTo>
                    <a:lnTo>
                      <a:pt x="409" y="285"/>
                    </a:lnTo>
                    <a:cubicBezTo>
                      <a:pt x="314" y="177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52"/>
              <p:cNvSpPr/>
              <p:nvPr/>
            </p:nvSpPr>
            <p:spPr>
              <a:xfrm>
                <a:off x="7360044" y="1291131"/>
                <a:ext cx="20085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52" extrusionOk="0">
                    <a:moveTo>
                      <a:pt x="112" y="1"/>
                    </a:moveTo>
                    <a:lnTo>
                      <a:pt x="1" y="30"/>
                    </a:lnTo>
                    <a:cubicBezTo>
                      <a:pt x="30" y="164"/>
                      <a:pt x="56" y="301"/>
                      <a:pt x="56" y="452"/>
                    </a:cubicBezTo>
                    <a:lnTo>
                      <a:pt x="164" y="452"/>
                    </a:lnTo>
                    <a:cubicBezTo>
                      <a:pt x="164" y="301"/>
                      <a:pt x="138" y="151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52"/>
              <p:cNvSpPr/>
              <p:nvPr/>
            </p:nvSpPr>
            <p:spPr>
              <a:xfrm>
                <a:off x="7366861" y="1613098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52"/>
              <p:cNvSpPr/>
              <p:nvPr/>
            </p:nvSpPr>
            <p:spPr>
              <a:xfrm>
                <a:off x="7366861" y="2470055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52"/>
              <p:cNvSpPr/>
              <p:nvPr/>
            </p:nvSpPr>
            <p:spPr>
              <a:xfrm>
                <a:off x="7366861" y="2576323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52"/>
              <p:cNvSpPr/>
              <p:nvPr/>
            </p:nvSpPr>
            <p:spPr>
              <a:xfrm>
                <a:off x="7366861" y="1934579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52"/>
              <p:cNvSpPr/>
              <p:nvPr/>
            </p:nvSpPr>
            <p:spPr>
              <a:xfrm>
                <a:off x="7366861" y="2683808"/>
                <a:ext cx="13268" cy="533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8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52"/>
              <p:cNvSpPr/>
              <p:nvPr/>
            </p:nvSpPr>
            <p:spPr>
              <a:xfrm>
                <a:off x="7366861" y="2040725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52"/>
              <p:cNvSpPr/>
              <p:nvPr/>
            </p:nvSpPr>
            <p:spPr>
              <a:xfrm>
                <a:off x="7366861" y="2148575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52"/>
              <p:cNvSpPr/>
              <p:nvPr/>
            </p:nvSpPr>
            <p:spPr>
              <a:xfrm>
                <a:off x="7366861" y="2362205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52"/>
              <p:cNvSpPr/>
              <p:nvPr/>
            </p:nvSpPr>
            <p:spPr>
              <a:xfrm>
                <a:off x="7366861" y="2256060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52"/>
              <p:cNvSpPr/>
              <p:nvPr/>
            </p:nvSpPr>
            <p:spPr>
              <a:xfrm>
                <a:off x="6798275" y="196598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52"/>
              <p:cNvSpPr/>
              <p:nvPr/>
            </p:nvSpPr>
            <p:spPr>
              <a:xfrm>
                <a:off x="6798275" y="1430386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52"/>
              <p:cNvSpPr/>
              <p:nvPr/>
            </p:nvSpPr>
            <p:spPr>
              <a:xfrm>
                <a:off x="6798275" y="1538236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52"/>
              <p:cNvSpPr/>
              <p:nvPr/>
            </p:nvSpPr>
            <p:spPr>
              <a:xfrm>
                <a:off x="6798275" y="1644504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52"/>
              <p:cNvSpPr/>
              <p:nvPr/>
            </p:nvSpPr>
            <p:spPr>
              <a:xfrm>
                <a:off x="6798275" y="2393733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52"/>
              <p:cNvSpPr/>
              <p:nvPr/>
            </p:nvSpPr>
            <p:spPr>
              <a:xfrm>
                <a:off x="6536441" y="2715578"/>
                <a:ext cx="54656" cy="21546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77" extrusionOk="0">
                    <a:moveTo>
                      <a:pt x="422" y="1"/>
                    </a:moveTo>
                    <a:cubicBezTo>
                      <a:pt x="285" y="40"/>
                      <a:pt x="148" y="53"/>
                      <a:pt x="1" y="66"/>
                    </a:cubicBezTo>
                    <a:lnTo>
                      <a:pt x="14" y="177"/>
                    </a:lnTo>
                    <a:cubicBezTo>
                      <a:pt x="164" y="164"/>
                      <a:pt x="311" y="148"/>
                      <a:pt x="448" y="108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52"/>
              <p:cNvSpPr/>
              <p:nvPr/>
            </p:nvSpPr>
            <p:spPr>
              <a:xfrm>
                <a:off x="6798275" y="1752354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52"/>
              <p:cNvSpPr/>
              <p:nvPr/>
            </p:nvSpPr>
            <p:spPr>
              <a:xfrm>
                <a:off x="6778312" y="2499878"/>
                <a:ext cx="28484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234" h="449" extrusionOk="0">
                    <a:moveTo>
                      <a:pt x="122" y="1"/>
                    </a:moveTo>
                    <a:cubicBezTo>
                      <a:pt x="96" y="138"/>
                      <a:pt x="57" y="272"/>
                      <a:pt x="1" y="409"/>
                    </a:cubicBezTo>
                    <a:lnTo>
                      <a:pt x="96" y="449"/>
                    </a:lnTo>
                    <a:cubicBezTo>
                      <a:pt x="151" y="315"/>
                      <a:pt x="204" y="164"/>
                      <a:pt x="233" y="14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52"/>
              <p:cNvSpPr/>
              <p:nvPr/>
            </p:nvSpPr>
            <p:spPr>
              <a:xfrm>
                <a:off x="6637474" y="2672244"/>
                <a:ext cx="53073" cy="38222"/>
              </a:xfrm>
              <a:custGeom>
                <a:avLst/>
                <a:gdLst/>
                <a:ahLst/>
                <a:cxnLst/>
                <a:rect l="l" t="t" r="r" b="b"/>
                <a:pathLst>
                  <a:path w="436" h="314" extrusionOk="0">
                    <a:moveTo>
                      <a:pt x="367" y="0"/>
                    </a:moveTo>
                    <a:cubicBezTo>
                      <a:pt x="259" y="82"/>
                      <a:pt x="135" y="151"/>
                      <a:pt x="1" y="219"/>
                    </a:cubicBezTo>
                    <a:lnTo>
                      <a:pt x="53" y="314"/>
                    </a:lnTo>
                    <a:cubicBezTo>
                      <a:pt x="190" y="245"/>
                      <a:pt x="315" y="177"/>
                      <a:pt x="436" y="82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52"/>
              <p:cNvSpPr/>
              <p:nvPr/>
            </p:nvSpPr>
            <p:spPr>
              <a:xfrm>
                <a:off x="6721831" y="2596164"/>
                <a:ext cx="43578" cy="49908"/>
              </a:xfrm>
              <a:custGeom>
                <a:avLst/>
                <a:gdLst/>
                <a:ahLst/>
                <a:cxnLst/>
                <a:rect l="l" t="t" r="r" b="b"/>
                <a:pathLst>
                  <a:path w="358" h="410" extrusionOk="0">
                    <a:moveTo>
                      <a:pt x="259" y="1"/>
                    </a:moveTo>
                    <a:cubicBezTo>
                      <a:pt x="194" y="122"/>
                      <a:pt x="96" y="230"/>
                      <a:pt x="1" y="341"/>
                    </a:cubicBezTo>
                    <a:lnTo>
                      <a:pt x="83" y="409"/>
                    </a:lnTo>
                    <a:cubicBezTo>
                      <a:pt x="177" y="298"/>
                      <a:pt x="275" y="190"/>
                      <a:pt x="357" y="53"/>
                    </a:cubicBez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52"/>
              <p:cNvSpPr/>
              <p:nvPr/>
            </p:nvSpPr>
            <p:spPr>
              <a:xfrm>
                <a:off x="7045380" y="1062406"/>
                <a:ext cx="54534" cy="16798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38" extrusionOk="0">
                    <a:moveTo>
                      <a:pt x="353" y="0"/>
                    </a:moveTo>
                    <a:cubicBezTo>
                      <a:pt x="245" y="0"/>
                      <a:pt x="121" y="0"/>
                      <a:pt x="0" y="30"/>
                    </a:cubicBezTo>
                    <a:lnTo>
                      <a:pt x="13" y="138"/>
                    </a:lnTo>
                    <a:cubicBezTo>
                      <a:pt x="134" y="111"/>
                      <a:pt x="245" y="111"/>
                      <a:pt x="353" y="111"/>
                    </a:cubicBezTo>
                    <a:lnTo>
                      <a:pt x="448" y="111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52"/>
              <p:cNvSpPr/>
              <p:nvPr/>
            </p:nvSpPr>
            <p:spPr>
              <a:xfrm>
                <a:off x="6798275" y="1323023"/>
                <a:ext cx="14851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13" y="0"/>
                    </a:moveTo>
                    <a:cubicBezTo>
                      <a:pt x="0" y="82"/>
                      <a:pt x="0" y="164"/>
                      <a:pt x="0" y="245"/>
                    </a:cubicBez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245"/>
                    </a:lnTo>
                    <a:cubicBezTo>
                      <a:pt x="108" y="177"/>
                      <a:pt x="108" y="95"/>
                      <a:pt x="121" y="13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52"/>
              <p:cNvSpPr/>
              <p:nvPr/>
            </p:nvSpPr>
            <p:spPr>
              <a:xfrm>
                <a:off x="6809839" y="1218338"/>
                <a:ext cx="33110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272" h="452" extrusionOk="0">
                    <a:moveTo>
                      <a:pt x="177" y="1"/>
                    </a:moveTo>
                    <a:cubicBezTo>
                      <a:pt x="108" y="138"/>
                      <a:pt x="43" y="272"/>
                      <a:pt x="0" y="422"/>
                    </a:cubicBezTo>
                    <a:lnTo>
                      <a:pt x="108" y="452"/>
                    </a:lnTo>
                    <a:cubicBezTo>
                      <a:pt x="151" y="314"/>
                      <a:pt x="206" y="177"/>
                      <a:pt x="271" y="56"/>
                    </a:cubicBez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52"/>
              <p:cNvSpPr/>
              <p:nvPr/>
            </p:nvSpPr>
            <p:spPr>
              <a:xfrm>
                <a:off x="6861086" y="1133981"/>
                <a:ext cx="46743" cy="47839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93" extrusionOk="0">
                    <a:moveTo>
                      <a:pt x="302" y="1"/>
                    </a:moveTo>
                    <a:cubicBezTo>
                      <a:pt x="194" y="95"/>
                      <a:pt x="83" y="203"/>
                      <a:pt x="1" y="327"/>
                    </a:cubicBezTo>
                    <a:lnTo>
                      <a:pt x="83" y="393"/>
                    </a:lnTo>
                    <a:cubicBezTo>
                      <a:pt x="164" y="272"/>
                      <a:pt x="275" y="177"/>
                      <a:pt x="383" y="82"/>
                    </a:cubicBezTo>
                    <a:lnTo>
                      <a:pt x="3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52"/>
              <p:cNvSpPr/>
              <p:nvPr/>
            </p:nvSpPr>
            <p:spPr>
              <a:xfrm>
                <a:off x="6942278" y="1079083"/>
                <a:ext cx="55021" cy="3311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72" extrusionOk="0">
                    <a:moveTo>
                      <a:pt x="409" y="1"/>
                    </a:moveTo>
                    <a:cubicBezTo>
                      <a:pt x="275" y="43"/>
                      <a:pt x="138" y="108"/>
                      <a:pt x="1" y="177"/>
                    </a:cubicBezTo>
                    <a:lnTo>
                      <a:pt x="56" y="272"/>
                    </a:lnTo>
                    <a:cubicBezTo>
                      <a:pt x="180" y="206"/>
                      <a:pt x="314" y="151"/>
                      <a:pt x="452" y="95"/>
                    </a:cubicBezTo>
                    <a:lnTo>
                      <a:pt x="4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52"/>
              <p:cNvSpPr/>
              <p:nvPr/>
            </p:nvSpPr>
            <p:spPr>
              <a:xfrm>
                <a:off x="6798275" y="228783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52"/>
              <p:cNvSpPr/>
              <p:nvPr/>
            </p:nvSpPr>
            <p:spPr>
              <a:xfrm>
                <a:off x="6798275" y="2073834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52"/>
              <p:cNvSpPr/>
              <p:nvPr/>
            </p:nvSpPr>
            <p:spPr>
              <a:xfrm>
                <a:off x="6798275" y="1858134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52"/>
              <p:cNvSpPr/>
              <p:nvPr/>
            </p:nvSpPr>
            <p:spPr>
              <a:xfrm>
                <a:off x="6798275" y="217998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52"/>
              <p:cNvSpPr/>
              <p:nvPr/>
            </p:nvSpPr>
            <p:spPr>
              <a:xfrm>
                <a:off x="5661103" y="375646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52"/>
              <p:cNvSpPr/>
              <p:nvPr/>
            </p:nvSpPr>
            <p:spPr>
              <a:xfrm>
                <a:off x="5661103" y="3862732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52"/>
              <p:cNvSpPr/>
              <p:nvPr/>
            </p:nvSpPr>
            <p:spPr>
              <a:xfrm>
                <a:off x="5661103" y="364861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52"/>
              <p:cNvSpPr/>
              <p:nvPr/>
            </p:nvSpPr>
            <p:spPr>
              <a:xfrm>
                <a:off x="5661103" y="4506059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52"/>
              <p:cNvSpPr/>
              <p:nvPr/>
            </p:nvSpPr>
            <p:spPr>
              <a:xfrm>
                <a:off x="5661103" y="397046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52"/>
              <p:cNvSpPr/>
              <p:nvPr/>
            </p:nvSpPr>
            <p:spPr>
              <a:xfrm>
                <a:off x="5661103" y="407831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52"/>
              <p:cNvSpPr/>
              <p:nvPr/>
            </p:nvSpPr>
            <p:spPr>
              <a:xfrm>
                <a:off x="5661103" y="4184213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52"/>
              <p:cNvSpPr/>
              <p:nvPr/>
            </p:nvSpPr>
            <p:spPr>
              <a:xfrm>
                <a:off x="5661103" y="4398209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1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52"/>
              <p:cNvSpPr/>
              <p:nvPr/>
            </p:nvSpPr>
            <p:spPr>
              <a:xfrm>
                <a:off x="5661103" y="429194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52"/>
              <p:cNvSpPr/>
              <p:nvPr/>
            </p:nvSpPr>
            <p:spPr>
              <a:xfrm>
                <a:off x="5661103" y="2896221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52"/>
              <p:cNvSpPr/>
              <p:nvPr/>
            </p:nvSpPr>
            <p:spPr>
              <a:xfrm>
                <a:off x="5661103" y="3004071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52"/>
              <p:cNvSpPr/>
              <p:nvPr/>
            </p:nvSpPr>
            <p:spPr>
              <a:xfrm>
                <a:off x="5659156" y="2789954"/>
                <a:ext cx="15216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436" extrusionOk="0">
                    <a:moveTo>
                      <a:pt x="17" y="1"/>
                    </a:moveTo>
                    <a:lnTo>
                      <a:pt x="17" y="14"/>
                    </a:lnTo>
                    <a:lnTo>
                      <a:pt x="0" y="14"/>
                    </a:lnTo>
                    <a:lnTo>
                      <a:pt x="0" y="164"/>
                    </a:lnTo>
                    <a:lnTo>
                      <a:pt x="17" y="164"/>
                    </a:lnTo>
                    <a:lnTo>
                      <a:pt x="17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52"/>
              <p:cNvSpPr/>
              <p:nvPr/>
            </p:nvSpPr>
            <p:spPr>
              <a:xfrm>
                <a:off x="5661103" y="311143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52"/>
              <p:cNvSpPr/>
              <p:nvPr/>
            </p:nvSpPr>
            <p:spPr>
              <a:xfrm>
                <a:off x="5661103" y="3217702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52"/>
              <p:cNvSpPr/>
              <p:nvPr/>
            </p:nvSpPr>
            <p:spPr>
              <a:xfrm>
                <a:off x="5661103" y="3325552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52"/>
              <p:cNvSpPr/>
              <p:nvPr/>
            </p:nvSpPr>
            <p:spPr>
              <a:xfrm>
                <a:off x="5661103" y="3539182"/>
                <a:ext cx="13268" cy="5660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65" extrusionOk="0">
                    <a:moveTo>
                      <a:pt x="1" y="1"/>
                    </a:moveTo>
                    <a:lnTo>
                      <a:pt x="1" y="30"/>
                    </a:lnTo>
                    <a:lnTo>
                      <a:pt x="1" y="439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9"/>
                    </a:lnTo>
                    <a:lnTo>
                      <a:pt x="109" y="30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52"/>
              <p:cNvSpPr/>
              <p:nvPr/>
            </p:nvSpPr>
            <p:spPr>
              <a:xfrm>
                <a:off x="5661103" y="3431819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12" name="Google Shape;3812;p52"/>
          <p:cNvGrpSpPr/>
          <p:nvPr/>
        </p:nvGrpSpPr>
        <p:grpSpPr>
          <a:xfrm>
            <a:off x="5790274" y="3799445"/>
            <a:ext cx="2901600" cy="964355"/>
            <a:chOff x="4292974" y="3803645"/>
            <a:chExt cx="2901600" cy="964355"/>
          </a:xfrm>
        </p:grpSpPr>
        <p:grpSp>
          <p:nvGrpSpPr>
            <p:cNvPr id="3813" name="Google Shape;3813;p52"/>
            <p:cNvGrpSpPr/>
            <p:nvPr/>
          </p:nvGrpSpPr>
          <p:grpSpPr>
            <a:xfrm>
              <a:off x="4292974" y="4147703"/>
              <a:ext cx="2901600" cy="620297"/>
              <a:chOff x="3922949" y="4147703"/>
              <a:chExt cx="2901600" cy="620297"/>
            </a:xfrm>
          </p:grpSpPr>
          <p:sp>
            <p:nvSpPr>
              <p:cNvPr id="3814" name="Google Shape;3814;p52"/>
              <p:cNvSpPr/>
              <p:nvPr/>
            </p:nvSpPr>
            <p:spPr>
              <a:xfrm>
                <a:off x="3922949" y="4651900"/>
                <a:ext cx="2901600" cy="116100"/>
              </a:xfrm>
              <a:prstGeom prst="ellipse">
                <a:avLst/>
              </a:prstGeom>
              <a:solidFill>
                <a:srgbClr val="897FBB">
                  <a:alpha val="29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15" name="Google Shape;3815;p52"/>
              <p:cNvGrpSpPr/>
              <p:nvPr/>
            </p:nvGrpSpPr>
            <p:grpSpPr>
              <a:xfrm>
                <a:off x="4072094" y="4147703"/>
                <a:ext cx="2593967" cy="558924"/>
                <a:chOff x="4284955" y="2543242"/>
                <a:chExt cx="3778539" cy="814165"/>
              </a:xfrm>
            </p:grpSpPr>
            <p:sp>
              <p:nvSpPr>
                <p:cNvPr id="3816" name="Google Shape;3816;p52"/>
                <p:cNvSpPr/>
                <p:nvPr/>
              </p:nvSpPr>
              <p:spPr>
                <a:xfrm>
                  <a:off x="7115347" y="3130366"/>
                  <a:ext cx="233145" cy="227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3" h="2681" extrusionOk="0">
                      <a:moveTo>
                        <a:pt x="1376" y="1"/>
                      </a:moveTo>
                      <a:cubicBezTo>
                        <a:pt x="615" y="1"/>
                        <a:pt x="0" y="599"/>
                        <a:pt x="0" y="1334"/>
                      </a:cubicBezTo>
                      <a:cubicBezTo>
                        <a:pt x="0" y="2083"/>
                        <a:pt x="615" y="2681"/>
                        <a:pt x="1376" y="2681"/>
                      </a:cubicBezTo>
                      <a:lnTo>
                        <a:pt x="1661" y="2681"/>
                      </a:lnTo>
                      <a:lnTo>
                        <a:pt x="1661" y="2655"/>
                      </a:lnTo>
                      <a:cubicBezTo>
                        <a:pt x="2288" y="2534"/>
                        <a:pt x="2753" y="1988"/>
                        <a:pt x="2753" y="1334"/>
                      </a:cubicBezTo>
                      <a:cubicBezTo>
                        <a:pt x="2753" y="694"/>
                        <a:pt x="2288" y="148"/>
                        <a:pt x="1661" y="27"/>
                      </a:cubicBezTo>
                      <a:lnTo>
                        <a:pt x="166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7" name="Google Shape;3817;p52"/>
                <p:cNvSpPr/>
                <p:nvPr/>
              </p:nvSpPr>
              <p:spPr>
                <a:xfrm>
                  <a:off x="7155742" y="3130366"/>
                  <a:ext cx="199693" cy="227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8" h="2681" extrusionOk="0">
                      <a:moveTo>
                        <a:pt x="1184" y="1"/>
                      </a:moveTo>
                      <a:cubicBezTo>
                        <a:pt x="530" y="1"/>
                        <a:pt x="1" y="599"/>
                        <a:pt x="1" y="1334"/>
                      </a:cubicBezTo>
                      <a:cubicBezTo>
                        <a:pt x="1" y="2083"/>
                        <a:pt x="530" y="2681"/>
                        <a:pt x="1184" y="2681"/>
                      </a:cubicBezTo>
                      <a:cubicBezTo>
                        <a:pt x="1838" y="2681"/>
                        <a:pt x="2357" y="2083"/>
                        <a:pt x="2357" y="1334"/>
                      </a:cubicBezTo>
                      <a:cubicBezTo>
                        <a:pt x="2357" y="599"/>
                        <a:pt x="1838" y="1"/>
                        <a:pt x="11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8" name="Google Shape;3818;p52"/>
                <p:cNvSpPr/>
                <p:nvPr/>
              </p:nvSpPr>
              <p:spPr>
                <a:xfrm>
                  <a:off x="6158139" y="3130366"/>
                  <a:ext cx="232891" cy="227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0" h="2681" extrusionOk="0">
                      <a:moveTo>
                        <a:pt x="1377" y="1"/>
                      </a:moveTo>
                      <a:cubicBezTo>
                        <a:pt x="612" y="1"/>
                        <a:pt x="0" y="599"/>
                        <a:pt x="0" y="1334"/>
                      </a:cubicBezTo>
                      <a:cubicBezTo>
                        <a:pt x="0" y="2083"/>
                        <a:pt x="612" y="2681"/>
                        <a:pt x="1377" y="2681"/>
                      </a:cubicBezTo>
                      <a:lnTo>
                        <a:pt x="1661" y="2681"/>
                      </a:lnTo>
                      <a:lnTo>
                        <a:pt x="1661" y="2655"/>
                      </a:lnTo>
                      <a:cubicBezTo>
                        <a:pt x="2275" y="2534"/>
                        <a:pt x="2749" y="1988"/>
                        <a:pt x="2749" y="1334"/>
                      </a:cubicBezTo>
                      <a:cubicBezTo>
                        <a:pt x="2749" y="694"/>
                        <a:pt x="2275" y="148"/>
                        <a:pt x="1661" y="27"/>
                      </a:cubicBezTo>
                      <a:lnTo>
                        <a:pt x="166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9" name="Google Shape;3819;p52"/>
                <p:cNvSpPr/>
                <p:nvPr/>
              </p:nvSpPr>
              <p:spPr>
                <a:xfrm>
                  <a:off x="6198534" y="3130366"/>
                  <a:ext cx="199439" cy="227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5" h="2681" extrusionOk="0">
                      <a:moveTo>
                        <a:pt x="1184" y="1"/>
                      </a:moveTo>
                      <a:cubicBezTo>
                        <a:pt x="530" y="1"/>
                        <a:pt x="1" y="599"/>
                        <a:pt x="1" y="1334"/>
                      </a:cubicBezTo>
                      <a:cubicBezTo>
                        <a:pt x="1" y="2083"/>
                        <a:pt x="530" y="2681"/>
                        <a:pt x="1184" y="2681"/>
                      </a:cubicBezTo>
                      <a:cubicBezTo>
                        <a:pt x="1825" y="2681"/>
                        <a:pt x="2354" y="2083"/>
                        <a:pt x="2354" y="1334"/>
                      </a:cubicBezTo>
                      <a:cubicBezTo>
                        <a:pt x="2354" y="599"/>
                        <a:pt x="1825" y="1"/>
                        <a:pt x="11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0" name="Google Shape;3820;p52"/>
                <p:cNvSpPr/>
                <p:nvPr/>
              </p:nvSpPr>
              <p:spPr>
                <a:xfrm>
                  <a:off x="6107243" y="2937707"/>
                  <a:ext cx="1243467" cy="326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3" h="3855" extrusionOk="0">
                      <a:moveTo>
                        <a:pt x="4360" y="1"/>
                      </a:moveTo>
                      <a:lnTo>
                        <a:pt x="0" y="1239"/>
                      </a:lnTo>
                      <a:lnTo>
                        <a:pt x="0" y="3854"/>
                      </a:lnTo>
                      <a:lnTo>
                        <a:pt x="14683" y="3854"/>
                      </a:lnTo>
                      <a:lnTo>
                        <a:pt x="14274" y="27"/>
                      </a:lnTo>
                      <a:lnTo>
                        <a:pt x="436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1" name="Google Shape;3821;p52"/>
                <p:cNvSpPr/>
                <p:nvPr/>
              </p:nvSpPr>
              <p:spPr>
                <a:xfrm>
                  <a:off x="6476474" y="2543242"/>
                  <a:ext cx="786493" cy="396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87" h="4685" extrusionOk="0">
                      <a:moveTo>
                        <a:pt x="3106" y="1"/>
                      </a:moveTo>
                      <a:lnTo>
                        <a:pt x="0" y="4659"/>
                      </a:lnTo>
                      <a:lnTo>
                        <a:pt x="9287" y="4685"/>
                      </a:lnTo>
                      <a:lnTo>
                        <a:pt x="678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2" name="Google Shape;3822;p52"/>
                <p:cNvSpPr/>
                <p:nvPr/>
              </p:nvSpPr>
              <p:spPr>
                <a:xfrm>
                  <a:off x="6604350" y="2937707"/>
                  <a:ext cx="1424528" cy="326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1" h="3855" extrusionOk="0">
                      <a:moveTo>
                        <a:pt x="4361" y="1"/>
                      </a:moveTo>
                      <a:lnTo>
                        <a:pt x="0" y="1239"/>
                      </a:lnTo>
                      <a:lnTo>
                        <a:pt x="0" y="3854"/>
                      </a:lnTo>
                      <a:lnTo>
                        <a:pt x="16821" y="3854"/>
                      </a:lnTo>
                      <a:lnTo>
                        <a:pt x="16589" y="1906"/>
                      </a:lnTo>
                      <a:lnTo>
                        <a:pt x="16438" y="762"/>
                      </a:lnTo>
                      <a:lnTo>
                        <a:pt x="16399" y="573"/>
                      </a:lnTo>
                      <a:lnTo>
                        <a:pt x="13350" y="14"/>
                      </a:lnTo>
                      <a:lnTo>
                        <a:pt x="436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3" name="Google Shape;3823;p52"/>
                <p:cNvSpPr/>
                <p:nvPr/>
              </p:nvSpPr>
              <p:spPr>
                <a:xfrm>
                  <a:off x="6865099" y="2543242"/>
                  <a:ext cx="876770" cy="52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3" h="6225" extrusionOk="0">
                      <a:moveTo>
                        <a:pt x="2194" y="1"/>
                      </a:moveTo>
                      <a:lnTo>
                        <a:pt x="1282" y="4659"/>
                      </a:lnTo>
                      <a:lnTo>
                        <a:pt x="1" y="6224"/>
                      </a:lnTo>
                      <a:lnTo>
                        <a:pt x="1" y="6224"/>
                      </a:lnTo>
                      <a:lnTo>
                        <a:pt x="10352" y="4917"/>
                      </a:lnTo>
                      <a:lnTo>
                        <a:pt x="889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4" name="Google Shape;3824;p52"/>
                <p:cNvSpPr/>
                <p:nvPr/>
              </p:nvSpPr>
              <p:spPr>
                <a:xfrm>
                  <a:off x="6973582" y="2543242"/>
                  <a:ext cx="761341" cy="394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0" h="4659" extrusionOk="0">
                      <a:moveTo>
                        <a:pt x="913" y="1"/>
                      </a:moveTo>
                      <a:lnTo>
                        <a:pt x="1" y="4659"/>
                      </a:lnTo>
                      <a:lnTo>
                        <a:pt x="8990" y="4659"/>
                      </a:lnTo>
                      <a:lnTo>
                        <a:pt x="761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5" name="Google Shape;3825;p52"/>
                <p:cNvSpPr/>
                <p:nvPr/>
              </p:nvSpPr>
              <p:spPr>
                <a:xfrm>
                  <a:off x="7305806" y="2566277"/>
                  <a:ext cx="379315" cy="371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9" h="4387" extrusionOk="0">
                      <a:moveTo>
                        <a:pt x="0" y="0"/>
                      </a:moveTo>
                      <a:lnTo>
                        <a:pt x="0" y="4387"/>
                      </a:lnTo>
                      <a:lnTo>
                        <a:pt x="4478" y="4387"/>
                      </a:lnTo>
                      <a:lnTo>
                        <a:pt x="332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6" name="Google Shape;3826;p52"/>
                <p:cNvSpPr/>
                <p:nvPr/>
              </p:nvSpPr>
              <p:spPr>
                <a:xfrm>
                  <a:off x="6992975" y="2566277"/>
                  <a:ext cx="293273" cy="371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" h="4387" extrusionOk="0">
                      <a:moveTo>
                        <a:pt x="900" y="0"/>
                      </a:moveTo>
                      <a:lnTo>
                        <a:pt x="1" y="4387"/>
                      </a:lnTo>
                      <a:lnTo>
                        <a:pt x="3462" y="4387"/>
                      </a:lnTo>
                      <a:lnTo>
                        <a:pt x="346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7" name="Google Shape;3827;p52"/>
                <p:cNvSpPr/>
                <p:nvPr/>
              </p:nvSpPr>
              <p:spPr>
                <a:xfrm>
                  <a:off x="7305806" y="2566277"/>
                  <a:ext cx="315884" cy="132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0" h="1566" extrusionOk="0">
                      <a:moveTo>
                        <a:pt x="0" y="0"/>
                      </a:moveTo>
                      <a:lnTo>
                        <a:pt x="0" y="1566"/>
                      </a:lnTo>
                      <a:lnTo>
                        <a:pt x="3730" y="1566"/>
                      </a:lnTo>
                      <a:lnTo>
                        <a:pt x="3321" y="0"/>
                      </a:lnTo>
                      <a:close/>
                    </a:path>
                  </a:pathLst>
                </a:custGeom>
                <a:solidFill>
                  <a:srgbClr val="FFFFFF">
                    <a:alpha val="32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8" name="Google Shape;3828;p52"/>
                <p:cNvSpPr/>
                <p:nvPr/>
              </p:nvSpPr>
              <p:spPr>
                <a:xfrm>
                  <a:off x="7041416" y="2566277"/>
                  <a:ext cx="244832" cy="132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1" h="1566" extrusionOk="0">
                      <a:moveTo>
                        <a:pt x="328" y="0"/>
                      </a:moveTo>
                      <a:lnTo>
                        <a:pt x="1" y="1566"/>
                      </a:lnTo>
                      <a:lnTo>
                        <a:pt x="2890" y="1566"/>
                      </a:lnTo>
                      <a:lnTo>
                        <a:pt x="2890" y="0"/>
                      </a:lnTo>
                      <a:close/>
                    </a:path>
                  </a:pathLst>
                </a:custGeom>
                <a:solidFill>
                  <a:srgbClr val="FFFFFF">
                    <a:alpha val="32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9" name="Google Shape;3829;p52"/>
                <p:cNvSpPr/>
                <p:nvPr/>
              </p:nvSpPr>
              <p:spPr>
                <a:xfrm>
                  <a:off x="6476474" y="2568478"/>
                  <a:ext cx="569777" cy="369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8" h="4361" extrusionOk="0">
                      <a:moveTo>
                        <a:pt x="2900" y="0"/>
                      </a:moveTo>
                      <a:lnTo>
                        <a:pt x="0" y="4361"/>
                      </a:lnTo>
                      <a:lnTo>
                        <a:pt x="5871" y="4361"/>
                      </a:lnTo>
                      <a:lnTo>
                        <a:pt x="672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0" name="Google Shape;3830;p52"/>
                <p:cNvSpPr/>
                <p:nvPr/>
              </p:nvSpPr>
              <p:spPr>
                <a:xfrm>
                  <a:off x="6476474" y="2568478"/>
                  <a:ext cx="534039" cy="369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6" h="4361" extrusionOk="0">
                      <a:moveTo>
                        <a:pt x="5024" y="0"/>
                      </a:moveTo>
                      <a:lnTo>
                        <a:pt x="1334" y="2357"/>
                      </a:lnTo>
                      <a:lnTo>
                        <a:pt x="0" y="4361"/>
                      </a:lnTo>
                      <a:lnTo>
                        <a:pt x="259" y="4361"/>
                      </a:lnTo>
                      <a:lnTo>
                        <a:pt x="6306" y="0"/>
                      </a:lnTo>
                      <a:close/>
                    </a:path>
                  </a:pathLst>
                </a:custGeom>
                <a:solidFill>
                  <a:srgbClr val="FFFFFF">
                    <a:alpha val="32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1" name="Google Shape;3831;p52"/>
                <p:cNvSpPr/>
                <p:nvPr/>
              </p:nvSpPr>
              <p:spPr>
                <a:xfrm>
                  <a:off x="6565310" y="2595070"/>
                  <a:ext cx="475097" cy="342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0" h="4047" extrusionOk="0">
                      <a:moveTo>
                        <a:pt x="5610" y="0"/>
                      </a:moveTo>
                      <a:lnTo>
                        <a:pt x="1" y="4047"/>
                      </a:lnTo>
                      <a:lnTo>
                        <a:pt x="939" y="4047"/>
                      </a:lnTo>
                      <a:lnTo>
                        <a:pt x="5459" y="791"/>
                      </a:lnTo>
                      <a:lnTo>
                        <a:pt x="5610" y="0"/>
                      </a:lnTo>
                      <a:close/>
                    </a:path>
                  </a:pathLst>
                </a:custGeom>
                <a:solidFill>
                  <a:srgbClr val="FFFFFF">
                    <a:alpha val="32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2" name="Google Shape;3832;p52"/>
                <p:cNvSpPr/>
                <p:nvPr/>
              </p:nvSpPr>
              <p:spPr>
                <a:xfrm>
                  <a:off x="6759072" y="3098017"/>
                  <a:ext cx="306823" cy="166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3" h="1962" extrusionOk="0">
                      <a:moveTo>
                        <a:pt x="1769" y="0"/>
                      </a:moveTo>
                      <a:cubicBezTo>
                        <a:pt x="788" y="0"/>
                        <a:pt x="1" y="775"/>
                        <a:pt x="1" y="1716"/>
                      </a:cubicBezTo>
                      <a:cubicBezTo>
                        <a:pt x="1" y="1798"/>
                        <a:pt x="14" y="1880"/>
                        <a:pt x="14" y="1961"/>
                      </a:cubicBezTo>
                      <a:lnTo>
                        <a:pt x="3609" y="1961"/>
                      </a:lnTo>
                      <a:cubicBezTo>
                        <a:pt x="3622" y="1880"/>
                        <a:pt x="3622" y="1798"/>
                        <a:pt x="3622" y="1716"/>
                      </a:cubicBezTo>
                      <a:cubicBezTo>
                        <a:pt x="3622" y="775"/>
                        <a:pt x="2926" y="0"/>
                        <a:pt x="20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3" name="Google Shape;3833;p52"/>
                <p:cNvSpPr/>
                <p:nvPr/>
              </p:nvSpPr>
              <p:spPr>
                <a:xfrm>
                  <a:off x="7582560" y="3098017"/>
                  <a:ext cx="305722" cy="166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0" h="1962" extrusionOk="0">
                      <a:moveTo>
                        <a:pt x="1756" y="0"/>
                      </a:moveTo>
                      <a:cubicBezTo>
                        <a:pt x="789" y="0"/>
                        <a:pt x="1" y="775"/>
                        <a:pt x="1" y="1716"/>
                      </a:cubicBezTo>
                      <a:cubicBezTo>
                        <a:pt x="1" y="1798"/>
                        <a:pt x="1" y="1880"/>
                        <a:pt x="14" y="1961"/>
                      </a:cubicBezTo>
                      <a:lnTo>
                        <a:pt x="3596" y="1961"/>
                      </a:lnTo>
                      <a:cubicBezTo>
                        <a:pt x="3609" y="1880"/>
                        <a:pt x="3609" y="1798"/>
                        <a:pt x="3609" y="1716"/>
                      </a:cubicBezTo>
                      <a:cubicBezTo>
                        <a:pt x="3609" y="775"/>
                        <a:pt x="2913" y="0"/>
                        <a:pt x="20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4" name="Google Shape;3834;p52"/>
                <p:cNvSpPr/>
                <p:nvPr/>
              </p:nvSpPr>
              <p:spPr>
                <a:xfrm>
                  <a:off x="6107243" y="3042632"/>
                  <a:ext cx="124575" cy="74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" h="874" extrusionOk="0">
                      <a:moveTo>
                        <a:pt x="0" y="0"/>
                      </a:moveTo>
                      <a:lnTo>
                        <a:pt x="0" y="873"/>
                      </a:lnTo>
                      <a:lnTo>
                        <a:pt x="1471" y="873"/>
                      </a:lnTo>
                      <a:lnTo>
                        <a:pt x="147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5" name="Google Shape;3835;p52"/>
                <p:cNvSpPr/>
                <p:nvPr/>
              </p:nvSpPr>
              <p:spPr>
                <a:xfrm>
                  <a:off x="6479777" y="3042632"/>
                  <a:ext cx="124660" cy="74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" h="874" extrusionOk="0">
                      <a:moveTo>
                        <a:pt x="1" y="0"/>
                      </a:moveTo>
                      <a:lnTo>
                        <a:pt x="1" y="873"/>
                      </a:lnTo>
                      <a:lnTo>
                        <a:pt x="1471" y="873"/>
                      </a:lnTo>
                      <a:lnTo>
                        <a:pt x="147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6" name="Google Shape;3836;p52"/>
                <p:cNvSpPr/>
                <p:nvPr/>
              </p:nvSpPr>
              <p:spPr>
                <a:xfrm>
                  <a:off x="6792269" y="3130366"/>
                  <a:ext cx="233229" cy="227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4" h="2681" extrusionOk="0">
                      <a:moveTo>
                        <a:pt x="1377" y="1"/>
                      </a:moveTo>
                      <a:cubicBezTo>
                        <a:pt x="615" y="1"/>
                        <a:pt x="1" y="599"/>
                        <a:pt x="1" y="1334"/>
                      </a:cubicBezTo>
                      <a:cubicBezTo>
                        <a:pt x="1" y="2083"/>
                        <a:pt x="615" y="2681"/>
                        <a:pt x="1377" y="2681"/>
                      </a:cubicBezTo>
                      <a:lnTo>
                        <a:pt x="1665" y="2681"/>
                      </a:lnTo>
                      <a:lnTo>
                        <a:pt x="1665" y="2655"/>
                      </a:lnTo>
                      <a:cubicBezTo>
                        <a:pt x="2276" y="2534"/>
                        <a:pt x="2753" y="1988"/>
                        <a:pt x="2753" y="1334"/>
                      </a:cubicBezTo>
                      <a:cubicBezTo>
                        <a:pt x="2753" y="694"/>
                        <a:pt x="2276" y="148"/>
                        <a:pt x="1665" y="27"/>
                      </a:cubicBezTo>
                      <a:lnTo>
                        <a:pt x="166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7" name="Google Shape;3837;p52"/>
                <p:cNvSpPr/>
                <p:nvPr/>
              </p:nvSpPr>
              <p:spPr>
                <a:xfrm>
                  <a:off x="6832749" y="3130366"/>
                  <a:ext cx="199608" cy="227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7" h="2681" extrusionOk="0">
                      <a:moveTo>
                        <a:pt x="1187" y="1"/>
                      </a:moveTo>
                      <a:cubicBezTo>
                        <a:pt x="533" y="1"/>
                        <a:pt x="0" y="599"/>
                        <a:pt x="0" y="1334"/>
                      </a:cubicBezTo>
                      <a:cubicBezTo>
                        <a:pt x="0" y="2083"/>
                        <a:pt x="533" y="2681"/>
                        <a:pt x="1187" y="2681"/>
                      </a:cubicBezTo>
                      <a:cubicBezTo>
                        <a:pt x="1827" y="2681"/>
                        <a:pt x="2357" y="2083"/>
                        <a:pt x="2357" y="1334"/>
                      </a:cubicBezTo>
                      <a:cubicBezTo>
                        <a:pt x="2357" y="599"/>
                        <a:pt x="1827" y="1"/>
                        <a:pt x="11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8" name="Google Shape;3838;p52"/>
                <p:cNvSpPr/>
                <p:nvPr/>
              </p:nvSpPr>
              <p:spPr>
                <a:xfrm>
                  <a:off x="6868402" y="3170507"/>
                  <a:ext cx="128302" cy="146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733" extrusionOk="0">
                      <a:moveTo>
                        <a:pt x="766" y="1"/>
                      </a:moveTo>
                      <a:cubicBezTo>
                        <a:pt x="344" y="1"/>
                        <a:pt x="1" y="383"/>
                        <a:pt x="1" y="860"/>
                      </a:cubicBezTo>
                      <a:cubicBezTo>
                        <a:pt x="1" y="1351"/>
                        <a:pt x="344" y="1733"/>
                        <a:pt x="766" y="1733"/>
                      </a:cubicBezTo>
                      <a:cubicBezTo>
                        <a:pt x="1174" y="1733"/>
                        <a:pt x="1514" y="1351"/>
                        <a:pt x="1514" y="860"/>
                      </a:cubicBezTo>
                      <a:cubicBezTo>
                        <a:pt x="1514" y="383"/>
                        <a:pt x="1174" y="1"/>
                        <a:pt x="7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9" name="Google Shape;3839;p52"/>
                <p:cNvSpPr/>
                <p:nvPr/>
              </p:nvSpPr>
              <p:spPr>
                <a:xfrm>
                  <a:off x="6903038" y="3210902"/>
                  <a:ext cx="59027" cy="6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" h="779" extrusionOk="0">
                      <a:moveTo>
                        <a:pt x="357" y="1"/>
                      </a:moveTo>
                      <a:cubicBezTo>
                        <a:pt x="164" y="1"/>
                        <a:pt x="0" y="177"/>
                        <a:pt x="0" y="383"/>
                      </a:cubicBezTo>
                      <a:cubicBezTo>
                        <a:pt x="0" y="602"/>
                        <a:pt x="164" y="779"/>
                        <a:pt x="357" y="779"/>
                      </a:cubicBezTo>
                      <a:cubicBezTo>
                        <a:pt x="533" y="779"/>
                        <a:pt x="697" y="602"/>
                        <a:pt x="697" y="383"/>
                      </a:cubicBezTo>
                      <a:cubicBezTo>
                        <a:pt x="697" y="177"/>
                        <a:pt x="533" y="1"/>
                        <a:pt x="35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0" name="Google Shape;3840;p52"/>
                <p:cNvSpPr/>
                <p:nvPr/>
              </p:nvSpPr>
              <p:spPr>
                <a:xfrm>
                  <a:off x="7617197" y="3130366"/>
                  <a:ext cx="232891" cy="227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0" h="2681" extrusionOk="0">
                      <a:moveTo>
                        <a:pt x="1373" y="1"/>
                      </a:moveTo>
                      <a:cubicBezTo>
                        <a:pt x="612" y="1"/>
                        <a:pt x="0" y="599"/>
                        <a:pt x="0" y="1334"/>
                      </a:cubicBezTo>
                      <a:cubicBezTo>
                        <a:pt x="0" y="2083"/>
                        <a:pt x="612" y="2681"/>
                        <a:pt x="1373" y="2681"/>
                      </a:cubicBezTo>
                      <a:lnTo>
                        <a:pt x="1648" y="2681"/>
                      </a:lnTo>
                      <a:lnTo>
                        <a:pt x="1648" y="2655"/>
                      </a:lnTo>
                      <a:cubicBezTo>
                        <a:pt x="2272" y="2534"/>
                        <a:pt x="2749" y="1988"/>
                        <a:pt x="2749" y="1334"/>
                      </a:cubicBezTo>
                      <a:cubicBezTo>
                        <a:pt x="2749" y="694"/>
                        <a:pt x="2272" y="148"/>
                        <a:pt x="1648" y="27"/>
                      </a:cubicBezTo>
                      <a:lnTo>
                        <a:pt x="16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1" name="Google Shape;3841;p52"/>
                <p:cNvSpPr/>
                <p:nvPr/>
              </p:nvSpPr>
              <p:spPr>
                <a:xfrm>
                  <a:off x="7657338" y="3130366"/>
                  <a:ext cx="199608" cy="227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7" h="2681" extrusionOk="0">
                      <a:moveTo>
                        <a:pt x="1174" y="1"/>
                      </a:moveTo>
                      <a:cubicBezTo>
                        <a:pt x="533" y="1"/>
                        <a:pt x="0" y="599"/>
                        <a:pt x="0" y="1334"/>
                      </a:cubicBezTo>
                      <a:cubicBezTo>
                        <a:pt x="0" y="2083"/>
                        <a:pt x="533" y="2681"/>
                        <a:pt x="1174" y="2681"/>
                      </a:cubicBezTo>
                      <a:cubicBezTo>
                        <a:pt x="1827" y="2681"/>
                        <a:pt x="2357" y="2083"/>
                        <a:pt x="2357" y="1334"/>
                      </a:cubicBezTo>
                      <a:cubicBezTo>
                        <a:pt x="2357" y="599"/>
                        <a:pt x="1827" y="1"/>
                        <a:pt x="11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2" name="Google Shape;3842;p52"/>
                <p:cNvSpPr/>
                <p:nvPr/>
              </p:nvSpPr>
              <p:spPr>
                <a:xfrm>
                  <a:off x="7693330" y="3170507"/>
                  <a:ext cx="127963" cy="146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733" extrusionOk="0">
                      <a:moveTo>
                        <a:pt x="749" y="1"/>
                      </a:moveTo>
                      <a:cubicBezTo>
                        <a:pt x="340" y="1"/>
                        <a:pt x="0" y="383"/>
                        <a:pt x="0" y="860"/>
                      </a:cubicBezTo>
                      <a:cubicBezTo>
                        <a:pt x="0" y="1351"/>
                        <a:pt x="340" y="1733"/>
                        <a:pt x="749" y="1733"/>
                      </a:cubicBezTo>
                      <a:cubicBezTo>
                        <a:pt x="1170" y="1733"/>
                        <a:pt x="1510" y="1351"/>
                        <a:pt x="1510" y="860"/>
                      </a:cubicBezTo>
                      <a:cubicBezTo>
                        <a:pt x="1510" y="383"/>
                        <a:pt x="1170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3" name="Google Shape;3843;p52"/>
                <p:cNvSpPr/>
                <p:nvPr/>
              </p:nvSpPr>
              <p:spPr>
                <a:xfrm>
                  <a:off x="7727882" y="3210902"/>
                  <a:ext cx="58773" cy="6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79" extrusionOk="0">
                      <a:moveTo>
                        <a:pt x="341" y="1"/>
                      </a:moveTo>
                      <a:cubicBezTo>
                        <a:pt x="164" y="1"/>
                        <a:pt x="1" y="177"/>
                        <a:pt x="1" y="383"/>
                      </a:cubicBezTo>
                      <a:cubicBezTo>
                        <a:pt x="1" y="602"/>
                        <a:pt x="164" y="779"/>
                        <a:pt x="341" y="779"/>
                      </a:cubicBezTo>
                      <a:cubicBezTo>
                        <a:pt x="530" y="779"/>
                        <a:pt x="694" y="602"/>
                        <a:pt x="694" y="383"/>
                      </a:cubicBezTo>
                      <a:cubicBezTo>
                        <a:pt x="694" y="177"/>
                        <a:pt x="530" y="1"/>
                        <a:pt x="34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4" name="Google Shape;3844;p52"/>
                <p:cNvSpPr/>
                <p:nvPr/>
              </p:nvSpPr>
              <p:spPr>
                <a:xfrm>
                  <a:off x="6066988" y="3198202"/>
                  <a:ext cx="614682" cy="77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0" h="916" extrusionOk="0">
                      <a:moveTo>
                        <a:pt x="0" y="0"/>
                      </a:moveTo>
                      <a:lnTo>
                        <a:pt x="0" y="916"/>
                      </a:lnTo>
                      <a:lnTo>
                        <a:pt x="6439" y="916"/>
                      </a:lnTo>
                      <a:lnTo>
                        <a:pt x="643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5" name="Google Shape;3845;p52"/>
                <p:cNvSpPr/>
                <p:nvPr/>
              </p:nvSpPr>
              <p:spPr>
                <a:xfrm>
                  <a:off x="7946880" y="3215645"/>
                  <a:ext cx="116615" cy="60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7" h="710" extrusionOk="0">
                      <a:moveTo>
                        <a:pt x="0" y="0"/>
                      </a:moveTo>
                      <a:lnTo>
                        <a:pt x="0" y="710"/>
                      </a:lnTo>
                      <a:lnTo>
                        <a:pt x="1376" y="710"/>
                      </a:lnTo>
                      <a:lnTo>
                        <a:pt x="1376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6" name="Google Shape;3846;p52"/>
                <p:cNvSpPr/>
                <p:nvPr/>
              </p:nvSpPr>
              <p:spPr>
                <a:xfrm>
                  <a:off x="7918087" y="3002237"/>
                  <a:ext cx="91124" cy="96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" h="1145" extrusionOk="0">
                      <a:moveTo>
                        <a:pt x="0" y="0"/>
                      </a:moveTo>
                      <a:lnTo>
                        <a:pt x="0" y="696"/>
                      </a:lnTo>
                      <a:lnTo>
                        <a:pt x="1076" y="1144"/>
                      </a:lnTo>
                      <a:lnTo>
                        <a:pt x="9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7" name="Google Shape;3847;p52"/>
                <p:cNvSpPr/>
                <p:nvPr/>
              </p:nvSpPr>
              <p:spPr>
                <a:xfrm>
                  <a:off x="6245620" y="3210902"/>
                  <a:ext cx="226200" cy="52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1" h="616" extrusionOk="0">
                      <a:moveTo>
                        <a:pt x="0" y="1"/>
                      </a:moveTo>
                      <a:lnTo>
                        <a:pt x="0" y="615"/>
                      </a:lnTo>
                      <a:lnTo>
                        <a:pt x="2671" y="615"/>
                      </a:lnTo>
                      <a:lnTo>
                        <a:pt x="267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8" name="Google Shape;3848;p52"/>
                <p:cNvSpPr/>
                <p:nvPr/>
              </p:nvSpPr>
              <p:spPr>
                <a:xfrm>
                  <a:off x="6282097" y="3093357"/>
                  <a:ext cx="132750" cy="74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309" extrusionOk="0">
                      <a:moveTo>
                        <a:pt x="1" y="1"/>
                      </a:moveTo>
                      <a:lnTo>
                        <a:pt x="1" y="1308"/>
                      </a:lnTo>
                      <a:lnTo>
                        <a:pt x="2344" y="1308"/>
                      </a:lnTo>
                      <a:lnTo>
                        <a:pt x="234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9" name="Google Shape;3849;p52"/>
                <p:cNvSpPr/>
                <p:nvPr/>
              </p:nvSpPr>
              <p:spPr>
                <a:xfrm>
                  <a:off x="7188177" y="2958455"/>
                  <a:ext cx="78421" cy="33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6" h="397" extrusionOk="0">
                      <a:moveTo>
                        <a:pt x="461" y="1"/>
                      </a:moveTo>
                      <a:cubicBezTo>
                        <a:pt x="203" y="1"/>
                        <a:pt x="0" y="96"/>
                        <a:pt x="0" y="190"/>
                      </a:cubicBezTo>
                      <a:cubicBezTo>
                        <a:pt x="0" y="298"/>
                        <a:pt x="203" y="396"/>
                        <a:pt x="461" y="396"/>
                      </a:cubicBezTo>
                      <a:cubicBezTo>
                        <a:pt x="719" y="396"/>
                        <a:pt x="925" y="298"/>
                        <a:pt x="925" y="190"/>
                      </a:cubicBezTo>
                      <a:cubicBezTo>
                        <a:pt x="925" y="96"/>
                        <a:pt x="719" y="1"/>
                        <a:pt x="46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0" name="Google Shape;3850;p52"/>
                <p:cNvSpPr/>
                <p:nvPr/>
              </p:nvSpPr>
              <p:spPr>
                <a:xfrm>
                  <a:off x="7567401" y="2958455"/>
                  <a:ext cx="77574" cy="33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" h="397" extrusionOk="0">
                      <a:moveTo>
                        <a:pt x="451" y="1"/>
                      </a:moveTo>
                      <a:cubicBezTo>
                        <a:pt x="206" y="1"/>
                        <a:pt x="0" y="96"/>
                        <a:pt x="0" y="190"/>
                      </a:cubicBezTo>
                      <a:cubicBezTo>
                        <a:pt x="0" y="298"/>
                        <a:pt x="206" y="396"/>
                        <a:pt x="451" y="396"/>
                      </a:cubicBezTo>
                      <a:cubicBezTo>
                        <a:pt x="709" y="396"/>
                        <a:pt x="915" y="298"/>
                        <a:pt x="915" y="190"/>
                      </a:cubicBezTo>
                      <a:cubicBezTo>
                        <a:pt x="915" y="96"/>
                        <a:pt x="709" y="1"/>
                        <a:pt x="45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1" name="Google Shape;3851;p52"/>
                <p:cNvSpPr/>
                <p:nvPr/>
              </p:nvSpPr>
              <p:spPr>
                <a:xfrm>
                  <a:off x="6822502" y="2860304"/>
                  <a:ext cx="52930" cy="72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" h="860" extrusionOk="0">
                      <a:moveTo>
                        <a:pt x="73" y="1"/>
                      </a:moveTo>
                      <a:cubicBezTo>
                        <a:pt x="61" y="1"/>
                        <a:pt x="50" y="5"/>
                        <a:pt x="39" y="16"/>
                      </a:cubicBezTo>
                      <a:cubicBezTo>
                        <a:pt x="0" y="29"/>
                        <a:pt x="0" y="68"/>
                        <a:pt x="13" y="111"/>
                      </a:cubicBezTo>
                      <a:lnTo>
                        <a:pt x="477" y="859"/>
                      </a:lnTo>
                      <a:lnTo>
                        <a:pt x="624" y="859"/>
                      </a:lnTo>
                      <a:lnTo>
                        <a:pt x="624" y="833"/>
                      </a:lnTo>
                      <a:lnTo>
                        <a:pt x="134" y="42"/>
                      </a:lnTo>
                      <a:cubicBezTo>
                        <a:pt x="117" y="17"/>
                        <a:pt x="95" y="1"/>
                        <a:pt x="7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2" name="Google Shape;3852;p52"/>
                <p:cNvSpPr/>
                <p:nvPr/>
              </p:nvSpPr>
              <p:spPr>
                <a:xfrm>
                  <a:off x="6843250" y="2928307"/>
                  <a:ext cx="47425" cy="9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" h="112" extrusionOk="0">
                      <a:moveTo>
                        <a:pt x="0" y="0"/>
                      </a:moveTo>
                      <a:lnTo>
                        <a:pt x="0" y="112"/>
                      </a:lnTo>
                      <a:lnTo>
                        <a:pt x="559" y="112"/>
                      </a:lnTo>
                      <a:lnTo>
                        <a:pt x="55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3" name="Google Shape;3853;p52"/>
                <p:cNvSpPr/>
                <p:nvPr/>
              </p:nvSpPr>
              <p:spPr>
                <a:xfrm>
                  <a:off x="6551506" y="2860304"/>
                  <a:ext cx="54031" cy="72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860" extrusionOk="0">
                      <a:moveTo>
                        <a:pt x="556" y="1"/>
                      </a:moveTo>
                      <a:cubicBezTo>
                        <a:pt x="531" y="1"/>
                        <a:pt x="512" y="17"/>
                        <a:pt x="504" y="42"/>
                      </a:cubicBezTo>
                      <a:lnTo>
                        <a:pt x="13" y="833"/>
                      </a:lnTo>
                      <a:cubicBezTo>
                        <a:pt x="13" y="833"/>
                        <a:pt x="13" y="846"/>
                        <a:pt x="0" y="859"/>
                      </a:cubicBezTo>
                      <a:lnTo>
                        <a:pt x="164" y="859"/>
                      </a:lnTo>
                      <a:lnTo>
                        <a:pt x="624" y="111"/>
                      </a:lnTo>
                      <a:cubicBezTo>
                        <a:pt x="638" y="68"/>
                        <a:pt x="624" y="29"/>
                        <a:pt x="598" y="16"/>
                      </a:cubicBezTo>
                      <a:cubicBezTo>
                        <a:pt x="583" y="5"/>
                        <a:pt x="569" y="1"/>
                        <a:pt x="55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4" name="Google Shape;3854;p52"/>
                <p:cNvSpPr/>
                <p:nvPr/>
              </p:nvSpPr>
              <p:spPr>
                <a:xfrm>
                  <a:off x="6536263" y="2928307"/>
                  <a:ext cx="48526" cy="9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" h="112" extrusionOk="0">
                      <a:moveTo>
                        <a:pt x="0" y="0"/>
                      </a:moveTo>
                      <a:lnTo>
                        <a:pt x="0" y="112"/>
                      </a:lnTo>
                      <a:lnTo>
                        <a:pt x="572" y="112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473A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855" name="Google Shape;3855;p52"/>
                <p:cNvGrpSpPr/>
                <p:nvPr/>
              </p:nvGrpSpPr>
              <p:grpSpPr>
                <a:xfrm>
                  <a:off x="4284955" y="2590958"/>
                  <a:ext cx="1837410" cy="766432"/>
                  <a:chOff x="3445543" y="2610469"/>
                  <a:chExt cx="5339754" cy="2227354"/>
                </a:xfrm>
              </p:grpSpPr>
              <p:sp>
                <p:nvSpPr>
                  <p:cNvPr id="3856" name="Google Shape;3856;p52"/>
                  <p:cNvSpPr/>
                  <p:nvPr/>
                </p:nvSpPr>
                <p:spPr>
                  <a:xfrm>
                    <a:off x="5287909" y="4172603"/>
                    <a:ext cx="622158" cy="6652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6" h="2070" extrusionOk="0">
                        <a:moveTo>
                          <a:pt x="762" y="0"/>
                        </a:moveTo>
                        <a:lnTo>
                          <a:pt x="762" y="26"/>
                        </a:lnTo>
                        <a:cubicBezTo>
                          <a:pt x="328" y="124"/>
                          <a:pt x="1" y="533"/>
                          <a:pt x="1" y="1036"/>
                        </a:cubicBezTo>
                        <a:cubicBezTo>
                          <a:pt x="1" y="1540"/>
                          <a:pt x="328" y="1961"/>
                          <a:pt x="762" y="2056"/>
                        </a:cubicBezTo>
                        <a:lnTo>
                          <a:pt x="762" y="2069"/>
                        </a:lnTo>
                        <a:lnTo>
                          <a:pt x="968" y="2069"/>
                        </a:lnTo>
                        <a:cubicBezTo>
                          <a:pt x="1498" y="2069"/>
                          <a:pt x="1936" y="1608"/>
                          <a:pt x="1936" y="1036"/>
                        </a:cubicBezTo>
                        <a:cubicBezTo>
                          <a:pt x="1936" y="464"/>
                          <a:pt x="1498" y="0"/>
                          <a:pt x="96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57" name="Google Shape;3857;p52"/>
                  <p:cNvSpPr/>
                  <p:nvPr/>
                </p:nvSpPr>
                <p:spPr>
                  <a:xfrm>
                    <a:off x="5266056" y="4172603"/>
                    <a:ext cx="534747" cy="6652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4" h="2070" extrusionOk="0">
                        <a:moveTo>
                          <a:pt x="830" y="0"/>
                        </a:moveTo>
                        <a:cubicBezTo>
                          <a:pt x="370" y="0"/>
                          <a:pt x="0" y="464"/>
                          <a:pt x="0" y="1036"/>
                        </a:cubicBezTo>
                        <a:cubicBezTo>
                          <a:pt x="0" y="1608"/>
                          <a:pt x="370" y="2069"/>
                          <a:pt x="830" y="2069"/>
                        </a:cubicBezTo>
                        <a:cubicBezTo>
                          <a:pt x="1295" y="2069"/>
                          <a:pt x="1664" y="1608"/>
                          <a:pt x="1664" y="1036"/>
                        </a:cubicBezTo>
                        <a:cubicBezTo>
                          <a:pt x="1664" y="464"/>
                          <a:pt x="1295" y="0"/>
                          <a:pt x="83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58" name="Google Shape;3858;p52"/>
                  <p:cNvSpPr/>
                  <p:nvPr/>
                </p:nvSpPr>
                <p:spPr>
                  <a:xfrm>
                    <a:off x="7839519" y="4172603"/>
                    <a:ext cx="622158" cy="6652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6" h="2070" extrusionOk="0">
                        <a:moveTo>
                          <a:pt x="778" y="0"/>
                        </a:moveTo>
                        <a:lnTo>
                          <a:pt x="778" y="26"/>
                        </a:lnTo>
                        <a:cubicBezTo>
                          <a:pt x="327" y="124"/>
                          <a:pt x="0" y="533"/>
                          <a:pt x="0" y="1036"/>
                        </a:cubicBezTo>
                        <a:cubicBezTo>
                          <a:pt x="0" y="1540"/>
                          <a:pt x="327" y="1961"/>
                          <a:pt x="778" y="2056"/>
                        </a:cubicBezTo>
                        <a:lnTo>
                          <a:pt x="778" y="2069"/>
                        </a:lnTo>
                        <a:lnTo>
                          <a:pt x="968" y="2069"/>
                        </a:lnTo>
                        <a:cubicBezTo>
                          <a:pt x="1501" y="2069"/>
                          <a:pt x="1935" y="1608"/>
                          <a:pt x="1935" y="1036"/>
                        </a:cubicBezTo>
                        <a:cubicBezTo>
                          <a:pt x="1935" y="464"/>
                          <a:pt x="1501" y="0"/>
                          <a:pt x="96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59" name="Google Shape;3859;p52"/>
                  <p:cNvSpPr/>
                  <p:nvPr/>
                </p:nvSpPr>
                <p:spPr>
                  <a:xfrm>
                    <a:off x="7822487" y="4172603"/>
                    <a:ext cx="529927" cy="6652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2070" extrusionOk="0">
                        <a:moveTo>
                          <a:pt x="831" y="0"/>
                        </a:moveTo>
                        <a:cubicBezTo>
                          <a:pt x="367" y="0"/>
                          <a:pt x="1" y="464"/>
                          <a:pt x="1" y="1036"/>
                        </a:cubicBezTo>
                        <a:cubicBezTo>
                          <a:pt x="1" y="1608"/>
                          <a:pt x="367" y="2069"/>
                          <a:pt x="831" y="2069"/>
                        </a:cubicBezTo>
                        <a:cubicBezTo>
                          <a:pt x="1279" y="2069"/>
                          <a:pt x="1648" y="1608"/>
                          <a:pt x="1648" y="1036"/>
                        </a:cubicBezTo>
                        <a:cubicBezTo>
                          <a:pt x="1648" y="464"/>
                          <a:pt x="1279" y="0"/>
                          <a:pt x="831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60" name="Google Shape;3860;p52"/>
                  <p:cNvSpPr/>
                  <p:nvPr/>
                </p:nvSpPr>
                <p:spPr>
                  <a:xfrm>
                    <a:off x="5025356" y="3730089"/>
                    <a:ext cx="3759941" cy="792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0" h="2466" extrusionOk="0">
                        <a:moveTo>
                          <a:pt x="8228" y="1"/>
                        </a:moveTo>
                        <a:lnTo>
                          <a:pt x="328" y="30"/>
                        </a:lnTo>
                        <a:lnTo>
                          <a:pt x="1" y="2466"/>
                        </a:lnTo>
                        <a:lnTo>
                          <a:pt x="11699" y="2466"/>
                        </a:lnTo>
                        <a:lnTo>
                          <a:pt x="11699" y="995"/>
                        </a:lnTo>
                        <a:lnTo>
                          <a:pt x="8228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61" name="Google Shape;3861;p52"/>
                  <p:cNvSpPr/>
                  <p:nvPr/>
                </p:nvSpPr>
                <p:spPr>
                  <a:xfrm>
                    <a:off x="5025356" y="4374096"/>
                    <a:ext cx="3759941" cy="1484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0" h="462" extrusionOk="0">
                        <a:moveTo>
                          <a:pt x="56" y="1"/>
                        </a:moveTo>
                        <a:lnTo>
                          <a:pt x="1" y="462"/>
                        </a:lnTo>
                        <a:lnTo>
                          <a:pt x="11699" y="462"/>
                        </a:lnTo>
                        <a:lnTo>
                          <a:pt x="1169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62" name="Google Shape;3862;p52"/>
                  <p:cNvSpPr/>
                  <p:nvPr/>
                </p:nvSpPr>
                <p:spPr>
                  <a:xfrm>
                    <a:off x="5287909" y="2610469"/>
                    <a:ext cx="2381617" cy="11295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11" h="3515" extrusionOk="0">
                        <a:moveTo>
                          <a:pt x="926" y="1"/>
                        </a:moveTo>
                        <a:lnTo>
                          <a:pt x="1" y="3514"/>
                        </a:lnTo>
                        <a:lnTo>
                          <a:pt x="7411" y="3485"/>
                        </a:lnTo>
                        <a:lnTo>
                          <a:pt x="4400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63" name="Google Shape;3863;p52"/>
                  <p:cNvSpPr/>
                  <p:nvPr/>
                </p:nvSpPr>
                <p:spPr>
                  <a:xfrm>
                    <a:off x="3520099" y="3730089"/>
                    <a:ext cx="3759941" cy="792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0" h="2466" extrusionOk="0">
                        <a:moveTo>
                          <a:pt x="328" y="1"/>
                        </a:moveTo>
                        <a:lnTo>
                          <a:pt x="1" y="2466"/>
                        </a:lnTo>
                        <a:lnTo>
                          <a:pt x="11699" y="2466"/>
                        </a:lnTo>
                        <a:lnTo>
                          <a:pt x="11699" y="995"/>
                        </a:lnTo>
                        <a:lnTo>
                          <a:pt x="8225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64" name="Google Shape;3864;p52"/>
                  <p:cNvSpPr/>
                  <p:nvPr/>
                </p:nvSpPr>
                <p:spPr>
                  <a:xfrm>
                    <a:off x="3520099" y="4163926"/>
                    <a:ext cx="3759941" cy="3586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0" h="1116" extrusionOk="0">
                        <a:moveTo>
                          <a:pt x="151" y="1"/>
                        </a:moveTo>
                        <a:lnTo>
                          <a:pt x="1" y="1116"/>
                        </a:lnTo>
                        <a:lnTo>
                          <a:pt x="11699" y="1116"/>
                        </a:lnTo>
                        <a:lnTo>
                          <a:pt x="11699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65" name="Google Shape;3865;p52"/>
                  <p:cNvSpPr/>
                  <p:nvPr/>
                </p:nvSpPr>
                <p:spPr>
                  <a:xfrm>
                    <a:off x="3843710" y="2610469"/>
                    <a:ext cx="2319595" cy="11861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18" h="3691" extrusionOk="0">
                        <a:moveTo>
                          <a:pt x="1703" y="1"/>
                        </a:moveTo>
                        <a:lnTo>
                          <a:pt x="0" y="3691"/>
                        </a:lnTo>
                        <a:lnTo>
                          <a:pt x="0" y="3691"/>
                        </a:lnTo>
                        <a:lnTo>
                          <a:pt x="7218" y="3485"/>
                        </a:lnTo>
                        <a:lnTo>
                          <a:pt x="54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66" name="Google Shape;3866;p52"/>
                  <p:cNvSpPr/>
                  <p:nvPr/>
                </p:nvSpPr>
                <p:spPr>
                  <a:xfrm>
                    <a:off x="4009533" y="2679883"/>
                    <a:ext cx="1182293" cy="1060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79" h="3299" extrusionOk="0">
                        <a:moveTo>
                          <a:pt x="1488" y="0"/>
                        </a:moveTo>
                        <a:lnTo>
                          <a:pt x="1" y="3298"/>
                        </a:lnTo>
                        <a:lnTo>
                          <a:pt x="3489" y="3298"/>
                        </a:lnTo>
                        <a:lnTo>
                          <a:pt x="3678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67" name="Google Shape;3867;p52"/>
                  <p:cNvSpPr/>
                  <p:nvPr/>
                </p:nvSpPr>
                <p:spPr>
                  <a:xfrm>
                    <a:off x="5243882" y="2679883"/>
                    <a:ext cx="814333" cy="1060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34" h="3299" extrusionOk="0">
                        <a:moveTo>
                          <a:pt x="193" y="0"/>
                        </a:moveTo>
                        <a:lnTo>
                          <a:pt x="1" y="3298"/>
                        </a:lnTo>
                        <a:lnTo>
                          <a:pt x="2534" y="3298"/>
                        </a:lnTo>
                        <a:lnTo>
                          <a:pt x="886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68" name="Google Shape;3868;p52"/>
                  <p:cNvSpPr/>
                  <p:nvPr/>
                </p:nvSpPr>
                <p:spPr>
                  <a:xfrm>
                    <a:off x="4298437" y="2679883"/>
                    <a:ext cx="893388" cy="424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0" h="1321" extrusionOk="0">
                        <a:moveTo>
                          <a:pt x="589" y="0"/>
                        </a:moveTo>
                        <a:lnTo>
                          <a:pt x="1" y="1321"/>
                        </a:lnTo>
                        <a:lnTo>
                          <a:pt x="2697" y="1321"/>
                        </a:lnTo>
                        <a:lnTo>
                          <a:pt x="2779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29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69" name="Google Shape;3869;p52"/>
                  <p:cNvSpPr/>
                  <p:nvPr/>
                </p:nvSpPr>
                <p:spPr>
                  <a:xfrm>
                    <a:off x="5279553" y="2679883"/>
                    <a:ext cx="459548" cy="424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0" h="1321" extrusionOk="0">
                        <a:moveTo>
                          <a:pt x="82" y="0"/>
                        </a:moveTo>
                        <a:lnTo>
                          <a:pt x="1" y="1321"/>
                        </a:lnTo>
                        <a:lnTo>
                          <a:pt x="1429" y="1321"/>
                        </a:lnTo>
                        <a:lnTo>
                          <a:pt x="775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29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70" name="Google Shape;3870;p52"/>
                  <p:cNvSpPr/>
                  <p:nvPr/>
                </p:nvSpPr>
                <p:spPr>
                  <a:xfrm>
                    <a:off x="5625338" y="2689202"/>
                    <a:ext cx="2044187" cy="1041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61" h="3240" extrusionOk="0">
                        <a:moveTo>
                          <a:pt x="0" y="1"/>
                        </a:moveTo>
                        <a:lnTo>
                          <a:pt x="1674" y="3240"/>
                        </a:lnTo>
                        <a:lnTo>
                          <a:pt x="6361" y="3240"/>
                        </a:lnTo>
                        <a:lnTo>
                          <a:pt x="3553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71" name="Google Shape;3871;p52"/>
                  <p:cNvSpPr/>
                  <p:nvPr/>
                </p:nvSpPr>
                <p:spPr>
                  <a:xfrm>
                    <a:off x="5905566" y="2689202"/>
                    <a:ext cx="669398" cy="323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3" h="1008" extrusionOk="0">
                        <a:moveTo>
                          <a:pt x="1" y="1"/>
                        </a:moveTo>
                        <a:cubicBezTo>
                          <a:pt x="96" y="203"/>
                          <a:pt x="491" y="354"/>
                          <a:pt x="952" y="367"/>
                        </a:cubicBezTo>
                        <a:lnTo>
                          <a:pt x="952" y="612"/>
                        </a:lnTo>
                        <a:lnTo>
                          <a:pt x="599" y="612"/>
                        </a:lnTo>
                        <a:cubicBezTo>
                          <a:pt x="491" y="612"/>
                          <a:pt x="409" y="694"/>
                          <a:pt x="409" y="789"/>
                        </a:cubicBezTo>
                        <a:lnTo>
                          <a:pt x="409" y="831"/>
                        </a:lnTo>
                        <a:cubicBezTo>
                          <a:pt x="409" y="926"/>
                          <a:pt x="491" y="1008"/>
                          <a:pt x="599" y="1008"/>
                        </a:cubicBezTo>
                        <a:lnTo>
                          <a:pt x="1485" y="1008"/>
                        </a:lnTo>
                        <a:cubicBezTo>
                          <a:pt x="1593" y="1008"/>
                          <a:pt x="1674" y="926"/>
                          <a:pt x="1674" y="831"/>
                        </a:cubicBezTo>
                        <a:lnTo>
                          <a:pt x="1674" y="789"/>
                        </a:lnTo>
                        <a:cubicBezTo>
                          <a:pt x="1674" y="694"/>
                          <a:pt x="1593" y="612"/>
                          <a:pt x="1485" y="612"/>
                        </a:cubicBezTo>
                        <a:lnTo>
                          <a:pt x="1115" y="612"/>
                        </a:lnTo>
                        <a:lnTo>
                          <a:pt x="1115" y="367"/>
                        </a:lnTo>
                        <a:cubicBezTo>
                          <a:pt x="1593" y="354"/>
                          <a:pt x="1988" y="203"/>
                          <a:pt x="208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72" name="Google Shape;3872;p52"/>
                  <p:cNvSpPr/>
                  <p:nvPr/>
                </p:nvSpPr>
                <p:spPr>
                  <a:xfrm>
                    <a:off x="7095889" y="3461432"/>
                    <a:ext cx="275408" cy="268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7" h="837" extrusionOk="0">
                        <a:moveTo>
                          <a:pt x="59" y="0"/>
                        </a:moveTo>
                        <a:cubicBezTo>
                          <a:pt x="43" y="0"/>
                          <a:pt x="26" y="7"/>
                          <a:pt x="13" y="20"/>
                        </a:cubicBezTo>
                        <a:cubicBezTo>
                          <a:pt x="0" y="33"/>
                          <a:pt x="0" y="75"/>
                          <a:pt x="13" y="102"/>
                        </a:cubicBezTo>
                        <a:lnTo>
                          <a:pt x="762" y="824"/>
                        </a:lnTo>
                        <a:cubicBezTo>
                          <a:pt x="762" y="824"/>
                          <a:pt x="791" y="837"/>
                          <a:pt x="804" y="837"/>
                        </a:cubicBezTo>
                        <a:cubicBezTo>
                          <a:pt x="817" y="837"/>
                          <a:pt x="830" y="824"/>
                          <a:pt x="843" y="811"/>
                        </a:cubicBezTo>
                        <a:cubicBezTo>
                          <a:pt x="856" y="798"/>
                          <a:pt x="856" y="755"/>
                          <a:pt x="830" y="742"/>
                        </a:cubicBezTo>
                        <a:lnTo>
                          <a:pt x="95" y="20"/>
                        </a:lnTo>
                        <a:cubicBezTo>
                          <a:pt x="88" y="7"/>
                          <a:pt x="74" y="0"/>
                          <a:pt x="5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73" name="Google Shape;3873;p52"/>
                  <p:cNvSpPr/>
                  <p:nvPr/>
                </p:nvSpPr>
                <p:spPr>
                  <a:xfrm>
                    <a:off x="6368969" y="3445685"/>
                    <a:ext cx="56881" cy="2805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873" extrusionOk="0">
                        <a:moveTo>
                          <a:pt x="56" y="0"/>
                        </a:moveTo>
                        <a:cubicBezTo>
                          <a:pt x="30" y="0"/>
                          <a:pt x="0" y="30"/>
                          <a:pt x="0" y="69"/>
                        </a:cubicBezTo>
                        <a:lnTo>
                          <a:pt x="56" y="834"/>
                        </a:lnTo>
                        <a:cubicBezTo>
                          <a:pt x="56" y="860"/>
                          <a:pt x="82" y="873"/>
                          <a:pt x="111" y="873"/>
                        </a:cubicBezTo>
                        <a:lnTo>
                          <a:pt x="124" y="873"/>
                        </a:lnTo>
                        <a:cubicBezTo>
                          <a:pt x="151" y="873"/>
                          <a:pt x="177" y="847"/>
                          <a:pt x="164" y="817"/>
                        </a:cubicBezTo>
                        <a:lnTo>
                          <a:pt x="124" y="56"/>
                        </a:lnTo>
                        <a:cubicBezTo>
                          <a:pt x="124" y="30"/>
                          <a:pt x="95" y="0"/>
                          <a:pt x="5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74" name="Google Shape;3874;p52"/>
                  <p:cNvSpPr/>
                  <p:nvPr/>
                </p:nvSpPr>
                <p:spPr>
                  <a:xfrm>
                    <a:off x="7271031" y="3704059"/>
                    <a:ext cx="148469" cy="263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2" h="82" extrusionOk="0">
                        <a:moveTo>
                          <a:pt x="1" y="0"/>
                        </a:moveTo>
                        <a:lnTo>
                          <a:pt x="1" y="82"/>
                        </a:lnTo>
                        <a:lnTo>
                          <a:pt x="462" y="82"/>
                        </a:lnTo>
                        <a:lnTo>
                          <a:pt x="46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75" name="Google Shape;3875;p52"/>
                  <p:cNvSpPr/>
                  <p:nvPr/>
                </p:nvSpPr>
                <p:spPr>
                  <a:xfrm>
                    <a:off x="6338439" y="3704059"/>
                    <a:ext cx="149434" cy="263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82" extrusionOk="0">
                        <a:moveTo>
                          <a:pt x="0" y="0"/>
                        </a:moveTo>
                        <a:lnTo>
                          <a:pt x="0" y="82"/>
                        </a:lnTo>
                        <a:lnTo>
                          <a:pt x="465" y="82"/>
                        </a:lnTo>
                        <a:lnTo>
                          <a:pt x="46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76" name="Google Shape;3876;p52"/>
                  <p:cNvSpPr/>
                  <p:nvPr/>
                </p:nvSpPr>
                <p:spPr>
                  <a:xfrm>
                    <a:off x="5625338" y="2689202"/>
                    <a:ext cx="2044187" cy="1041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61" h="3240" extrusionOk="0">
                        <a:moveTo>
                          <a:pt x="0" y="1"/>
                        </a:moveTo>
                        <a:lnTo>
                          <a:pt x="6361" y="3240"/>
                        </a:lnTo>
                        <a:lnTo>
                          <a:pt x="3553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29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77" name="Google Shape;3877;p52"/>
                  <p:cNvSpPr/>
                  <p:nvPr/>
                </p:nvSpPr>
                <p:spPr>
                  <a:xfrm>
                    <a:off x="8408650" y="4049522"/>
                    <a:ext cx="376637" cy="223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2" h="697" extrusionOk="0">
                        <a:moveTo>
                          <a:pt x="1" y="1"/>
                        </a:moveTo>
                        <a:lnTo>
                          <a:pt x="1" y="697"/>
                        </a:lnTo>
                        <a:lnTo>
                          <a:pt x="1171" y="697"/>
                        </a:lnTo>
                        <a:lnTo>
                          <a:pt x="117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78" name="Google Shape;3878;p52"/>
                  <p:cNvSpPr/>
                  <p:nvPr/>
                </p:nvSpPr>
                <p:spPr>
                  <a:xfrm>
                    <a:off x="7279707" y="4049522"/>
                    <a:ext cx="376315" cy="223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1" h="697" extrusionOk="0">
                        <a:moveTo>
                          <a:pt x="0" y="1"/>
                        </a:moveTo>
                        <a:lnTo>
                          <a:pt x="0" y="697"/>
                        </a:lnTo>
                        <a:lnTo>
                          <a:pt x="1170" y="697"/>
                        </a:lnTo>
                        <a:lnTo>
                          <a:pt x="117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79" name="Google Shape;3879;p52"/>
                  <p:cNvSpPr/>
                  <p:nvPr/>
                </p:nvSpPr>
                <p:spPr>
                  <a:xfrm>
                    <a:off x="3445543" y="4408803"/>
                    <a:ext cx="275729" cy="149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8" h="465" extrusionOk="0">
                        <a:moveTo>
                          <a:pt x="1" y="1"/>
                        </a:moveTo>
                        <a:lnTo>
                          <a:pt x="1" y="465"/>
                        </a:lnTo>
                        <a:lnTo>
                          <a:pt x="857" y="465"/>
                        </a:lnTo>
                        <a:lnTo>
                          <a:pt x="85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80" name="Google Shape;3880;p52"/>
                  <p:cNvSpPr/>
                  <p:nvPr/>
                </p:nvSpPr>
                <p:spPr>
                  <a:xfrm>
                    <a:off x="6150443" y="4172603"/>
                    <a:ext cx="622158" cy="6652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6" h="2070" extrusionOk="0">
                        <a:moveTo>
                          <a:pt x="762" y="0"/>
                        </a:moveTo>
                        <a:lnTo>
                          <a:pt x="762" y="26"/>
                        </a:lnTo>
                        <a:cubicBezTo>
                          <a:pt x="327" y="124"/>
                          <a:pt x="0" y="533"/>
                          <a:pt x="0" y="1036"/>
                        </a:cubicBezTo>
                        <a:cubicBezTo>
                          <a:pt x="0" y="1540"/>
                          <a:pt x="327" y="1961"/>
                          <a:pt x="762" y="2056"/>
                        </a:cubicBezTo>
                        <a:lnTo>
                          <a:pt x="762" y="2069"/>
                        </a:lnTo>
                        <a:lnTo>
                          <a:pt x="968" y="2069"/>
                        </a:lnTo>
                        <a:cubicBezTo>
                          <a:pt x="1497" y="2069"/>
                          <a:pt x="1935" y="1608"/>
                          <a:pt x="1935" y="1036"/>
                        </a:cubicBezTo>
                        <a:cubicBezTo>
                          <a:pt x="1935" y="464"/>
                          <a:pt x="1497" y="0"/>
                          <a:pt x="96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81" name="Google Shape;3881;p52"/>
                  <p:cNvSpPr/>
                  <p:nvPr/>
                </p:nvSpPr>
                <p:spPr>
                  <a:xfrm>
                    <a:off x="6128269" y="4172603"/>
                    <a:ext cx="534104" cy="6652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2" h="2070" extrusionOk="0">
                        <a:moveTo>
                          <a:pt x="831" y="0"/>
                        </a:moveTo>
                        <a:cubicBezTo>
                          <a:pt x="370" y="0"/>
                          <a:pt x="1" y="464"/>
                          <a:pt x="1" y="1036"/>
                        </a:cubicBezTo>
                        <a:cubicBezTo>
                          <a:pt x="1" y="1608"/>
                          <a:pt x="370" y="2069"/>
                          <a:pt x="831" y="2069"/>
                        </a:cubicBezTo>
                        <a:cubicBezTo>
                          <a:pt x="1295" y="2069"/>
                          <a:pt x="1661" y="1608"/>
                          <a:pt x="1661" y="1036"/>
                        </a:cubicBezTo>
                        <a:cubicBezTo>
                          <a:pt x="1661" y="464"/>
                          <a:pt x="1295" y="0"/>
                          <a:pt x="831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82" name="Google Shape;3882;p52"/>
                  <p:cNvSpPr/>
                  <p:nvPr/>
                </p:nvSpPr>
                <p:spPr>
                  <a:xfrm>
                    <a:off x="6224999" y="4291185"/>
                    <a:ext cx="341608" cy="429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3" h="1335" extrusionOk="0">
                        <a:moveTo>
                          <a:pt x="530" y="0"/>
                        </a:moveTo>
                        <a:cubicBezTo>
                          <a:pt x="232" y="0"/>
                          <a:pt x="0" y="298"/>
                          <a:pt x="0" y="667"/>
                        </a:cubicBezTo>
                        <a:cubicBezTo>
                          <a:pt x="0" y="1033"/>
                          <a:pt x="232" y="1334"/>
                          <a:pt x="530" y="1334"/>
                        </a:cubicBezTo>
                        <a:cubicBezTo>
                          <a:pt x="831" y="1334"/>
                          <a:pt x="1063" y="1033"/>
                          <a:pt x="1063" y="667"/>
                        </a:cubicBezTo>
                        <a:cubicBezTo>
                          <a:pt x="1063" y="298"/>
                          <a:pt x="831" y="0"/>
                          <a:pt x="53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83" name="Google Shape;3883;p52"/>
                  <p:cNvSpPr/>
                  <p:nvPr/>
                </p:nvSpPr>
                <p:spPr>
                  <a:xfrm>
                    <a:off x="6316266" y="4408803"/>
                    <a:ext cx="158110" cy="1924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" h="599" extrusionOk="0">
                        <a:moveTo>
                          <a:pt x="246" y="1"/>
                        </a:moveTo>
                        <a:cubicBezTo>
                          <a:pt x="112" y="1"/>
                          <a:pt x="1" y="138"/>
                          <a:pt x="1" y="301"/>
                        </a:cubicBezTo>
                        <a:cubicBezTo>
                          <a:pt x="1" y="465"/>
                          <a:pt x="112" y="599"/>
                          <a:pt x="246" y="599"/>
                        </a:cubicBezTo>
                        <a:cubicBezTo>
                          <a:pt x="383" y="599"/>
                          <a:pt x="491" y="465"/>
                          <a:pt x="491" y="301"/>
                        </a:cubicBezTo>
                        <a:cubicBezTo>
                          <a:pt x="491" y="138"/>
                          <a:pt x="383" y="1"/>
                          <a:pt x="246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84" name="Google Shape;3884;p52"/>
                  <p:cNvSpPr/>
                  <p:nvPr/>
                </p:nvSpPr>
                <p:spPr>
                  <a:xfrm>
                    <a:off x="3948795" y="4172603"/>
                    <a:ext cx="622158" cy="6652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6" h="2070" extrusionOk="0">
                        <a:moveTo>
                          <a:pt x="778" y="0"/>
                        </a:moveTo>
                        <a:lnTo>
                          <a:pt x="778" y="26"/>
                        </a:lnTo>
                        <a:cubicBezTo>
                          <a:pt x="327" y="124"/>
                          <a:pt x="0" y="533"/>
                          <a:pt x="0" y="1036"/>
                        </a:cubicBezTo>
                        <a:cubicBezTo>
                          <a:pt x="0" y="1540"/>
                          <a:pt x="327" y="1961"/>
                          <a:pt x="778" y="2056"/>
                        </a:cubicBezTo>
                        <a:lnTo>
                          <a:pt x="778" y="2069"/>
                        </a:lnTo>
                        <a:lnTo>
                          <a:pt x="968" y="2069"/>
                        </a:lnTo>
                        <a:cubicBezTo>
                          <a:pt x="1497" y="2069"/>
                          <a:pt x="1935" y="1608"/>
                          <a:pt x="1935" y="1036"/>
                        </a:cubicBezTo>
                        <a:cubicBezTo>
                          <a:pt x="1935" y="464"/>
                          <a:pt x="1497" y="0"/>
                          <a:pt x="96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85" name="Google Shape;3885;p52"/>
                  <p:cNvSpPr/>
                  <p:nvPr/>
                </p:nvSpPr>
                <p:spPr>
                  <a:xfrm>
                    <a:off x="3930799" y="4172603"/>
                    <a:ext cx="535069" cy="6652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5" h="2070" extrusionOk="0">
                        <a:moveTo>
                          <a:pt x="834" y="0"/>
                        </a:moveTo>
                        <a:cubicBezTo>
                          <a:pt x="370" y="0"/>
                          <a:pt x="1" y="464"/>
                          <a:pt x="1" y="1036"/>
                        </a:cubicBezTo>
                        <a:cubicBezTo>
                          <a:pt x="1" y="1608"/>
                          <a:pt x="370" y="2069"/>
                          <a:pt x="834" y="2069"/>
                        </a:cubicBezTo>
                        <a:cubicBezTo>
                          <a:pt x="1282" y="2069"/>
                          <a:pt x="1664" y="1608"/>
                          <a:pt x="1664" y="1036"/>
                        </a:cubicBezTo>
                        <a:cubicBezTo>
                          <a:pt x="1664" y="464"/>
                          <a:pt x="1282" y="0"/>
                          <a:pt x="83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86" name="Google Shape;3886;p52"/>
                  <p:cNvSpPr/>
                  <p:nvPr/>
                </p:nvSpPr>
                <p:spPr>
                  <a:xfrm>
                    <a:off x="4023351" y="4291185"/>
                    <a:ext cx="345786" cy="429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6" h="1335" extrusionOk="0">
                        <a:moveTo>
                          <a:pt x="546" y="0"/>
                        </a:moveTo>
                        <a:cubicBezTo>
                          <a:pt x="246" y="0"/>
                          <a:pt x="0" y="298"/>
                          <a:pt x="0" y="667"/>
                        </a:cubicBezTo>
                        <a:cubicBezTo>
                          <a:pt x="0" y="1033"/>
                          <a:pt x="246" y="1334"/>
                          <a:pt x="546" y="1334"/>
                        </a:cubicBezTo>
                        <a:cubicBezTo>
                          <a:pt x="831" y="1334"/>
                          <a:pt x="1076" y="1033"/>
                          <a:pt x="1076" y="667"/>
                        </a:cubicBezTo>
                        <a:cubicBezTo>
                          <a:pt x="1076" y="298"/>
                          <a:pt x="831" y="0"/>
                          <a:pt x="54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87" name="Google Shape;3887;p52"/>
                  <p:cNvSpPr/>
                  <p:nvPr/>
                </p:nvSpPr>
                <p:spPr>
                  <a:xfrm>
                    <a:off x="4120081" y="4408803"/>
                    <a:ext cx="152647" cy="1924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599" extrusionOk="0">
                        <a:moveTo>
                          <a:pt x="245" y="1"/>
                        </a:moveTo>
                        <a:cubicBezTo>
                          <a:pt x="108" y="1"/>
                          <a:pt x="0" y="138"/>
                          <a:pt x="0" y="301"/>
                        </a:cubicBezTo>
                        <a:cubicBezTo>
                          <a:pt x="0" y="465"/>
                          <a:pt x="108" y="599"/>
                          <a:pt x="245" y="599"/>
                        </a:cubicBezTo>
                        <a:cubicBezTo>
                          <a:pt x="366" y="599"/>
                          <a:pt x="474" y="465"/>
                          <a:pt x="474" y="301"/>
                        </a:cubicBezTo>
                        <a:cubicBezTo>
                          <a:pt x="474" y="138"/>
                          <a:pt x="366" y="1"/>
                          <a:pt x="24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88" name="Google Shape;3888;p52"/>
                  <p:cNvSpPr/>
                  <p:nvPr/>
                </p:nvSpPr>
                <p:spPr>
                  <a:xfrm>
                    <a:off x="7699727" y="4067518"/>
                    <a:ext cx="665220" cy="485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0" h="151" extrusionOk="0">
                        <a:moveTo>
                          <a:pt x="1" y="0"/>
                        </a:moveTo>
                        <a:lnTo>
                          <a:pt x="1" y="151"/>
                        </a:lnTo>
                        <a:lnTo>
                          <a:pt x="2070" y="151"/>
                        </a:lnTo>
                        <a:lnTo>
                          <a:pt x="207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89" name="Google Shape;3889;p52"/>
                  <p:cNvSpPr/>
                  <p:nvPr/>
                </p:nvSpPr>
                <p:spPr>
                  <a:xfrm>
                    <a:off x="7699727" y="4146251"/>
                    <a:ext cx="665220" cy="485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0" h="151" extrusionOk="0">
                        <a:moveTo>
                          <a:pt x="1" y="0"/>
                        </a:moveTo>
                        <a:lnTo>
                          <a:pt x="1" y="151"/>
                        </a:lnTo>
                        <a:lnTo>
                          <a:pt x="2070" y="151"/>
                        </a:lnTo>
                        <a:lnTo>
                          <a:pt x="207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90" name="Google Shape;3890;p52"/>
                  <p:cNvSpPr/>
                  <p:nvPr/>
                </p:nvSpPr>
                <p:spPr>
                  <a:xfrm>
                    <a:off x="7699727" y="4224984"/>
                    <a:ext cx="665220" cy="485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0" h="151" extrusionOk="0">
                        <a:moveTo>
                          <a:pt x="1" y="1"/>
                        </a:moveTo>
                        <a:lnTo>
                          <a:pt x="1" y="151"/>
                        </a:lnTo>
                        <a:lnTo>
                          <a:pt x="2070" y="151"/>
                        </a:lnTo>
                        <a:lnTo>
                          <a:pt x="207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91" name="Google Shape;3891;p52"/>
                  <p:cNvSpPr/>
                  <p:nvPr/>
                </p:nvSpPr>
                <p:spPr>
                  <a:xfrm>
                    <a:off x="5310083" y="3804966"/>
                    <a:ext cx="223026" cy="10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4" h="314" extrusionOk="0">
                        <a:moveTo>
                          <a:pt x="151" y="0"/>
                        </a:moveTo>
                        <a:cubicBezTo>
                          <a:pt x="69" y="0"/>
                          <a:pt x="0" y="69"/>
                          <a:pt x="0" y="163"/>
                        </a:cubicBezTo>
                        <a:cubicBezTo>
                          <a:pt x="0" y="245"/>
                          <a:pt x="69" y="314"/>
                          <a:pt x="151" y="314"/>
                        </a:cubicBezTo>
                        <a:lnTo>
                          <a:pt x="546" y="314"/>
                        </a:lnTo>
                        <a:cubicBezTo>
                          <a:pt x="628" y="314"/>
                          <a:pt x="693" y="245"/>
                          <a:pt x="693" y="163"/>
                        </a:cubicBezTo>
                        <a:cubicBezTo>
                          <a:pt x="693" y="69"/>
                          <a:pt x="628" y="0"/>
                          <a:pt x="54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92" name="Google Shape;3892;p52"/>
                  <p:cNvSpPr/>
                  <p:nvPr/>
                </p:nvSpPr>
                <p:spPr>
                  <a:xfrm>
                    <a:off x="4062236" y="3804966"/>
                    <a:ext cx="228167" cy="10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0" h="314" extrusionOk="0">
                        <a:moveTo>
                          <a:pt x="164" y="0"/>
                        </a:moveTo>
                        <a:cubicBezTo>
                          <a:pt x="69" y="0"/>
                          <a:pt x="0" y="69"/>
                          <a:pt x="0" y="163"/>
                        </a:cubicBezTo>
                        <a:cubicBezTo>
                          <a:pt x="0" y="245"/>
                          <a:pt x="69" y="314"/>
                          <a:pt x="164" y="314"/>
                        </a:cubicBezTo>
                        <a:lnTo>
                          <a:pt x="559" y="314"/>
                        </a:lnTo>
                        <a:cubicBezTo>
                          <a:pt x="641" y="314"/>
                          <a:pt x="710" y="245"/>
                          <a:pt x="710" y="163"/>
                        </a:cubicBezTo>
                        <a:cubicBezTo>
                          <a:pt x="710" y="69"/>
                          <a:pt x="641" y="0"/>
                          <a:pt x="55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93" name="Google Shape;3893;p52"/>
                  <p:cNvSpPr/>
                  <p:nvPr/>
                </p:nvSpPr>
                <p:spPr>
                  <a:xfrm>
                    <a:off x="5756455" y="3616645"/>
                    <a:ext cx="376648" cy="184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4" h="573" extrusionOk="0">
                        <a:moveTo>
                          <a:pt x="40" y="1"/>
                        </a:moveTo>
                        <a:cubicBezTo>
                          <a:pt x="27" y="1"/>
                          <a:pt x="1" y="14"/>
                          <a:pt x="1" y="40"/>
                        </a:cubicBezTo>
                        <a:lnTo>
                          <a:pt x="1" y="530"/>
                        </a:lnTo>
                        <a:cubicBezTo>
                          <a:pt x="1" y="547"/>
                          <a:pt x="27" y="573"/>
                          <a:pt x="40" y="573"/>
                        </a:cubicBezTo>
                        <a:lnTo>
                          <a:pt x="831" y="573"/>
                        </a:lnTo>
                        <a:cubicBezTo>
                          <a:pt x="857" y="573"/>
                          <a:pt x="873" y="547"/>
                          <a:pt x="873" y="530"/>
                        </a:cubicBezTo>
                        <a:lnTo>
                          <a:pt x="873" y="40"/>
                        </a:lnTo>
                        <a:cubicBezTo>
                          <a:pt x="873" y="14"/>
                          <a:pt x="857" y="1"/>
                          <a:pt x="83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3894" name="Google Shape;3894;p52"/>
            <p:cNvGrpSpPr/>
            <p:nvPr/>
          </p:nvGrpSpPr>
          <p:grpSpPr>
            <a:xfrm>
              <a:off x="5518089" y="3803645"/>
              <a:ext cx="374657" cy="463150"/>
              <a:chOff x="8243489" y="4050570"/>
              <a:chExt cx="374657" cy="463150"/>
            </a:xfrm>
          </p:grpSpPr>
          <p:sp>
            <p:nvSpPr>
              <p:cNvPr id="3895" name="Google Shape;3895;p52"/>
              <p:cNvSpPr/>
              <p:nvPr/>
            </p:nvSpPr>
            <p:spPr>
              <a:xfrm>
                <a:off x="8243489" y="4051225"/>
                <a:ext cx="374657" cy="461828"/>
              </a:xfrm>
              <a:custGeom>
                <a:avLst/>
                <a:gdLst/>
                <a:ahLst/>
                <a:cxnLst/>
                <a:rect l="l" t="t" r="r" b="b"/>
                <a:pathLst>
                  <a:path w="107815" h="132900" extrusionOk="0">
                    <a:moveTo>
                      <a:pt x="53908" y="30499"/>
                    </a:moveTo>
                    <a:cubicBezTo>
                      <a:pt x="65243" y="30499"/>
                      <a:pt x="74444" y="39725"/>
                      <a:pt x="74444" y="51162"/>
                    </a:cubicBezTo>
                    <a:cubicBezTo>
                      <a:pt x="74444" y="62472"/>
                      <a:pt x="65243" y="71698"/>
                      <a:pt x="53908" y="71698"/>
                    </a:cubicBezTo>
                    <a:cubicBezTo>
                      <a:pt x="42572" y="71698"/>
                      <a:pt x="33372" y="62472"/>
                      <a:pt x="33372" y="51162"/>
                    </a:cubicBezTo>
                    <a:cubicBezTo>
                      <a:pt x="33372" y="39725"/>
                      <a:pt x="42572" y="30499"/>
                      <a:pt x="53908" y="30499"/>
                    </a:cubicBezTo>
                    <a:close/>
                    <a:moveTo>
                      <a:pt x="53908" y="0"/>
                    </a:moveTo>
                    <a:cubicBezTo>
                      <a:pt x="24146" y="0"/>
                      <a:pt x="1" y="24145"/>
                      <a:pt x="1" y="53907"/>
                    </a:cubicBezTo>
                    <a:cubicBezTo>
                      <a:pt x="1" y="72867"/>
                      <a:pt x="9125" y="89489"/>
                      <a:pt x="19800" y="102629"/>
                    </a:cubicBezTo>
                    <a:cubicBezTo>
                      <a:pt x="35176" y="121462"/>
                      <a:pt x="53908" y="132899"/>
                      <a:pt x="53908" y="132899"/>
                    </a:cubicBezTo>
                    <a:cubicBezTo>
                      <a:pt x="53908" y="132899"/>
                      <a:pt x="107815" y="101460"/>
                      <a:pt x="107815" y="53907"/>
                    </a:cubicBezTo>
                    <a:cubicBezTo>
                      <a:pt x="107815" y="49993"/>
                      <a:pt x="107383" y="46282"/>
                      <a:pt x="106646" y="42571"/>
                    </a:cubicBezTo>
                    <a:cubicBezTo>
                      <a:pt x="101461" y="18223"/>
                      <a:pt x="79857" y="0"/>
                      <a:pt x="539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6" name="Google Shape;3896;p52"/>
              <p:cNvSpPr/>
              <p:nvPr/>
            </p:nvSpPr>
            <p:spPr>
              <a:xfrm>
                <a:off x="8244307" y="4050570"/>
                <a:ext cx="257600" cy="463150"/>
              </a:xfrm>
              <a:custGeom>
                <a:avLst/>
                <a:gdLst/>
                <a:ahLst/>
                <a:cxnLst/>
                <a:rect l="l" t="t" r="r" b="b"/>
                <a:pathLst>
                  <a:path w="10304" h="18526" extrusionOk="0">
                    <a:moveTo>
                      <a:pt x="10304" y="569"/>
                    </a:moveTo>
                    <a:cubicBezTo>
                      <a:pt x="10352" y="391"/>
                      <a:pt x="7780" y="-157"/>
                      <a:pt x="6521" y="43"/>
                    </a:cubicBezTo>
                    <a:cubicBezTo>
                      <a:pt x="5262" y="243"/>
                      <a:pt x="3802" y="856"/>
                      <a:pt x="2749" y="1767"/>
                    </a:cubicBezTo>
                    <a:cubicBezTo>
                      <a:pt x="1697" y="2678"/>
                      <a:pt x="575" y="4056"/>
                      <a:pt x="206" y="5509"/>
                    </a:cubicBezTo>
                    <a:cubicBezTo>
                      <a:pt x="-163" y="6962"/>
                      <a:pt x="-24" y="8869"/>
                      <a:pt x="533" y="10485"/>
                    </a:cubicBezTo>
                    <a:cubicBezTo>
                      <a:pt x="1090" y="12102"/>
                      <a:pt x="2383" y="13868"/>
                      <a:pt x="3548" y="15208"/>
                    </a:cubicBezTo>
                    <a:cubicBezTo>
                      <a:pt x="4713" y="16548"/>
                      <a:pt x="7296" y="18466"/>
                      <a:pt x="7523" y="18525"/>
                    </a:cubicBezTo>
                    <a:cubicBezTo>
                      <a:pt x="7750" y="18584"/>
                      <a:pt x="5678" y="16542"/>
                      <a:pt x="4908" y="15561"/>
                    </a:cubicBezTo>
                    <a:cubicBezTo>
                      <a:pt x="4138" y="14580"/>
                      <a:pt x="3455" y="13897"/>
                      <a:pt x="2903" y="12640"/>
                    </a:cubicBezTo>
                    <a:cubicBezTo>
                      <a:pt x="2351" y="11383"/>
                      <a:pt x="1592" y="9536"/>
                      <a:pt x="1595" y="8020"/>
                    </a:cubicBezTo>
                    <a:cubicBezTo>
                      <a:pt x="1598" y="6504"/>
                      <a:pt x="2149" y="4697"/>
                      <a:pt x="2922" y="3546"/>
                    </a:cubicBezTo>
                    <a:cubicBezTo>
                      <a:pt x="3696" y="2395"/>
                      <a:pt x="5006" y="1609"/>
                      <a:pt x="6236" y="1113"/>
                    </a:cubicBezTo>
                    <a:cubicBezTo>
                      <a:pt x="7466" y="617"/>
                      <a:pt x="10257" y="747"/>
                      <a:pt x="10304" y="569"/>
                    </a:cubicBezTo>
                    <a:close/>
                  </a:path>
                </a:pathLst>
              </a:custGeom>
              <a:solidFill>
                <a:srgbClr val="8162A7">
                  <a:alpha val="4591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897" name="Google Shape;3897;p52"/>
          <p:cNvPicPr preferRelativeResize="0"/>
          <p:nvPr/>
        </p:nvPicPr>
        <p:blipFill rotWithShape="1">
          <a:blip r:embed="rId3">
            <a:alphaModFix/>
          </a:blip>
          <a:srcRect l="6745" t="2200" r="6667"/>
          <a:stretch/>
        </p:blipFill>
        <p:spPr>
          <a:xfrm>
            <a:off x="1461150" y="1925150"/>
            <a:ext cx="1784500" cy="23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27"/>
          <p:cNvSpPr/>
          <p:nvPr/>
        </p:nvSpPr>
        <p:spPr>
          <a:xfrm>
            <a:off x="1497913" y="1278825"/>
            <a:ext cx="3213600" cy="32136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8" name="Google Shape;2238;p27"/>
          <p:cNvSpPr txBox="1">
            <a:spLocks noGrp="1"/>
          </p:cNvSpPr>
          <p:nvPr>
            <p:ph type="title"/>
          </p:nvPr>
        </p:nvSpPr>
        <p:spPr>
          <a:xfrm>
            <a:off x="4513250" y="2391175"/>
            <a:ext cx="4211700" cy="15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Introduction</a:t>
            </a:r>
            <a:endParaRPr sz="4300"/>
          </a:p>
        </p:txBody>
      </p:sp>
      <p:sp>
        <p:nvSpPr>
          <p:cNvPr id="2239" name="Google Shape;2239;p27"/>
          <p:cNvSpPr txBox="1">
            <a:spLocks noGrp="1"/>
          </p:cNvSpPr>
          <p:nvPr>
            <p:ph type="title" idx="2"/>
          </p:nvPr>
        </p:nvSpPr>
        <p:spPr>
          <a:xfrm>
            <a:off x="5367575" y="1352850"/>
            <a:ext cx="2330100" cy="9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240" name="Google Shape;2240;p27"/>
          <p:cNvGrpSpPr/>
          <p:nvPr/>
        </p:nvGrpSpPr>
        <p:grpSpPr>
          <a:xfrm>
            <a:off x="435284" y="2391181"/>
            <a:ext cx="2351004" cy="4425656"/>
            <a:chOff x="5492025" y="895275"/>
            <a:chExt cx="2055612" cy="3869595"/>
          </a:xfrm>
        </p:grpSpPr>
        <p:sp>
          <p:nvSpPr>
            <p:cNvPr id="2241" name="Google Shape;2241;p27"/>
            <p:cNvSpPr/>
            <p:nvPr/>
          </p:nvSpPr>
          <p:spPr>
            <a:xfrm>
              <a:off x="5492025" y="895275"/>
              <a:ext cx="2055612" cy="3869595"/>
            </a:xfrm>
            <a:custGeom>
              <a:avLst/>
              <a:gdLst/>
              <a:ahLst/>
              <a:cxnLst/>
              <a:rect l="l" t="t" r="r" b="b"/>
              <a:pathLst>
                <a:path w="16887" h="31789" extrusionOk="0">
                  <a:moveTo>
                    <a:pt x="3773" y="0"/>
                  </a:moveTo>
                  <a:cubicBezTo>
                    <a:pt x="1687" y="0"/>
                    <a:pt x="1" y="1687"/>
                    <a:pt x="1" y="3759"/>
                  </a:cubicBezTo>
                  <a:lnTo>
                    <a:pt x="1" y="15729"/>
                  </a:lnTo>
                  <a:lnTo>
                    <a:pt x="14" y="15729"/>
                  </a:lnTo>
                  <a:lnTo>
                    <a:pt x="14" y="31788"/>
                  </a:lnTo>
                  <a:lnTo>
                    <a:pt x="2874" y="31788"/>
                  </a:lnTo>
                  <a:lnTo>
                    <a:pt x="2874" y="13157"/>
                  </a:lnTo>
                  <a:lnTo>
                    <a:pt x="2861" y="13157"/>
                  </a:lnTo>
                  <a:lnTo>
                    <a:pt x="2861" y="3759"/>
                  </a:lnTo>
                  <a:cubicBezTo>
                    <a:pt x="2861" y="3269"/>
                    <a:pt x="3269" y="2860"/>
                    <a:pt x="3773" y="2860"/>
                  </a:cubicBezTo>
                  <a:cubicBezTo>
                    <a:pt x="4276" y="2860"/>
                    <a:pt x="4684" y="3269"/>
                    <a:pt x="4684" y="3759"/>
                  </a:cubicBezTo>
                  <a:lnTo>
                    <a:pt x="4671" y="12748"/>
                  </a:lnTo>
                  <a:cubicBezTo>
                    <a:pt x="4671" y="14817"/>
                    <a:pt x="6374" y="16507"/>
                    <a:pt x="8443" y="16507"/>
                  </a:cubicBezTo>
                  <a:cubicBezTo>
                    <a:pt x="10525" y="16507"/>
                    <a:pt x="12215" y="14817"/>
                    <a:pt x="12215" y="12748"/>
                  </a:cubicBezTo>
                  <a:lnTo>
                    <a:pt x="12215" y="3759"/>
                  </a:lnTo>
                  <a:cubicBezTo>
                    <a:pt x="12215" y="3269"/>
                    <a:pt x="12624" y="2860"/>
                    <a:pt x="13114" y="2860"/>
                  </a:cubicBezTo>
                  <a:cubicBezTo>
                    <a:pt x="13618" y="2860"/>
                    <a:pt x="14026" y="3269"/>
                    <a:pt x="14026" y="3759"/>
                  </a:cubicBezTo>
                  <a:lnTo>
                    <a:pt x="14026" y="13157"/>
                  </a:lnTo>
                  <a:lnTo>
                    <a:pt x="14026" y="31788"/>
                  </a:lnTo>
                  <a:lnTo>
                    <a:pt x="16886" y="31788"/>
                  </a:lnTo>
                  <a:lnTo>
                    <a:pt x="16886" y="15729"/>
                  </a:lnTo>
                  <a:lnTo>
                    <a:pt x="16886" y="3759"/>
                  </a:lnTo>
                  <a:cubicBezTo>
                    <a:pt x="16886" y="1687"/>
                    <a:pt x="15200" y="0"/>
                    <a:pt x="13114" y="0"/>
                  </a:cubicBezTo>
                  <a:cubicBezTo>
                    <a:pt x="11045" y="0"/>
                    <a:pt x="9355" y="1687"/>
                    <a:pt x="9355" y="3759"/>
                  </a:cubicBezTo>
                  <a:lnTo>
                    <a:pt x="9355" y="12748"/>
                  </a:lnTo>
                  <a:cubicBezTo>
                    <a:pt x="9355" y="13209"/>
                    <a:pt x="9002" y="13591"/>
                    <a:pt x="8564" y="13647"/>
                  </a:cubicBezTo>
                  <a:lnTo>
                    <a:pt x="8336" y="13647"/>
                  </a:lnTo>
                  <a:cubicBezTo>
                    <a:pt x="7884" y="13591"/>
                    <a:pt x="7531" y="13209"/>
                    <a:pt x="7531" y="12748"/>
                  </a:cubicBezTo>
                  <a:lnTo>
                    <a:pt x="7531" y="3759"/>
                  </a:lnTo>
                  <a:cubicBezTo>
                    <a:pt x="7531" y="1687"/>
                    <a:pt x="5842" y="0"/>
                    <a:pt x="37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57150" dir="63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42" name="Google Shape;2242;p27"/>
            <p:cNvGrpSpPr/>
            <p:nvPr/>
          </p:nvGrpSpPr>
          <p:grpSpPr>
            <a:xfrm>
              <a:off x="5659156" y="1062406"/>
              <a:ext cx="1720973" cy="3496726"/>
              <a:chOff x="5659156" y="1062406"/>
              <a:chExt cx="1720973" cy="3496726"/>
            </a:xfrm>
          </p:grpSpPr>
          <p:sp>
            <p:nvSpPr>
              <p:cNvPr id="2243" name="Google Shape;2243;p27"/>
              <p:cNvSpPr/>
              <p:nvPr/>
            </p:nvSpPr>
            <p:spPr>
              <a:xfrm>
                <a:off x="5661103" y="264595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27"/>
              <p:cNvSpPr/>
              <p:nvPr/>
            </p:nvSpPr>
            <p:spPr>
              <a:xfrm>
                <a:off x="7366861" y="375646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27"/>
              <p:cNvSpPr/>
              <p:nvPr/>
            </p:nvSpPr>
            <p:spPr>
              <a:xfrm>
                <a:off x="7366861" y="3862732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27"/>
              <p:cNvSpPr/>
              <p:nvPr/>
            </p:nvSpPr>
            <p:spPr>
              <a:xfrm>
                <a:off x="7366861" y="364861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27"/>
              <p:cNvSpPr/>
              <p:nvPr/>
            </p:nvSpPr>
            <p:spPr>
              <a:xfrm>
                <a:off x="7366861" y="4506059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27"/>
              <p:cNvSpPr/>
              <p:nvPr/>
            </p:nvSpPr>
            <p:spPr>
              <a:xfrm>
                <a:off x="7366861" y="397046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27"/>
              <p:cNvSpPr/>
              <p:nvPr/>
            </p:nvSpPr>
            <p:spPr>
              <a:xfrm>
                <a:off x="7366861" y="407831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27"/>
              <p:cNvSpPr/>
              <p:nvPr/>
            </p:nvSpPr>
            <p:spPr>
              <a:xfrm>
                <a:off x="7366861" y="4184213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27"/>
              <p:cNvSpPr/>
              <p:nvPr/>
            </p:nvSpPr>
            <p:spPr>
              <a:xfrm>
                <a:off x="7366861" y="4398209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1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27"/>
              <p:cNvSpPr/>
              <p:nvPr/>
            </p:nvSpPr>
            <p:spPr>
              <a:xfrm>
                <a:off x="7366861" y="429194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27"/>
              <p:cNvSpPr/>
              <p:nvPr/>
            </p:nvSpPr>
            <p:spPr>
              <a:xfrm>
                <a:off x="7366861" y="2896221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27"/>
              <p:cNvSpPr/>
              <p:nvPr/>
            </p:nvSpPr>
            <p:spPr>
              <a:xfrm>
                <a:off x="7366861" y="3004071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27"/>
              <p:cNvSpPr/>
              <p:nvPr/>
            </p:nvSpPr>
            <p:spPr>
              <a:xfrm>
                <a:off x="7366861" y="2789954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64"/>
                    </a:lnTo>
                    <a:lnTo>
                      <a:pt x="108" y="14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27"/>
              <p:cNvSpPr/>
              <p:nvPr/>
            </p:nvSpPr>
            <p:spPr>
              <a:xfrm>
                <a:off x="7366861" y="311143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27"/>
              <p:cNvSpPr/>
              <p:nvPr/>
            </p:nvSpPr>
            <p:spPr>
              <a:xfrm>
                <a:off x="7366861" y="3217702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27"/>
              <p:cNvSpPr/>
              <p:nvPr/>
            </p:nvSpPr>
            <p:spPr>
              <a:xfrm>
                <a:off x="7366861" y="3325552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27"/>
              <p:cNvSpPr/>
              <p:nvPr/>
            </p:nvSpPr>
            <p:spPr>
              <a:xfrm>
                <a:off x="7366861" y="3539182"/>
                <a:ext cx="13268" cy="5660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65" extrusionOk="0">
                    <a:moveTo>
                      <a:pt x="0" y="1"/>
                    </a:moveTo>
                    <a:lnTo>
                      <a:pt x="0" y="30"/>
                    </a:lnTo>
                    <a:lnTo>
                      <a:pt x="0" y="439"/>
                    </a:lnTo>
                    <a:lnTo>
                      <a:pt x="0" y="465"/>
                    </a:lnTo>
                    <a:lnTo>
                      <a:pt x="108" y="465"/>
                    </a:lnTo>
                    <a:lnTo>
                      <a:pt x="108" y="439"/>
                    </a:lnTo>
                    <a:lnTo>
                      <a:pt x="108" y="30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27"/>
              <p:cNvSpPr/>
              <p:nvPr/>
            </p:nvSpPr>
            <p:spPr>
              <a:xfrm>
                <a:off x="7366861" y="3431819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27"/>
              <p:cNvSpPr/>
              <p:nvPr/>
            </p:nvSpPr>
            <p:spPr>
              <a:xfrm>
                <a:off x="5833347" y="1069101"/>
                <a:ext cx="54656" cy="2994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246" extrusionOk="0">
                    <a:moveTo>
                      <a:pt x="423" y="1"/>
                    </a:moveTo>
                    <a:cubicBezTo>
                      <a:pt x="285" y="43"/>
                      <a:pt x="138" y="83"/>
                      <a:pt x="1" y="151"/>
                    </a:cubicBezTo>
                    <a:lnTo>
                      <a:pt x="40" y="246"/>
                    </a:lnTo>
                    <a:cubicBezTo>
                      <a:pt x="178" y="190"/>
                      <a:pt x="315" y="138"/>
                      <a:pt x="449" y="109"/>
                    </a:cubicBez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27"/>
              <p:cNvSpPr/>
              <p:nvPr/>
            </p:nvSpPr>
            <p:spPr>
              <a:xfrm>
                <a:off x="5659156" y="1720827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11" y="436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27"/>
              <p:cNvSpPr/>
              <p:nvPr/>
            </p:nvSpPr>
            <p:spPr>
              <a:xfrm>
                <a:off x="5659156" y="1826729"/>
                <a:ext cx="13633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2" extrusionOk="0">
                    <a:moveTo>
                      <a:pt x="0" y="0"/>
                    </a:moveTo>
                    <a:lnTo>
                      <a:pt x="0" y="451"/>
                    </a:lnTo>
                    <a:lnTo>
                      <a:pt x="111" y="451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27"/>
              <p:cNvSpPr/>
              <p:nvPr/>
            </p:nvSpPr>
            <p:spPr>
              <a:xfrm>
                <a:off x="5659156" y="1506831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27"/>
              <p:cNvSpPr/>
              <p:nvPr/>
            </p:nvSpPr>
            <p:spPr>
              <a:xfrm>
                <a:off x="5682649" y="1190097"/>
                <a:ext cx="38222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314" h="452" extrusionOk="0">
                    <a:moveTo>
                      <a:pt x="216" y="0"/>
                    </a:moveTo>
                    <a:cubicBezTo>
                      <a:pt x="134" y="138"/>
                      <a:pt x="69" y="259"/>
                      <a:pt x="0" y="396"/>
                    </a:cubicBezTo>
                    <a:lnTo>
                      <a:pt x="108" y="452"/>
                    </a:lnTo>
                    <a:cubicBezTo>
                      <a:pt x="164" y="314"/>
                      <a:pt x="232" y="193"/>
                      <a:pt x="314" y="69"/>
                    </a:cubicBez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27"/>
              <p:cNvSpPr/>
              <p:nvPr/>
            </p:nvSpPr>
            <p:spPr>
              <a:xfrm>
                <a:off x="5659156" y="1398981"/>
                <a:ext cx="13633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11" y="43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27"/>
              <p:cNvSpPr/>
              <p:nvPr/>
            </p:nvSpPr>
            <p:spPr>
              <a:xfrm>
                <a:off x="5743878" y="1114140"/>
                <a:ext cx="49908" cy="4467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7" extrusionOk="0">
                    <a:moveTo>
                      <a:pt x="340" y="0"/>
                    </a:moveTo>
                    <a:cubicBezTo>
                      <a:pt x="220" y="82"/>
                      <a:pt x="108" y="177"/>
                      <a:pt x="1" y="285"/>
                    </a:cubicBezTo>
                    <a:lnTo>
                      <a:pt x="82" y="366"/>
                    </a:lnTo>
                    <a:cubicBezTo>
                      <a:pt x="177" y="258"/>
                      <a:pt x="285" y="164"/>
                      <a:pt x="409" y="82"/>
                    </a:cubicBezTo>
                    <a:lnTo>
                      <a:pt x="34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27"/>
              <p:cNvSpPr/>
              <p:nvPr/>
            </p:nvSpPr>
            <p:spPr>
              <a:xfrm>
                <a:off x="5659156" y="1291131"/>
                <a:ext cx="19963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64" h="452" extrusionOk="0">
                    <a:moveTo>
                      <a:pt x="56" y="1"/>
                    </a:moveTo>
                    <a:cubicBezTo>
                      <a:pt x="30" y="151"/>
                      <a:pt x="17" y="301"/>
                      <a:pt x="0" y="452"/>
                    </a:cubicBezTo>
                    <a:lnTo>
                      <a:pt x="111" y="452"/>
                    </a:lnTo>
                    <a:cubicBezTo>
                      <a:pt x="125" y="301"/>
                      <a:pt x="138" y="164"/>
                      <a:pt x="164" y="30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27"/>
              <p:cNvSpPr/>
              <p:nvPr/>
            </p:nvSpPr>
            <p:spPr>
              <a:xfrm>
                <a:off x="5659156" y="1613098"/>
                <a:ext cx="13633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27"/>
              <p:cNvSpPr/>
              <p:nvPr/>
            </p:nvSpPr>
            <p:spPr>
              <a:xfrm>
                <a:off x="5659156" y="2470055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27"/>
              <p:cNvSpPr/>
              <p:nvPr/>
            </p:nvSpPr>
            <p:spPr>
              <a:xfrm>
                <a:off x="5659156" y="2576323"/>
                <a:ext cx="13633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11" y="44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27"/>
              <p:cNvSpPr/>
              <p:nvPr/>
            </p:nvSpPr>
            <p:spPr>
              <a:xfrm>
                <a:off x="5659156" y="1934579"/>
                <a:ext cx="13633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27"/>
              <p:cNvSpPr/>
              <p:nvPr/>
            </p:nvSpPr>
            <p:spPr>
              <a:xfrm>
                <a:off x="5659156" y="2683808"/>
                <a:ext cx="13633" cy="533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8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27"/>
              <p:cNvSpPr/>
              <p:nvPr/>
            </p:nvSpPr>
            <p:spPr>
              <a:xfrm>
                <a:off x="5659156" y="2040725"/>
                <a:ext cx="13633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9" extrusionOk="0">
                    <a:moveTo>
                      <a:pt x="0" y="1"/>
                    </a:moveTo>
                    <a:lnTo>
                      <a:pt x="0" y="449"/>
                    </a:lnTo>
                    <a:lnTo>
                      <a:pt x="111" y="44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27"/>
              <p:cNvSpPr/>
              <p:nvPr/>
            </p:nvSpPr>
            <p:spPr>
              <a:xfrm>
                <a:off x="5659156" y="2148575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27"/>
              <p:cNvSpPr/>
              <p:nvPr/>
            </p:nvSpPr>
            <p:spPr>
              <a:xfrm>
                <a:off x="5659156" y="2362205"/>
                <a:ext cx="13633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11" y="452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27"/>
              <p:cNvSpPr/>
              <p:nvPr/>
            </p:nvSpPr>
            <p:spPr>
              <a:xfrm>
                <a:off x="5659156" y="2256060"/>
                <a:ext cx="13633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27"/>
              <p:cNvSpPr/>
              <p:nvPr/>
            </p:nvSpPr>
            <p:spPr>
              <a:xfrm>
                <a:off x="6228107" y="196598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27"/>
              <p:cNvSpPr/>
              <p:nvPr/>
            </p:nvSpPr>
            <p:spPr>
              <a:xfrm>
                <a:off x="6228107" y="1430386"/>
                <a:ext cx="14851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27"/>
              <p:cNvSpPr/>
              <p:nvPr/>
            </p:nvSpPr>
            <p:spPr>
              <a:xfrm>
                <a:off x="6228107" y="1538236"/>
                <a:ext cx="14851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27"/>
              <p:cNvSpPr/>
              <p:nvPr/>
            </p:nvSpPr>
            <p:spPr>
              <a:xfrm>
                <a:off x="6228107" y="1644504"/>
                <a:ext cx="14851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27"/>
              <p:cNvSpPr/>
              <p:nvPr/>
            </p:nvSpPr>
            <p:spPr>
              <a:xfrm>
                <a:off x="6228107" y="2393733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27"/>
              <p:cNvSpPr/>
              <p:nvPr/>
            </p:nvSpPr>
            <p:spPr>
              <a:xfrm>
                <a:off x="6448554" y="2715578"/>
                <a:ext cx="54656" cy="21546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77" extrusionOk="0">
                    <a:moveTo>
                      <a:pt x="26" y="1"/>
                    </a:moveTo>
                    <a:lnTo>
                      <a:pt x="0" y="108"/>
                    </a:lnTo>
                    <a:cubicBezTo>
                      <a:pt x="134" y="148"/>
                      <a:pt x="285" y="164"/>
                      <a:pt x="435" y="177"/>
                    </a:cubicBezTo>
                    <a:lnTo>
                      <a:pt x="448" y="66"/>
                    </a:lnTo>
                    <a:cubicBezTo>
                      <a:pt x="298" y="53"/>
                      <a:pt x="164" y="40"/>
                      <a:pt x="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27"/>
              <p:cNvSpPr/>
              <p:nvPr/>
            </p:nvSpPr>
            <p:spPr>
              <a:xfrm>
                <a:off x="6228107" y="1752354"/>
                <a:ext cx="14851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21" y="435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27"/>
              <p:cNvSpPr/>
              <p:nvPr/>
            </p:nvSpPr>
            <p:spPr>
              <a:xfrm>
                <a:off x="6234437" y="2499878"/>
                <a:ext cx="26780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220" h="449" extrusionOk="0">
                    <a:moveTo>
                      <a:pt x="112" y="1"/>
                    </a:moveTo>
                    <a:lnTo>
                      <a:pt x="1" y="14"/>
                    </a:lnTo>
                    <a:cubicBezTo>
                      <a:pt x="30" y="164"/>
                      <a:pt x="69" y="315"/>
                      <a:pt x="125" y="449"/>
                    </a:cubicBezTo>
                    <a:lnTo>
                      <a:pt x="220" y="409"/>
                    </a:lnTo>
                    <a:cubicBezTo>
                      <a:pt x="177" y="272"/>
                      <a:pt x="138" y="138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27"/>
              <p:cNvSpPr/>
              <p:nvPr/>
            </p:nvSpPr>
            <p:spPr>
              <a:xfrm>
                <a:off x="6349103" y="2672244"/>
                <a:ext cx="52951" cy="38222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14" extrusionOk="0">
                    <a:moveTo>
                      <a:pt x="69" y="0"/>
                    </a:moveTo>
                    <a:lnTo>
                      <a:pt x="0" y="82"/>
                    </a:lnTo>
                    <a:cubicBezTo>
                      <a:pt x="121" y="177"/>
                      <a:pt x="258" y="245"/>
                      <a:pt x="396" y="314"/>
                    </a:cubicBezTo>
                    <a:lnTo>
                      <a:pt x="435" y="219"/>
                    </a:lnTo>
                    <a:cubicBezTo>
                      <a:pt x="314" y="151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27"/>
              <p:cNvSpPr/>
              <p:nvPr/>
            </p:nvSpPr>
            <p:spPr>
              <a:xfrm>
                <a:off x="6274241" y="2596164"/>
                <a:ext cx="43457" cy="49908"/>
              </a:xfrm>
              <a:custGeom>
                <a:avLst/>
                <a:gdLst/>
                <a:ahLst/>
                <a:cxnLst/>
                <a:rect l="l" t="t" r="r" b="b"/>
                <a:pathLst>
                  <a:path w="357" h="410" extrusionOk="0">
                    <a:moveTo>
                      <a:pt x="95" y="1"/>
                    </a:moveTo>
                    <a:lnTo>
                      <a:pt x="1" y="53"/>
                    </a:lnTo>
                    <a:cubicBezTo>
                      <a:pt x="82" y="190"/>
                      <a:pt x="177" y="298"/>
                      <a:pt x="275" y="409"/>
                    </a:cubicBezTo>
                    <a:lnTo>
                      <a:pt x="357" y="341"/>
                    </a:lnTo>
                    <a:cubicBezTo>
                      <a:pt x="259" y="230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27"/>
              <p:cNvSpPr/>
              <p:nvPr/>
            </p:nvSpPr>
            <p:spPr>
              <a:xfrm>
                <a:off x="5939614" y="1062406"/>
                <a:ext cx="54656" cy="16798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38" extrusionOk="0">
                    <a:moveTo>
                      <a:pt x="1" y="0"/>
                    </a:moveTo>
                    <a:lnTo>
                      <a:pt x="1" y="111"/>
                    </a:lnTo>
                    <a:lnTo>
                      <a:pt x="96" y="111"/>
                    </a:lnTo>
                    <a:cubicBezTo>
                      <a:pt x="203" y="111"/>
                      <a:pt x="328" y="111"/>
                      <a:pt x="435" y="138"/>
                    </a:cubicBezTo>
                    <a:lnTo>
                      <a:pt x="449" y="30"/>
                    </a:lnTo>
                    <a:cubicBezTo>
                      <a:pt x="341" y="0"/>
                      <a:pt x="216" y="0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27"/>
              <p:cNvSpPr/>
              <p:nvPr/>
            </p:nvSpPr>
            <p:spPr>
              <a:xfrm>
                <a:off x="6228107" y="1323023"/>
                <a:ext cx="14851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108" y="0"/>
                    </a:moveTo>
                    <a:lnTo>
                      <a:pt x="0" y="13"/>
                    </a:lnTo>
                    <a:lnTo>
                      <a:pt x="0" y="245"/>
                    </a:ln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245"/>
                    </a:lnTo>
                    <a:cubicBezTo>
                      <a:pt x="121" y="164"/>
                      <a:pt x="108" y="82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27"/>
              <p:cNvSpPr/>
              <p:nvPr/>
            </p:nvSpPr>
            <p:spPr>
              <a:xfrm>
                <a:off x="6198284" y="1218338"/>
                <a:ext cx="31527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259" h="452" extrusionOk="0">
                    <a:moveTo>
                      <a:pt x="95" y="1"/>
                    </a:moveTo>
                    <a:lnTo>
                      <a:pt x="0" y="56"/>
                    </a:lnTo>
                    <a:cubicBezTo>
                      <a:pt x="53" y="177"/>
                      <a:pt x="108" y="314"/>
                      <a:pt x="147" y="452"/>
                    </a:cubicBezTo>
                    <a:lnTo>
                      <a:pt x="259" y="422"/>
                    </a:lnTo>
                    <a:cubicBezTo>
                      <a:pt x="216" y="272"/>
                      <a:pt x="164" y="138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27"/>
              <p:cNvSpPr/>
              <p:nvPr/>
            </p:nvSpPr>
            <p:spPr>
              <a:xfrm>
                <a:off x="6133403" y="1133981"/>
                <a:ext cx="46622" cy="47839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93" extrusionOk="0">
                    <a:moveTo>
                      <a:pt x="69" y="1"/>
                    </a:moveTo>
                    <a:lnTo>
                      <a:pt x="1" y="82"/>
                    </a:lnTo>
                    <a:cubicBezTo>
                      <a:pt x="108" y="177"/>
                      <a:pt x="206" y="272"/>
                      <a:pt x="288" y="393"/>
                    </a:cubicBezTo>
                    <a:lnTo>
                      <a:pt x="383" y="327"/>
                    </a:lnTo>
                    <a:cubicBezTo>
                      <a:pt x="288" y="203"/>
                      <a:pt x="177" y="95"/>
                      <a:pt x="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27"/>
              <p:cNvSpPr/>
              <p:nvPr/>
            </p:nvSpPr>
            <p:spPr>
              <a:xfrm>
                <a:off x="6042352" y="1079083"/>
                <a:ext cx="54534" cy="3311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272" extrusionOk="0">
                    <a:moveTo>
                      <a:pt x="39" y="1"/>
                    </a:moveTo>
                    <a:lnTo>
                      <a:pt x="0" y="95"/>
                    </a:lnTo>
                    <a:cubicBezTo>
                      <a:pt x="137" y="151"/>
                      <a:pt x="271" y="206"/>
                      <a:pt x="396" y="272"/>
                    </a:cubicBezTo>
                    <a:lnTo>
                      <a:pt x="448" y="177"/>
                    </a:lnTo>
                    <a:cubicBezTo>
                      <a:pt x="327" y="108"/>
                      <a:pt x="177" y="43"/>
                      <a:pt x="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27"/>
              <p:cNvSpPr/>
              <p:nvPr/>
            </p:nvSpPr>
            <p:spPr>
              <a:xfrm>
                <a:off x="6228107" y="228783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27"/>
              <p:cNvSpPr/>
              <p:nvPr/>
            </p:nvSpPr>
            <p:spPr>
              <a:xfrm>
                <a:off x="6228107" y="2073834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27"/>
              <p:cNvSpPr/>
              <p:nvPr/>
            </p:nvSpPr>
            <p:spPr>
              <a:xfrm>
                <a:off x="6228107" y="1858134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27"/>
              <p:cNvSpPr/>
              <p:nvPr/>
            </p:nvSpPr>
            <p:spPr>
              <a:xfrm>
                <a:off x="6228107" y="217998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27"/>
              <p:cNvSpPr/>
              <p:nvPr/>
            </p:nvSpPr>
            <p:spPr>
              <a:xfrm>
                <a:off x="7151161" y="1069101"/>
                <a:ext cx="55021" cy="29945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46" extrusionOk="0">
                    <a:moveTo>
                      <a:pt x="30" y="1"/>
                    </a:moveTo>
                    <a:lnTo>
                      <a:pt x="1" y="109"/>
                    </a:lnTo>
                    <a:cubicBezTo>
                      <a:pt x="138" y="138"/>
                      <a:pt x="275" y="190"/>
                      <a:pt x="409" y="246"/>
                    </a:cubicBezTo>
                    <a:lnTo>
                      <a:pt x="452" y="151"/>
                    </a:lnTo>
                    <a:cubicBezTo>
                      <a:pt x="314" y="83"/>
                      <a:pt x="180" y="43"/>
                      <a:pt x="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27"/>
              <p:cNvSpPr/>
              <p:nvPr/>
            </p:nvSpPr>
            <p:spPr>
              <a:xfrm>
                <a:off x="7366861" y="1720827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27"/>
              <p:cNvSpPr/>
              <p:nvPr/>
            </p:nvSpPr>
            <p:spPr>
              <a:xfrm>
                <a:off x="7366861" y="1826729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27"/>
              <p:cNvSpPr/>
              <p:nvPr/>
            </p:nvSpPr>
            <p:spPr>
              <a:xfrm>
                <a:off x="7366861" y="150683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27"/>
              <p:cNvSpPr/>
              <p:nvPr/>
            </p:nvSpPr>
            <p:spPr>
              <a:xfrm>
                <a:off x="7318657" y="1190097"/>
                <a:ext cx="38344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2" extrusionOk="0">
                    <a:moveTo>
                      <a:pt x="96" y="0"/>
                    </a:moveTo>
                    <a:lnTo>
                      <a:pt x="1" y="69"/>
                    </a:lnTo>
                    <a:cubicBezTo>
                      <a:pt x="82" y="193"/>
                      <a:pt x="151" y="314"/>
                      <a:pt x="207" y="452"/>
                    </a:cubicBezTo>
                    <a:lnTo>
                      <a:pt x="315" y="396"/>
                    </a:lnTo>
                    <a:cubicBezTo>
                      <a:pt x="259" y="259"/>
                      <a:pt x="177" y="138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27"/>
              <p:cNvSpPr/>
              <p:nvPr/>
            </p:nvSpPr>
            <p:spPr>
              <a:xfrm>
                <a:off x="7366861" y="1398981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27"/>
              <p:cNvSpPr/>
              <p:nvPr/>
            </p:nvSpPr>
            <p:spPr>
              <a:xfrm>
                <a:off x="7245864" y="1114140"/>
                <a:ext cx="49908" cy="4467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7" extrusionOk="0">
                    <a:moveTo>
                      <a:pt x="69" y="0"/>
                    </a:moveTo>
                    <a:lnTo>
                      <a:pt x="1" y="82"/>
                    </a:lnTo>
                    <a:cubicBezTo>
                      <a:pt x="122" y="164"/>
                      <a:pt x="233" y="258"/>
                      <a:pt x="327" y="366"/>
                    </a:cubicBezTo>
                    <a:lnTo>
                      <a:pt x="409" y="285"/>
                    </a:lnTo>
                    <a:cubicBezTo>
                      <a:pt x="314" y="177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27"/>
              <p:cNvSpPr/>
              <p:nvPr/>
            </p:nvSpPr>
            <p:spPr>
              <a:xfrm>
                <a:off x="7360044" y="1291131"/>
                <a:ext cx="20085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52" extrusionOk="0">
                    <a:moveTo>
                      <a:pt x="112" y="1"/>
                    </a:moveTo>
                    <a:lnTo>
                      <a:pt x="1" y="30"/>
                    </a:lnTo>
                    <a:cubicBezTo>
                      <a:pt x="30" y="164"/>
                      <a:pt x="56" y="301"/>
                      <a:pt x="56" y="452"/>
                    </a:cubicBezTo>
                    <a:lnTo>
                      <a:pt x="164" y="452"/>
                    </a:lnTo>
                    <a:cubicBezTo>
                      <a:pt x="164" y="301"/>
                      <a:pt x="138" y="151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27"/>
              <p:cNvSpPr/>
              <p:nvPr/>
            </p:nvSpPr>
            <p:spPr>
              <a:xfrm>
                <a:off x="7366861" y="1613098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27"/>
              <p:cNvSpPr/>
              <p:nvPr/>
            </p:nvSpPr>
            <p:spPr>
              <a:xfrm>
                <a:off x="7366861" y="2470055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27"/>
              <p:cNvSpPr/>
              <p:nvPr/>
            </p:nvSpPr>
            <p:spPr>
              <a:xfrm>
                <a:off x="7366861" y="2576323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27"/>
              <p:cNvSpPr/>
              <p:nvPr/>
            </p:nvSpPr>
            <p:spPr>
              <a:xfrm>
                <a:off x="7366861" y="1934579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27"/>
              <p:cNvSpPr/>
              <p:nvPr/>
            </p:nvSpPr>
            <p:spPr>
              <a:xfrm>
                <a:off x="7366861" y="2683808"/>
                <a:ext cx="13268" cy="533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8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27"/>
              <p:cNvSpPr/>
              <p:nvPr/>
            </p:nvSpPr>
            <p:spPr>
              <a:xfrm>
                <a:off x="7366861" y="2040725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27"/>
              <p:cNvSpPr/>
              <p:nvPr/>
            </p:nvSpPr>
            <p:spPr>
              <a:xfrm>
                <a:off x="7366861" y="2148575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27"/>
              <p:cNvSpPr/>
              <p:nvPr/>
            </p:nvSpPr>
            <p:spPr>
              <a:xfrm>
                <a:off x="7366861" y="2362205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27"/>
              <p:cNvSpPr/>
              <p:nvPr/>
            </p:nvSpPr>
            <p:spPr>
              <a:xfrm>
                <a:off x="7366861" y="2256060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27"/>
              <p:cNvSpPr/>
              <p:nvPr/>
            </p:nvSpPr>
            <p:spPr>
              <a:xfrm>
                <a:off x="6798275" y="196598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27"/>
              <p:cNvSpPr/>
              <p:nvPr/>
            </p:nvSpPr>
            <p:spPr>
              <a:xfrm>
                <a:off x="6798275" y="1430386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27"/>
              <p:cNvSpPr/>
              <p:nvPr/>
            </p:nvSpPr>
            <p:spPr>
              <a:xfrm>
                <a:off x="6798275" y="1538236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27"/>
              <p:cNvSpPr/>
              <p:nvPr/>
            </p:nvSpPr>
            <p:spPr>
              <a:xfrm>
                <a:off x="6798275" y="1644504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27"/>
              <p:cNvSpPr/>
              <p:nvPr/>
            </p:nvSpPr>
            <p:spPr>
              <a:xfrm>
                <a:off x="6798275" y="2393733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27"/>
              <p:cNvSpPr/>
              <p:nvPr/>
            </p:nvSpPr>
            <p:spPr>
              <a:xfrm>
                <a:off x="6536441" y="2715578"/>
                <a:ext cx="54656" cy="21546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77" extrusionOk="0">
                    <a:moveTo>
                      <a:pt x="422" y="1"/>
                    </a:moveTo>
                    <a:cubicBezTo>
                      <a:pt x="285" y="40"/>
                      <a:pt x="148" y="53"/>
                      <a:pt x="1" y="66"/>
                    </a:cubicBezTo>
                    <a:lnTo>
                      <a:pt x="14" y="177"/>
                    </a:lnTo>
                    <a:cubicBezTo>
                      <a:pt x="164" y="164"/>
                      <a:pt x="311" y="148"/>
                      <a:pt x="448" y="108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27"/>
              <p:cNvSpPr/>
              <p:nvPr/>
            </p:nvSpPr>
            <p:spPr>
              <a:xfrm>
                <a:off x="6798275" y="1752354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27"/>
              <p:cNvSpPr/>
              <p:nvPr/>
            </p:nvSpPr>
            <p:spPr>
              <a:xfrm>
                <a:off x="6778312" y="2499878"/>
                <a:ext cx="28484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234" h="449" extrusionOk="0">
                    <a:moveTo>
                      <a:pt x="122" y="1"/>
                    </a:moveTo>
                    <a:cubicBezTo>
                      <a:pt x="96" y="138"/>
                      <a:pt x="57" y="272"/>
                      <a:pt x="1" y="409"/>
                    </a:cubicBezTo>
                    <a:lnTo>
                      <a:pt x="96" y="449"/>
                    </a:lnTo>
                    <a:cubicBezTo>
                      <a:pt x="151" y="315"/>
                      <a:pt x="204" y="164"/>
                      <a:pt x="233" y="14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27"/>
              <p:cNvSpPr/>
              <p:nvPr/>
            </p:nvSpPr>
            <p:spPr>
              <a:xfrm>
                <a:off x="6637474" y="2672244"/>
                <a:ext cx="53073" cy="38222"/>
              </a:xfrm>
              <a:custGeom>
                <a:avLst/>
                <a:gdLst/>
                <a:ahLst/>
                <a:cxnLst/>
                <a:rect l="l" t="t" r="r" b="b"/>
                <a:pathLst>
                  <a:path w="436" h="314" extrusionOk="0">
                    <a:moveTo>
                      <a:pt x="367" y="0"/>
                    </a:moveTo>
                    <a:cubicBezTo>
                      <a:pt x="259" y="82"/>
                      <a:pt x="135" y="151"/>
                      <a:pt x="1" y="219"/>
                    </a:cubicBezTo>
                    <a:lnTo>
                      <a:pt x="53" y="314"/>
                    </a:lnTo>
                    <a:cubicBezTo>
                      <a:pt x="190" y="245"/>
                      <a:pt x="315" y="177"/>
                      <a:pt x="436" y="82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27"/>
              <p:cNvSpPr/>
              <p:nvPr/>
            </p:nvSpPr>
            <p:spPr>
              <a:xfrm>
                <a:off x="6721831" y="2596164"/>
                <a:ext cx="43578" cy="49908"/>
              </a:xfrm>
              <a:custGeom>
                <a:avLst/>
                <a:gdLst/>
                <a:ahLst/>
                <a:cxnLst/>
                <a:rect l="l" t="t" r="r" b="b"/>
                <a:pathLst>
                  <a:path w="358" h="410" extrusionOk="0">
                    <a:moveTo>
                      <a:pt x="259" y="1"/>
                    </a:moveTo>
                    <a:cubicBezTo>
                      <a:pt x="194" y="122"/>
                      <a:pt x="96" y="230"/>
                      <a:pt x="1" y="341"/>
                    </a:cubicBezTo>
                    <a:lnTo>
                      <a:pt x="83" y="409"/>
                    </a:lnTo>
                    <a:cubicBezTo>
                      <a:pt x="177" y="298"/>
                      <a:pt x="275" y="190"/>
                      <a:pt x="357" y="53"/>
                    </a:cubicBez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27"/>
              <p:cNvSpPr/>
              <p:nvPr/>
            </p:nvSpPr>
            <p:spPr>
              <a:xfrm>
                <a:off x="7045380" y="1062406"/>
                <a:ext cx="54534" cy="16798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38" extrusionOk="0">
                    <a:moveTo>
                      <a:pt x="353" y="0"/>
                    </a:moveTo>
                    <a:cubicBezTo>
                      <a:pt x="245" y="0"/>
                      <a:pt x="121" y="0"/>
                      <a:pt x="0" y="30"/>
                    </a:cubicBezTo>
                    <a:lnTo>
                      <a:pt x="13" y="138"/>
                    </a:lnTo>
                    <a:cubicBezTo>
                      <a:pt x="134" y="111"/>
                      <a:pt x="245" y="111"/>
                      <a:pt x="353" y="111"/>
                    </a:cubicBezTo>
                    <a:lnTo>
                      <a:pt x="448" y="111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27"/>
              <p:cNvSpPr/>
              <p:nvPr/>
            </p:nvSpPr>
            <p:spPr>
              <a:xfrm>
                <a:off x="6798275" y="1323023"/>
                <a:ext cx="14851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13" y="0"/>
                    </a:moveTo>
                    <a:cubicBezTo>
                      <a:pt x="0" y="82"/>
                      <a:pt x="0" y="164"/>
                      <a:pt x="0" y="245"/>
                    </a:cubicBez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245"/>
                    </a:lnTo>
                    <a:cubicBezTo>
                      <a:pt x="108" y="177"/>
                      <a:pt x="108" y="95"/>
                      <a:pt x="121" y="13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27"/>
              <p:cNvSpPr/>
              <p:nvPr/>
            </p:nvSpPr>
            <p:spPr>
              <a:xfrm>
                <a:off x="6809839" y="1218338"/>
                <a:ext cx="33110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272" h="452" extrusionOk="0">
                    <a:moveTo>
                      <a:pt x="177" y="1"/>
                    </a:moveTo>
                    <a:cubicBezTo>
                      <a:pt x="108" y="138"/>
                      <a:pt x="43" y="272"/>
                      <a:pt x="0" y="422"/>
                    </a:cubicBezTo>
                    <a:lnTo>
                      <a:pt x="108" y="452"/>
                    </a:lnTo>
                    <a:cubicBezTo>
                      <a:pt x="151" y="314"/>
                      <a:pt x="206" y="177"/>
                      <a:pt x="271" y="56"/>
                    </a:cubicBez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27"/>
              <p:cNvSpPr/>
              <p:nvPr/>
            </p:nvSpPr>
            <p:spPr>
              <a:xfrm>
                <a:off x="6861086" y="1133981"/>
                <a:ext cx="46743" cy="47839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93" extrusionOk="0">
                    <a:moveTo>
                      <a:pt x="302" y="1"/>
                    </a:moveTo>
                    <a:cubicBezTo>
                      <a:pt x="194" y="95"/>
                      <a:pt x="83" y="203"/>
                      <a:pt x="1" y="327"/>
                    </a:cubicBezTo>
                    <a:lnTo>
                      <a:pt x="83" y="393"/>
                    </a:lnTo>
                    <a:cubicBezTo>
                      <a:pt x="164" y="272"/>
                      <a:pt x="275" y="177"/>
                      <a:pt x="383" y="82"/>
                    </a:cubicBezTo>
                    <a:lnTo>
                      <a:pt x="3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27"/>
              <p:cNvSpPr/>
              <p:nvPr/>
            </p:nvSpPr>
            <p:spPr>
              <a:xfrm>
                <a:off x="6942278" y="1079083"/>
                <a:ext cx="55021" cy="3311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72" extrusionOk="0">
                    <a:moveTo>
                      <a:pt x="409" y="1"/>
                    </a:moveTo>
                    <a:cubicBezTo>
                      <a:pt x="275" y="43"/>
                      <a:pt x="138" y="108"/>
                      <a:pt x="1" y="177"/>
                    </a:cubicBezTo>
                    <a:lnTo>
                      <a:pt x="56" y="272"/>
                    </a:lnTo>
                    <a:cubicBezTo>
                      <a:pt x="180" y="206"/>
                      <a:pt x="314" y="151"/>
                      <a:pt x="452" y="95"/>
                    </a:cubicBezTo>
                    <a:lnTo>
                      <a:pt x="4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27"/>
              <p:cNvSpPr/>
              <p:nvPr/>
            </p:nvSpPr>
            <p:spPr>
              <a:xfrm>
                <a:off x="6798275" y="228783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27"/>
              <p:cNvSpPr/>
              <p:nvPr/>
            </p:nvSpPr>
            <p:spPr>
              <a:xfrm>
                <a:off x="6798275" y="2073834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27"/>
              <p:cNvSpPr/>
              <p:nvPr/>
            </p:nvSpPr>
            <p:spPr>
              <a:xfrm>
                <a:off x="6798275" y="1858134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27"/>
              <p:cNvSpPr/>
              <p:nvPr/>
            </p:nvSpPr>
            <p:spPr>
              <a:xfrm>
                <a:off x="6798275" y="217998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27"/>
              <p:cNvSpPr/>
              <p:nvPr/>
            </p:nvSpPr>
            <p:spPr>
              <a:xfrm>
                <a:off x="5661103" y="375646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27"/>
              <p:cNvSpPr/>
              <p:nvPr/>
            </p:nvSpPr>
            <p:spPr>
              <a:xfrm>
                <a:off x="5661103" y="3862732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27"/>
              <p:cNvSpPr/>
              <p:nvPr/>
            </p:nvSpPr>
            <p:spPr>
              <a:xfrm>
                <a:off x="5661103" y="364861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27"/>
              <p:cNvSpPr/>
              <p:nvPr/>
            </p:nvSpPr>
            <p:spPr>
              <a:xfrm>
                <a:off x="5661103" y="4506059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27"/>
              <p:cNvSpPr/>
              <p:nvPr/>
            </p:nvSpPr>
            <p:spPr>
              <a:xfrm>
                <a:off x="5661103" y="397046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27"/>
              <p:cNvSpPr/>
              <p:nvPr/>
            </p:nvSpPr>
            <p:spPr>
              <a:xfrm>
                <a:off x="5661103" y="407831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27"/>
              <p:cNvSpPr/>
              <p:nvPr/>
            </p:nvSpPr>
            <p:spPr>
              <a:xfrm>
                <a:off x="5661103" y="4184213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27"/>
              <p:cNvSpPr/>
              <p:nvPr/>
            </p:nvSpPr>
            <p:spPr>
              <a:xfrm>
                <a:off x="5661103" y="4398209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1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27"/>
              <p:cNvSpPr/>
              <p:nvPr/>
            </p:nvSpPr>
            <p:spPr>
              <a:xfrm>
                <a:off x="5661103" y="429194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27"/>
              <p:cNvSpPr/>
              <p:nvPr/>
            </p:nvSpPr>
            <p:spPr>
              <a:xfrm>
                <a:off x="5661103" y="2896221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27"/>
              <p:cNvSpPr/>
              <p:nvPr/>
            </p:nvSpPr>
            <p:spPr>
              <a:xfrm>
                <a:off x="5661103" y="3004071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27"/>
              <p:cNvSpPr/>
              <p:nvPr/>
            </p:nvSpPr>
            <p:spPr>
              <a:xfrm>
                <a:off x="5659156" y="2789954"/>
                <a:ext cx="15216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436" extrusionOk="0">
                    <a:moveTo>
                      <a:pt x="17" y="1"/>
                    </a:moveTo>
                    <a:lnTo>
                      <a:pt x="17" y="14"/>
                    </a:lnTo>
                    <a:lnTo>
                      <a:pt x="0" y="14"/>
                    </a:lnTo>
                    <a:lnTo>
                      <a:pt x="0" y="164"/>
                    </a:lnTo>
                    <a:lnTo>
                      <a:pt x="17" y="164"/>
                    </a:lnTo>
                    <a:lnTo>
                      <a:pt x="17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27"/>
              <p:cNvSpPr/>
              <p:nvPr/>
            </p:nvSpPr>
            <p:spPr>
              <a:xfrm>
                <a:off x="5661103" y="311143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27"/>
              <p:cNvSpPr/>
              <p:nvPr/>
            </p:nvSpPr>
            <p:spPr>
              <a:xfrm>
                <a:off x="5661103" y="3217702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27"/>
              <p:cNvSpPr/>
              <p:nvPr/>
            </p:nvSpPr>
            <p:spPr>
              <a:xfrm>
                <a:off x="5661103" y="3325552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27"/>
              <p:cNvSpPr/>
              <p:nvPr/>
            </p:nvSpPr>
            <p:spPr>
              <a:xfrm>
                <a:off x="5661103" y="3539182"/>
                <a:ext cx="13268" cy="5660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65" extrusionOk="0">
                    <a:moveTo>
                      <a:pt x="1" y="1"/>
                    </a:moveTo>
                    <a:lnTo>
                      <a:pt x="1" y="30"/>
                    </a:lnTo>
                    <a:lnTo>
                      <a:pt x="1" y="439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9"/>
                    </a:lnTo>
                    <a:lnTo>
                      <a:pt x="109" y="30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27"/>
              <p:cNvSpPr/>
              <p:nvPr/>
            </p:nvSpPr>
            <p:spPr>
              <a:xfrm>
                <a:off x="5661103" y="3431819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50" name="Google Shape;2350;p27"/>
          <p:cNvGrpSpPr/>
          <p:nvPr/>
        </p:nvGrpSpPr>
        <p:grpSpPr>
          <a:xfrm>
            <a:off x="1080275" y="482975"/>
            <a:ext cx="2714372" cy="4003230"/>
            <a:chOff x="1080275" y="482975"/>
            <a:chExt cx="2714372" cy="4003230"/>
          </a:xfrm>
        </p:grpSpPr>
        <p:grpSp>
          <p:nvGrpSpPr>
            <p:cNvPr id="2351" name="Google Shape;2351;p27"/>
            <p:cNvGrpSpPr/>
            <p:nvPr/>
          </p:nvGrpSpPr>
          <p:grpSpPr>
            <a:xfrm rot="-754058">
              <a:off x="1692569" y="1032547"/>
              <a:ext cx="1764045" cy="3301286"/>
              <a:chOff x="5120779" y="818439"/>
              <a:chExt cx="1836564" cy="3437000"/>
            </a:xfrm>
          </p:grpSpPr>
          <p:sp>
            <p:nvSpPr>
              <p:cNvPr id="2352" name="Google Shape;2352;p27"/>
              <p:cNvSpPr/>
              <p:nvPr/>
            </p:nvSpPr>
            <p:spPr>
              <a:xfrm>
                <a:off x="5120779" y="818439"/>
                <a:ext cx="1836564" cy="3437000"/>
              </a:xfrm>
              <a:custGeom>
                <a:avLst/>
                <a:gdLst/>
                <a:ahLst/>
                <a:cxnLst/>
                <a:rect l="l" t="t" r="r" b="b"/>
                <a:pathLst>
                  <a:path w="37357" h="69911" extrusionOk="0">
                    <a:moveTo>
                      <a:pt x="3283" y="0"/>
                    </a:moveTo>
                    <a:cubicBezTo>
                      <a:pt x="1520" y="0"/>
                      <a:pt x="1" y="1520"/>
                      <a:pt x="1" y="3435"/>
                    </a:cubicBezTo>
                    <a:lnTo>
                      <a:pt x="1" y="66627"/>
                    </a:lnTo>
                    <a:cubicBezTo>
                      <a:pt x="1" y="68390"/>
                      <a:pt x="1520" y="69910"/>
                      <a:pt x="3283" y="69910"/>
                    </a:cubicBezTo>
                    <a:lnTo>
                      <a:pt x="34074" y="69910"/>
                    </a:lnTo>
                    <a:cubicBezTo>
                      <a:pt x="35837" y="69910"/>
                      <a:pt x="37357" y="68390"/>
                      <a:pt x="37357" y="66627"/>
                    </a:cubicBezTo>
                    <a:lnTo>
                      <a:pt x="37357" y="3435"/>
                    </a:lnTo>
                    <a:cubicBezTo>
                      <a:pt x="37357" y="1520"/>
                      <a:pt x="35837" y="0"/>
                      <a:pt x="340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27"/>
              <p:cNvSpPr/>
              <p:nvPr/>
            </p:nvSpPr>
            <p:spPr>
              <a:xfrm>
                <a:off x="5819675" y="947325"/>
                <a:ext cx="438600" cy="723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27"/>
              <p:cNvSpPr/>
              <p:nvPr/>
            </p:nvSpPr>
            <p:spPr>
              <a:xfrm>
                <a:off x="5878717" y="3947980"/>
                <a:ext cx="320700" cy="1938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55" name="Google Shape;2355;p27"/>
            <p:cNvSpPr/>
            <p:nvPr/>
          </p:nvSpPr>
          <p:spPr>
            <a:xfrm>
              <a:off x="1080275" y="482975"/>
              <a:ext cx="1559700" cy="397200"/>
            </a:xfrm>
            <a:prstGeom prst="wedgeRectCallout">
              <a:avLst>
                <a:gd name="adj1" fmla="val -11597"/>
                <a:gd name="adj2" fmla="val 11098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5"/>
                  </a:solidFill>
                  <a:latin typeface="Poppins"/>
                  <a:ea typeface="Poppins"/>
                  <a:cs typeface="Poppins"/>
                  <a:sym typeface="Poppins"/>
                </a:rPr>
                <a:t>ACCIDENT!</a:t>
              </a:r>
              <a:endParaRPr sz="1600" b="1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2356" name="Google Shape;2356;p27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-30" b="30"/>
          <a:stretch/>
        </p:blipFill>
        <p:spPr>
          <a:xfrm rot="-754210">
            <a:off x="1800180" y="1317963"/>
            <a:ext cx="1532149" cy="26554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p28"/>
          <p:cNvSpPr txBox="1">
            <a:spLocks noGrp="1"/>
          </p:cNvSpPr>
          <p:nvPr>
            <p:ph type="subTitle" idx="4"/>
          </p:nvPr>
        </p:nvSpPr>
        <p:spPr>
          <a:xfrm>
            <a:off x="1982275" y="255920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Fatalities</a:t>
            </a:r>
            <a:endParaRPr/>
          </a:p>
        </p:txBody>
      </p:sp>
      <p:sp>
        <p:nvSpPr>
          <p:cNvPr id="2362" name="Google Shape;2362;p28"/>
          <p:cNvSpPr txBox="1">
            <a:spLocks noGrp="1"/>
          </p:cNvSpPr>
          <p:nvPr>
            <p:ph type="subTitle" idx="5"/>
          </p:nvPr>
        </p:nvSpPr>
        <p:spPr>
          <a:xfrm>
            <a:off x="4859450" y="255917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</a:t>
            </a:r>
            <a:endParaRPr/>
          </a:p>
        </p:txBody>
      </p:sp>
      <p:sp>
        <p:nvSpPr>
          <p:cNvPr id="2363" name="Google Shape;2363;p28"/>
          <p:cNvSpPr/>
          <p:nvPr/>
        </p:nvSpPr>
        <p:spPr>
          <a:xfrm>
            <a:off x="2755975" y="1931300"/>
            <a:ext cx="627900" cy="627900"/>
          </a:xfrm>
          <a:prstGeom prst="rect">
            <a:avLst/>
          </a:prstGeom>
          <a:solidFill>
            <a:schemeClr val="accent5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4" name="Google Shape;2364;p28"/>
          <p:cNvSpPr/>
          <p:nvPr/>
        </p:nvSpPr>
        <p:spPr>
          <a:xfrm>
            <a:off x="5633150" y="1931288"/>
            <a:ext cx="627900" cy="627900"/>
          </a:xfrm>
          <a:prstGeom prst="rect">
            <a:avLst/>
          </a:prstGeom>
          <a:solidFill>
            <a:schemeClr val="accent5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5" name="Google Shape;2365;p28"/>
          <p:cNvSpPr txBox="1">
            <a:spLocks noGrp="1"/>
          </p:cNvSpPr>
          <p:nvPr>
            <p:ph type="subTitle" idx="1"/>
          </p:nvPr>
        </p:nvSpPr>
        <p:spPr>
          <a:xfrm>
            <a:off x="1117200" y="941525"/>
            <a:ext cx="69096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/>
              <a:t>Traffic accidents on our roadways have significant implications for public safety, traffic management, and the overall well-being of communities. The ability to respond quickly and effectively to accidents, as well as to predict their severity, is paramount.</a:t>
            </a:r>
            <a:endParaRPr sz="1300"/>
          </a:p>
        </p:txBody>
      </p:sp>
      <p:sp>
        <p:nvSpPr>
          <p:cNvPr id="2366" name="Google Shape;2366;p28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Predicting Road Accidents</a:t>
            </a:r>
            <a:endParaRPr sz="2400"/>
          </a:p>
        </p:txBody>
      </p:sp>
      <p:sp>
        <p:nvSpPr>
          <p:cNvPr id="2367" name="Google Shape;2367;p28"/>
          <p:cNvSpPr txBox="1">
            <a:spLocks noGrp="1"/>
          </p:cNvSpPr>
          <p:nvPr>
            <p:ph type="subTitle" idx="4294967295"/>
          </p:nvPr>
        </p:nvSpPr>
        <p:spPr>
          <a:xfrm>
            <a:off x="2251525" y="3117125"/>
            <a:ext cx="1636800" cy="165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According to the Centers for Disease Control and Prevention (CDC), each year,</a:t>
            </a:r>
            <a:r>
              <a:rPr lang="en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300"/>
              <a:t>1.35 million people are killed on roadways around the world.</a:t>
            </a:r>
            <a:endParaRPr sz="1300"/>
          </a:p>
        </p:txBody>
      </p:sp>
      <p:grpSp>
        <p:nvGrpSpPr>
          <p:cNvPr id="2368" name="Google Shape;2368;p28"/>
          <p:cNvGrpSpPr/>
          <p:nvPr/>
        </p:nvGrpSpPr>
        <p:grpSpPr>
          <a:xfrm>
            <a:off x="2920671" y="2077624"/>
            <a:ext cx="298503" cy="335275"/>
            <a:chOff x="6264300" y="3809300"/>
            <a:chExt cx="423950" cy="476175"/>
          </a:xfrm>
        </p:grpSpPr>
        <p:sp>
          <p:nvSpPr>
            <p:cNvPr id="2369" name="Google Shape;2369;p28"/>
            <p:cNvSpPr/>
            <p:nvPr/>
          </p:nvSpPr>
          <p:spPr>
            <a:xfrm>
              <a:off x="6346200" y="4002825"/>
              <a:ext cx="66950" cy="63225"/>
            </a:xfrm>
            <a:custGeom>
              <a:avLst/>
              <a:gdLst/>
              <a:ahLst/>
              <a:cxnLst/>
              <a:rect l="l" t="t" r="r" b="b"/>
              <a:pathLst>
                <a:path w="2678" h="2529" extrusionOk="0">
                  <a:moveTo>
                    <a:pt x="1365" y="1"/>
                  </a:moveTo>
                  <a:cubicBezTo>
                    <a:pt x="1058" y="1"/>
                    <a:pt x="751" y="118"/>
                    <a:pt x="516" y="351"/>
                  </a:cubicBezTo>
                  <a:cubicBezTo>
                    <a:pt x="272" y="598"/>
                    <a:pt x="88" y="992"/>
                    <a:pt x="46" y="1381"/>
                  </a:cubicBezTo>
                  <a:cubicBezTo>
                    <a:pt x="1" y="1757"/>
                    <a:pt x="88" y="2085"/>
                    <a:pt x="281" y="2281"/>
                  </a:cubicBezTo>
                  <a:cubicBezTo>
                    <a:pt x="454" y="2453"/>
                    <a:pt x="709" y="2528"/>
                    <a:pt x="985" y="2528"/>
                  </a:cubicBezTo>
                  <a:cubicBezTo>
                    <a:pt x="1425" y="2528"/>
                    <a:pt x="1917" y="2337"/>
                    <a:pt x="2211" y="2043"/>
                  </a:cubicBezTo>
                  <a:cubicBezTo>
                    <a:pt x="2678" y="1577"/>
                    <a:pt x="2678" y="818"/>
                    <a:pt x="2211" y="351"/>
                  </a:cubicBezTo>
                  <a:cubicBezTo>
                    <a:pt x="1978" y="118"/>
                    <a:pt x="1671" y="1"/>
                    <a:pt x="13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70" name="Google Shape;2370;p28"/>
            <p:cNvSpPr/>
            <p:nvPr/>
          </p:nvSpPr>
          <p:spPr>
            <a:xfrm>
              <a:off x="6539375" y="4002825"/>
              <a:ext cx="66950" cy="63200"/>
            </a:xfrm>
            <a:custGeom>
              <a:avLst/>
              <a:gdLst/>
              <a:ahLst/>
              <a:cxnLst/>
              <a:rect l="l" t="t" r="r" b="b"/>
              <a:pathLst>
                <a:path w="2678" h="2528" extrusionOk="0">
                  <a:moveTo>
                    <a:pt x="1314" y="1"/>
                  </a:moveTo>
                  <a:cubicBezTo>
                    <a:pt x="1007" y="1"/>
                    <a:pt x="701" y="118"/>
                    <a:pt x="468" y="351"/>
                  </a:cubicBezTo>
                  <a:cubicBezTo>
                    <a:pt x="1" y="818"/>
                    <a:pt x="1" y="1577"/>
                    <a:pt x="468" y="2043"/>
                  </a:cubicBezTo>
                  <a:cubicBezTo>
                    <a:pt x="761" y="2337"/>
                    <a:pt x="1252" y="2528"/>
                    <a:pt x="1691" y="2528"/>
                  </a:cubicBezTo>
                  <a:cubicBezTo>
                    <a:pt x="1968" y="2528"/>
                    <a:pt x="2224" y="2452"/>
                    <a:pt x="2398" y="2278"/>
                  </a:cubicBezTo>
                  <a:cubicBezTo>
                    <a:pt x="2591" y="2085"/>
                    <a:pt x="2678" y="1757"/>
                    <a:pt x="2633" y="1381"/>
                  </a:cubicBezTo>
                  <a:cubicBezTo>
                    <a:pt x="2588" y="992"/>
                    <a:pt x="2407" y="598"/>
                    <a:pt x="2160" y="351"/>
                  </a:cubicBezTo>
                  <a:cubicBezTo>
                    <a:pt x="1927" y="118"/>
                    <a:pt x="1620" y="1"/>
                    <a:pt x="13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71" name="Google Shape;2371;p28"/>
            <p:cNvSpPr/>
            <p:nvPr/>
          </p:nvSpPr>
          <p:spPr>
            <a:xfrm>
              <a:off x="6264300" y="3809300"/>
              <a:ext cx="423950" cy="476175"/>
            </a:xfrm>
            <a:custGeom>
              <a:avLst/>
              <a:gdLst/>
              <a:ahLst/>
              <a:cxnLst/>
              <a:rect l="l" t="t" r="r" b="b"/>
              <a:pathLst>
                <a:path w="16958" h="19047" extrusionOk="0">
                  <a:moveTo>
                    <a:pt x="4662" y="6571"/>
                  </a:moveTo>
                  <a:cubicBezTo>
                    <a:pt x="5263" y="6571"/>
                    <a:pt x="5864" y="6799"/>
                    <a:pt x="6324" y="7258"/>
                  </a:cubicBezTo>
                  <a:cubicBezTo>
                    <a:pt x="7249" y="8182"/>
                    <a:pt x="7240" y="9685"/>
                    <a:pt x="6303" y="10600"/>
                  </a:cubicBezTo>
                  <a:lnTo>
                    <a:pt x="6300" y="10600"/>
                  </a:lnTo>
                  <a:cubicBezTo>
                    <a:pt x="5791" y="11109"/>
                    <a:pt x="5014" y="11422"/>
                    <a:pt x="4268" y="11422"/>
                  </a:cubicBezTo>
                  <a:cubicBezTo>
                    <a:pt x="3705" y="11422"/>
                    <a:pt x="3154" y="11245"/>
                    <a:pt x="2744" y="10835"/>
                  </a:cubicBezTo>
                  <a:cubicBezTo>
                    <a:pt x="2301" y="10393"/>
                    <a:pt x="2094" y="9718"/>
                    <a:pt x="2181" y="8992"/>
                  </a:cubicBezTo>
                  <a:cubicBezTo>
                    <a:pt x="2256" y="8336"/>
                    <a:pt x="2548" y="7713"/>
                    <a:pt x="2982" y="7279"/>
                  </a:cubicBezTo>
                  <a:cubicBezTo>
                    <a:pt x="3442" y="6807"/>
                    <a:pt x="4052" y="6571"/>
                    <a:pt x="4662" y="6571"/>
                  </a:cubicBezTo>
                  <a:close/>
                  <a:moveTo>
                    <a:pt x="12317" y="6589"/>
                  </a:moveTo>
                  <a:cubicBezTo>
                    <a:pt x="12918" y="6589"/>
                    <a:pt x="13520" y="6818"/>
                    <a:pt x="13979" y="7276"/>
                  </a:cubicBezTo>
                  <a:cubicBezTo>
                    <a:pt x="14873" y="8173"/>
                    <a:pt x="15165" y="9884"/>
                    <a:pt x="14214" y="10835"/>
                  </a:cubicBezTo>
                  <a:cubicBezTo>
                    <a:pt x="13804" y="11245"/>
                    <a:pt x="13256" y="11422"/>
                    <a:pt x="12690" y="11422"/>
                  </a:cubicBezTo>
                  <a:cubicBezTo>
                    <a:pt x="11943" y="11422"/>
                    <a:pt x="11166" y="11109"/>
                    <a:pt x="10658" y="10600"/>
                  </a:cubicBezTo>
                  <a:cubicBezTo>
                    <a:pt x="9739" y="9682"/>
                    <a:pt x="9739" y="8194"/>
                    <a:pt x="10658" y="7276"/>
                  </a:cubicBezTo>
                  <a:cubicBezTo>
                    <a:pt x="11115" y="6818"/>
                    <a:pt x="11716" y="6589"/>
                    <a:pt x="12317" y="6589"/>
                  </a:cubicBezTo>
                  <a:close/>
                  <a:moveTo>
                    <a:pt x="8479" y="10841"/>
                  </a:moveTo>
                  <a:cubicBezTo>
                    <a:pt x="8669" y="10841"/>
                    <a:pt x="8858" y="10933"/>
                    <a:pt x="8971" y="11118"/>
                  </a:cubicBezTo>
                  <a:lnTo>
                    <a:pt x="10266" y="13238"/>
                  </a:lnTo>
                  <a:cubicBezTo>
                    <a:pt x="10435" y="13509"/>
                    <a:pt x="10347" y="13865"/>
                    <a:pt x="10076" y="14030"/>
                  </a:cubicBezTo>
                  <a:lnTo>
                    <a:pt x="10073" y="14030"/>
                  </a:lnTo>
                  <a:cubicBezTo>
                    <a:pt x="9980" y="14087"/>
                    <a:pt x="9877" y="14114"/>
                    <a:pt x="9775" y="14114"/>
                  </a:cubicBezTo>
                  <a:cubicBezTo>
                    <a:pt x="9582" y="14114"/>
                    <a:pt x="9393" y="14016"/>
                    <a:pt x="9284" y="13840"/>
                  </a:cubicBezTo>
                  <a:lnTo>
                    <a:pt x="8480" y="12522"/>
                  </a:lnTo>
                  <a:lnTo>
                    <a:pt x="7673" y="13840"/>
                  </a:lnTo>
                  <a:cubicBezTo>
                    <a:pt x="7565" y="14018"/>
                    <a:pt x="7376" y="14115"/>
                    <a:pt x="7182" y="14115"/>
                  </a:cubicBezTo>
                  <a:cubicBezTo>
                    <a:pt x="7079" y="14115"/>
                    <a:pt x="6975" y="14088"/>
                    <a:pt x="6881" y="14030"/>
                  </a:cubicBezTo>
                  <a:cubicBezTo>
                    <a:pt x="6610" y="13862"/>
                    <a:pt x="6526" y="13509"/>
                    <a:pt x="6692" y="13238"/>
                  </a:cubicBezTo>
                  <a:lnTo>
                    <a:pt x="7987" y="11118"/>
                  </a:lnTo>
                  <a:cubicBezTo>
                    <a:pt x="8100" y="10933"/>
                    <a:pt x="8289" y="10841"/>
                    <a:pt x="8479" y="10841"/>
                  </a:cubicBezTo>
                  <a:close/>
                  <a:moveTo>
                    <a:pt x="8474" y="1"/>
                  </a:moveTo>
                  <a:cubicBezTo>
                    <a:pt x="3801" y="1"/>
                    <a:pt x="1" y="3840"/>
                    <a:pt x="1" y="8553"/>
                  </a:cubicBezTo>
                  <a:lnTo>
                    <a:pt x="1" y="11856"/>
                  </a:lnTo>
                  <a:cubicBezTo>
                    <a:pt x="1" y="12883"/>
                    <a:pt x="449" y="13862"/>
                    <a:pt x="1229" y="14530"/>
                  </a:cubicBezTo>
                  <a:lnTo>
                    <a:pt x="2934" y="16000"/>
                  </a:lnTo>
                  <a:lnTo>
                    <a:pt x="2934" y="18472"/>
                  </a:lnTo>
                  <a:cubicBezTo>
                    <a:pt x="2934" y="18788"/>
                    <a:pt x="3193" y="19047"/>
                    <a:pt x="3512" y="19047"/>
                  </a:cubicBezTo>
                  <a:lnTo>
                    <a:pt x="5183" y="19047"/>
                  </a:lnTo>
                  <a:lnTo>
                    <a:pt x="5183" y="16536"/>
                  </a:lnTo>
                  <a:cubicBezTo>
                    <a:pt x="5192" y="16222"/>
                    <a:pt x="5448" y="15975"/>
                    <a:pt x="5761" y="15975"/>
                  </a:cubicBezTo>
                  <a:cubicBezTo>
                    <a:pt x="6071" y="15975"/>
                    <a:pt x="6327" y="16222"/>
                    <a:pt x="6336" y="16536"/>
                  </a:cubicBezTo>
                  <a:lnTo>
                    <a:pt x="6336" y="19047"/>
                  </a:lnTo>
                  <a:lnTo>
                    <a:pt x="7905" y="19047"/>
                  </a:lnTo>
                  <a:lnTo>
                    <a:pt x="7905" y="16536"/>
                  </a:lnTo>
                  <a:cubicBezTo>
                    <a:pt x="7905" y="16219"/>
                    <a:pt x="8161" y="15960"/>
                    <a:pt x="8480" y="15960"/>
                  </a:cubicBezTo>
                  <a:cubicBezTo>
                    <a:pt x="8797" y="15960"/>
                    <a:pt x="9056" y="16219"/>
                    <a:pt x="9056" y="16536"/>
                  </a:cubicBezTo>
                  <a:lnTo>
                    <a:pt x="9056" y="19047"/>
                  </a:lnTo>
                  <a:lnTo>
                    <a:pt x="10624" y="19047"/>
                  </a:lnTo>
                  <a:lnTo>
                    <a:pt x="10624" y="16536"/>
                  </a:lnTo>
                  <a:cubicBezTo>
                    <a:pt x="10630" y="16222"/>
                    <a:pt x="10886" y="15975"/>
                    <a:pt x="11200" y="15975"/>
                  </a:cubicBezTo>
                  <a:cubicBezTo>
                    <a:pt x="11513" y="15975"/>
                    <a:pt x="11766" y="16222"/>
                    <a:pt x="11775" y="16536"/>
                  </a:cubicBezTo>
                  <a:lnTo>
                    <a:pt x="11775" y="19047"/>
                  </a:lnTo>
                  <a:lnTo>
                    <a:pt x="13449" y="19047"/>
                  </a:lnTo>
                  <a:cubicBezTo>
                    <a:pt x="13765" y="19044"/>
                    <a:pt x="14024" y="18788"/>
                    <a:pt x="14024" y="18469"/>
                  </a:cubicBezTo>
                  <a:lnTo>
                    <a:pt x="14024" y="15997"/>
                  </a:lnTo>
                  <a:lnTo>
                    <a:pt x="15729" y="14530"/>
                  </a:lnTo>
                  <a:cubicBezTo>
                    <a:pt x="16508" y="13859"/>
                    <a:pt x="16957" y="12883"/>
                    <a:pt x="16957" y="11853"/>
                  </a:cubicBezTo>
                  <a:lnTo>
                    <a:pt x="16957" y="8462"/>
                  </a:lnTo>
                  <a:cubicBezTo>
                    <a:pt x="16948" y="3786"/>
                    <a:pt x="13154" y="1"/>
                    <a:pt x="84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72" name="Google Shape;2372;p28"/>
          <p:cNvGrpSpPr/>
          <p:nvPr/>
        </p:nvGrpSpPr>
        <p:grpSpPr>
          <a:xfrm>
            <a:off x="5780653" y="2078813"/>
            <a:ext cx="332881" cy="332881"/>
            <a:chOff x="6239925" y="2032450"/>
            <a:chExt cx="472775" cy="472775"/>
          </a:xfrm>
        </p:grpSpPr>
        <p:sp>
          <p:nvSpPr>
            <p:cNvPr id="2373" name="Google Shape;2373;p28"/>
            <p:cNvSpPr/>
            <p:nvPr/>
          </p:nvSpPr>
          <p:spPr>
            <a:xfrm>
              <a:off x="6239925" y="2032450"/>
              <a:ext cx="472775" cy="472775"/>
            </a:xfrm>
            <a:custGeom>
              <a:avLst/>
              <a:gdLst/>
              <a:ahLst/>
              <a:cxnLst/>
              <a:rect l="l" t="t" r="r" b="b"/>
              <a:pathLst>
                <a:path w="18911" h="18911" extrusionOk="0">
                  <a:moveTo>
                    <a:pt x="9455" y="2466"/>
                  </a:moveTo>
                  <a:cubicBezTo>
                    <a:pt x="13307" y="2466"/>
                    <a:pt x="16442" y="5601"/>
                    <a:pt x="16442" y="9456"/>
                  </a:cubicBezTo>
                  <a:cubicBezTo>
                    <a:pt x="16442" y="13310"/>
                    <a:pt x="13307" y="16445"/>
                    <a:pt x="9455" y="16445"/>
                  </a:cubicBezTo>
                  <a:cubicBezTo>
                    <a:pt x="5601" y="16445"/>
                    <a:pt x="2466" y="13310"/>
                    <a:pt x="2466" y="9456"/>
                  </a:cubicBezTo>
                  <a:cubicBezTo>
                    <a:pt x="2466" y="5601"/>
                    <a:pt x="5601" y="2466"/>
                    <a:pt x="9455" y="2466"/>
                  </a:cubicBezTo>
                  <a:close/>
                  <a:moveTo>
                    <a:pt x="9455" y="0"/>
                  </a:moveTo>
                  <a:cubicBezTo>
                    <a:pt x="4228" y="0"/>
                    <a:pt x="0" y="4228"/>
                    <a:pt x="0" y="9456"/>
                  </a:cubicBezTo>
                  <a:cubicBezTo>
                    <a:pt x="0" y="14683"/>
                    <a:pt x="4228" y="18911"/>
                    <a:pt x="9455" y="18911"/>
                  </a:cubicBezTo>
                  <a:cubicBezTo>
                    <a:pt x="14680" y="18911"/>
                    <a:pt x="18911" y="14683"/>
                    <a:pt x="18911" y="9456"/>
                  </a:cubicBezTo>
                  <a:cubicBezTo>
                    <a:pt x="18911" y="4231"/>
                    <a:pt x="14680" y="0"/>
                    <a:pt x="9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74" name="Google Shape;2374;p28"/>
            <p:cNvSpPr/>
            <p:nvPr/>
          </p:nvSpPr>
          <p:spPr>
            <a:xfrm>
              <a:off x="6329800" y="2122325"/>
              <a:ext cx="292950" cy="293025"/>
            </a:xfrm>
            <a:custGeom>
              <a:avLst/>
              <a:gdLst/>
              <a:ahLst/>
              <a:cxnLst/>
              <a:rect l="l" t="t" r="r" b="b"/>
              <a:pathLst>
                <a:path w="11718" h="11721" extrusionOk="0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75" name="Google Shape;2375;p28"/>
          <p:cNvSpPr txBox="1">
            <a:spLocks noGrp="1"/>
          </p:cNvSpPr>
          <p:nvPr>
            <p:ph type="subTitle" idx="4294967295"/>
          </p:nvPr>
        </p:nvSpPr>
        <p:spPr>
          <a:xfrm>
            <a:off x="5128700" y="3117125"/>
            <a:ext cx="1636800" cy="161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/>
              <a:t>It is estimated that fatal and nonfatal crash injuries will cost the world economy approximately 1.8 trillion dollars.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Google Shape;2380;p29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Fact &amp; Data &amp; Observation</a:t>
            </a:r>
            <a:endParaRPr sz="2400"/>
          </a:p>
        </p:txBody>
      </p:sp>
      <p:sp>
        <p:nvSpPr>
          <p:cNvPr id="2381" name="Google Shape;2381;p29"/>
          <p:cNvSpPr txBox="1">
            <a:spLocks noGrp="1"/>
          </p:cNvSpPr>
          <p:nvPr>
            <p:ph type="subTitle" idx="4294967295"/>
          </p:nvPr>
        </p:nvSpPr>
        <p:spPr>
          <a:xfrm>
            <a:off x="2133075" y="1140950"/>
            <a:ext cx="5528700" cy="15609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2"/>
                </a:solidFill>
              </a:rPr>
              <a:t>Diagnosis</a:t>
            </a:r>
            <a:endParaRPr sz="1300" b="1">
              <a:solidFill>
                <a:schemeClr val="lt2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7030A0"/>
                </a:solidFill>
              </a:rPr>
              <a:t>Nearly 1.25 million people die in road crashes each year, on average, 3,287 deaths a day.</a:t>
            </a:r>
            <a:endParaRPr sz="1100">
              <a:solidFill>
                <a:srgbClr val="7030A0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7030A0"/>
                </a:solidFill>
              </a:rPr>
              <a:t>Moreover, 20–50 million people are injured or disabled annually.</a:t>
            </a:r>
            <a:endParaRPr sz="1100">
              <a:solidFill>
                <a:srgbClr val="7030A0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7030A0"/>
                </a:solidFill>
              </a:rPr>
              <a:t>Road traffic crashes rank as the 9</a:t>
            </a:r>
            <a:r>
              <a:rPr lang="en" sz="1100" baseline="30000">
                <a:solidFill>
                  <a:srgbClr val="7030A0"/>
                </a:solidFill>
              </a:rPr>
              <a:t>th</a:t>
            </a:r>
            <a:r>
              <a:rPr lang="en" sz="1100">
                <a:solidFill>
                  <a:srgbClr val="7030A0"/>
                </a:solidFill>
              </a:rPr>
              <a:t> leading cause of death and accounts for 2.2% of all deaths globally.</a:t>
            </a:r>
            <a:endParaRPr sz="1100">
              <a:solidFill>
                <a:srgbClr val="7030A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2382" name="Google Shape;2382;p29"/>
          <p:cNvGrpSpPr/>
          <p:nvPr/>
        </p:nvGrpSpPr>
        <p:grpSpPr>
          <a:xfrm>
            <a:off x="1642050" y="1607450"/>
            <a:ext cx="627900" cy="627900"/>
            <a:chOff x="1117200" y="1783800"/>
            <a:chExt cx="627900" cy="627900"/>
          </a:xfrm>
        </p:grpSpPr>
        <p:sp>
          <p:nvSpPr>
            <p:cNvPr id="2383" name="Google Shape;2383;p29"/>
            <p:cNvSpPr/>
            <p:nvPr/>
          </p:nvSpPr>
          <p:spPr>
            <a:xfrm>
              <a:off x="1117200" y="1783800"/>
              <a:ext cx="627900" cy="627900"/>
            </a:xfrm>
            <a:prstGeom prst="rect">
              <a:avLst/>
            </a:prstGeom>
            <a:solidFill>
              <a:schemeClr val="accent5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84" name="Google Shape;2384;p29"/>
            <p:cNvGrpSpPr/>
            <p:nvPr/>
          </p:nvGrpSpPr>
          <p:grpSpPr>
            <a:xfrm>
              <a:off x="1281896" y="1930124"/>
              <a:ext cx="298503" cy="335275"/>
              <a:chOff x="6264300" y="3809300"/>
              <a:chExt cx="423950" cy="476175"/>
            </a:xfrm>
          </p:grpSpPr>
          <p:sp>
            <p:nvSpPr>
              <p:cNvPr id="2385" name="Google Shape;2385;p29"/>
              <p:cNvSpPr/>
              <p:nvPr/>
            </p:nvSpPr>
            <p:spPr>
              <a:xfrm>
                <a:off x="6346200" y="4002825"/>
                <a:ext cx="66950" cy="632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529" extrusionOk="0">
                    <a:moveTo>
                      <a:pt x="1365" y="1"/>
                    </a:moveTo>
                    <a:cubicBezTo>
                      <a:pt x="1058" y="1"/>
                      <a:pt x="751" y="118"/>
                      <a:pt x="516" y="351"/>
                    </a:cubicBezTo>
                    <a:cubicBezTo>
                      <a:pt x="272" y="598"/>
                      <a:pt x="88" y="992"/>
                      <a:pt x="46" y="1381"/>
                    </a:cubicBezTo>
                    <a:cubicBezTo>
                      <a:pt x="1" y="1757"/>
                      <a:pt x="88" y="2085"/>
                      <a:pt x="281" y="2281"/>
                    </a:cubicBezTo>
                    <a:cubicBezTo>
                      <a:pt x="454" y="2453"/>
                      <a:pt x="709" y="2528"/>
                      <a:pt x="985" y="2528"/>
                    </a:cubicBezTo>
                    <a:cubicBezTo>
                      <a:pt x="1425" y="2528"/>
                      <a:pt x="1917" y="2337"/>
                      <a:pt x="2211" y="2043"/>
                    </a:cubicBezTo>
                    <a:cubicBezTo>
                      <a:pt x="2678" y="1577"/>
                      <a:pt x="2678" y="818"/>
                      <a:pt x="2211" y="351"/>
                    </a:cubicBezTo>
                    <a:cubicBezTo>
                      <a:pt x="1978" y="118"/>
                      <a:pt x="1671" y="1"/>
                      <a:pt x="13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386" name="Google Shape;2386;p29"/>
              <p:cNvSpPr/>
              <p:nvPr/>
            </p:nvSpPr>
            <p:spPr>
              <a:xfrm>
                <a:off x="6539375" y="4002825"/>
                <a:ext cx="66950" cy="63200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528" extrusionOk="0">
                    <a:moveTo>
                      <a:pt x="1314" y="1"/>
                    </a:moveTo>
                    <a:cubicBezTo>
                      <a:pt x="1007" y="1"/>
                      <a:pt x="701" y="118"/>
                      <a:pt x="468" y="351"/>
                    </a:cubicBezTo>
                    <a:cubicBezTo>
                      <a:pt x="1" y="818"/>
                      <a:pt x="1" y="1577"/>
                      <a:pt x="468" y="2043"/>
                    </a:cubicBezTo>
                    <a:cubicBezTo>
                      <a:pt x="761" y="2337"/>
                      <a:pt x="1252" y="2528"/>
                      <a:pt x="1691" y="2528"/>
                    </a:cubicBezTo>
                    <a:cubicBezTo>
                      <a:pt x="1968" y="2528"/>
                      <a:pt x="2224" y="2452"/>
                      <a:pt x="2398" y="2278"/>
                    </a:cubicBezTo>
                    <a:cubicBezTo>
                      <a:pt x="2591" y="2085"/>
                      <a:pt x="2678" y="1757"/>
                      <a:pt x="2633" y="1381"/>
                    </a:cubicBezTo>
                    <a:cubicBezTo>
                      <a:pt x="2588" y="992"/>
                      <a:pt x="2407" y="598"/>
                      <a:pt x="2160" y="351"/>
                    </a:cubicBezTo>
                    <a:cubicBezTo>
                      <a:pt x="1927" y="118"/>
                      <a:pt x="1620" y="1"/>
                      <a:pt x="13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387" name="Google Shape;2387;p29"/>
              <p:cNvSpPr/>
              <p:nvPr/>
            </p:nvSpPr>
            <p:spPr>
              <a:xfrm>
                <a:off x="6264300" y="3809300"/>
                <a:ext cx="423950" cy="476175"/>
              </a:xfrm>
              <a:custGeom>
                <a:avLst/>
                <a:gdLst/>
                <a:ahLst/>
                <a:cxnLst/>
                <a:rect l="l" t="t" r="r" b="b"/>
                <a:pathLst>
                  <a:path w="16958" h="19047" extrusionOk="0">
                    <a:moveTo>
                      <a:pt x="4662" y="6571"/>
                    </a:moveTo>
                    <a:cubicBezTo>
                      <a:pt x="5263" y="6571"/>
                      <a:pt x="5864" y="6799"/>
                      <a:pt x="6324" y="7258"/>
                    </a:cubicBezTo>
                    <a:cubicBezTo>
                      <a:pt x="7249" y="8182"/>
                      <a:pt x="7240" y="9685"/>
                      <a:pt x="6303" y="10600"/>
                    </a:cubicBezTo>
                    <a:lnTo>
                      <a:pt x="6300" y="10600"/>
                    </a:lnTo>
                    <a:cubicBezTo>
                      <a:pt x="5791" y="11109"/>
                      <a:pt x="5014" y="11422"/>
                      <a:pt x="4268" y="11422"/>
                    </a:cubicBezTo>
                    <a:cubicBezTo>
                      <a:pt x="3705" y="11422"/>
                      <a:pt x="3154" y="11245"/>
                      <a:pt x="2744" y="10835"/>
                    </a:cubicBezTo>
                    <a:cubicBezTo>
                      <a:pt x="2301" y="10393"/>
                      <a:pt x="2094" y="9718"/>
                      <a:pt x="2181" y="8992"/>
                    </a:cubicBezTo>
                    <a:cubicBezTo>
                      <a:pt x="2256" y="8336"/>
                      <a:pt x="2548" y="7713"/>
                      <a:pt x="2982" y="7279"/>
                    </a:cubicBezTo>
                    <a:cubicBezTo>
                      <a:pt x="3442" y="6807"/>
                      <a:pt x="4052" y="6571"/>
                      <a:pt x="4662" y="6571"/>
                    </a:cubicBezTo>
                    <a:close/>
                    <a:moveTo>
                      <a:pt x="12317" y="6589"/>
                    </a:moveTo>
                    <a:cubicBezTo>
                      <a:pt x="12918" y="6589"/>
                      <a:pt x="13520" y="6818"/>
                      <a:pt x="13979" y="7276"/>
                    </a:cubicBezTo>
                    <a:cubicBezTo>
                      <a:pt x="14873" y="8173"/>
                      <a:pt x="15165" y="9884"/>
                      <a:pt x="14214" y="10835"/>
                    </a:cubicBezTo>
                    <a:cubicBezTo>
                      <a:pt x="13804" y="11245"/>
                      <a:pt x="13256" y="11422"/>
                      <a:pt x="12690" y="11422"/>
                    </a:cubicBezTo>
                    <a:cubicBezTo>
                      <a:pt x="11943" y="11422"/>
                      <a:pt x="11166" y="11109"/>
                      <a:pt x="10658" y="10600"/>
                    </a:cubicBezTo>
                    <a:cubicBezTo>
                      <a:pt x="9739" y="9682"/>
                      <a:pt x="9739" y="8194"/>
                      <a:pt x="10658" y="7276"/>
                    </a:cubicBezTo>
                    <a:cubicBezTo>
                      <a:pt x="11115" y="6818"/>
                      <a:pt x="11716" y="6589"/>
                      <a:pt x="12317" y="6589"/>
                    </a:cubicBezTo>
                    <a:close/>
                    <a:moveTo>
                      <a:pt x="8479" y="10841"/>
                    </a:moveTo>
                    <a:cubicBezTo>
                      <a:pt x="8669" y="10841"/>
                      <a:pt x="8858" y="10933"/>
                      <a:pt x="8971" y="11118"/>
                    </a:cubicBezTo>
                    <a:lnTo>
                      <a:pt x="10266" y="13238"/>
                    </a:lnTo>
                    <a:cubicBezTo>
                      <a:pt x="10435" y="13509"/>
                      <a:pt x="10347" y="13865"/>
                      <a:pt x="10076" y="14030"/>
                    </a:cubicBezTo>
                    <a:lnTo>
                      <a:pt x="10073" y="14030"/>
                    </a:lnTo>
                    <a:cubicBezTo>
                      <a:pt x="9980" y="14087"/>
                      <a:pt x="9877" y="14114"/>
                      <a:pt x="9775" y="14114"/>
                    </a:cubicBezTo>
                    <a:cubicBezTo>
                      <a:pt x="9582" y="14114"/>
                      <a:pt x="9393" y="14016"/>
                      <a:pt x="9284" y="13840"/>
                    </a:cubicBezTo>
                    <a:lnTo>
                      <a:pt x="8480" y="12522"/>
                    </a:lnTo>
                    <a:lnTo>
                      <a:pt x="7673" y="13840"/>
                    </a:lnTo>
                    <a:cubicBezTo>
                      <a:pt x="7565" y="14018"/>
                      <a:pt x="7376" y="14115"/>
                      <a:pt x="7182" y="14115"/>
                    </a:cubicBezTo>
                    <a:cubicBezTo>
                      <a:pt x="7079" y="14115"/>
                      <a:pt x="6975" y="14088"/>
                      <a:pt x="6881" y="14030"/>
                    </a:cubicBezTo>
                    <a:cubicBezTo>
                      <a:pt x="6610" y="13862"/>
                      <a:pt x="6526" y="13509"/>
                      <a:pt x="6692" y="13238"/>
                    </a:cubicBezTo>
                    <a:lnTo>
                      <a:pt x="7987" y="11118"/>
                    </a:lnTo>
                    <a:cubicBezTo>
                      <a:pt x="8100" y="10933"/>
                      <a:pt x="8289" y="10841"/>
                      <a:pt x="8479" y="10841"/>
                    </a:cubicBezTo>
                    <a:close/>
                    <a:moveTo>
                      <a:pt x="8474" y="1"/>
                    </a:moveTo>
                    <a:cubicBezTo>
                      <a:pt x="3801" y="1"/>
                      <a:pt x="1" y="3840"/>
                      <a:pt x="1" y="8553"/>
                    </a:cubicBezTo>
                    <a:lnTo>
                      <a:pt x="1" y="11856"/>
                    </a:lnTo>
                    <a:cubicBezTo>
                      <a:pt x="1" y="12883"/>
                      <a:pt x="449" y="13862"/>
                      <a:pt x="1229" y="14530"/>
                    </a:cubicBezTo>
                    <a:lnTo>
                      <a:pt x="2934" y="16000"/>
                    </a:lnTo>
                    <a:lnTo>
                      <a:pt x="2934" y="18472"/>
                    </a:lnTo>
                    <a:cubicBezTo>
                      <a:pt x="2934" y="18788"/>
                      <a:pt x="3193" y="19047"/>
                      <a:pt x="3512" y="19047"/>
                    </a:cubicBezTo>
                    <a:lnTo>
                      <a:pt x="5183" y="19047"/>
                    </a:lnTo>
                    <a:lnTo>
                      <a:pt x="5183" y="16536"/>
                    </a:lnTo>
                    <a:cubicBezTo>
                      <a:pt x="5192" y="16222"/>
                      <a:pt x="5448" y="15975"/>
                      <a:pt x="5761" y="15975"/>
                    </a:cubicBezTo>
                    <a:cubicBezTo>
                      <a:pt x="6071" y="15975"/>
                      <a:pt x="6327" y="16222"/>
                      <a:pt x="6336" y="16536"/>
                    </a:cubicBezTo>
                    <a:lnTo>
                      <a:pt x="6336" y="19047"/>
                    </a:lnTo>
                    <a:lnTo>
                      <a:pt x="7905" y="19047"/>
                    </a:lnTo>
                    <a:lnTo>
                      <a:pt x="7905" y="16536"/>
                    </a:lnTo>
                    <a:cubicBezTo>
                      <a:pt x="7905" y="16219"/>
                      <a:pt x="8161" y="15960"/>
                      <a:pt x="8480" y="15960"/>
                    </a:cubicBezTo>
                    <a:cubicBezTo>
                      <a:pt x="8797" y="15960"/>
                      <a:pt x="9056" y="16219"/>
                      <a:pt x="9056" y="16536"/>
                    </a:cubicBezTo>
                    <a:lnTo>
                      <a:pt x="9056" y="19047"/>
                    </a:lnTo>
                    <a:lnTo>
                      <a:pt x="10624" y="19047"/>
                    </a:lnTo>
                    <a:lnTo>
                      <a:pt x="10624" y="16536"/>
                    </a:lnTo>
                    <a:cubicBezTo>
                      <a:pt x="10630" y="16222"/>
                      <a:pt x="10886" y="15975"/>
                      <a:pt x="11200" y="15975"/>
                    </a:cubicBezTo>
                    <a:cubicBezTo>
                      <a:pt x="11513" y="15975"/>
                      <a:pt x="11766" y="16222"/>
                      <a:pt x="11775" y="16536"/>
                    </a:cubicBezTo>
                    <a:lnTo>
                      <a:pt x="11775" y="19047"/>
                    </a:lnTo>
                    <a:lnTo>
                      <a:pt x="13449" y="19047"/>
                    </a:lnTo>
                    <a:cubicBezTo>
                      <a:pt x="13765" y="19044"/>
                      <a:pt x="14024" y="18788"/>
                      <a:pt x="14024" y="18469"/>
                    </a:cubicBezTo>
                    <a:lnTo>
                      <a:pt x="14024" y="15997"/>
                    </a:lnTo>
                    <a:lnTo>
                      <a:pt x="15729" y="14530"/>
                    </a:lnTo>
                    <a:cubicBezTo>
                      <a:pt x="16508" y="13859"/>
                      <a:pt x="16957" y="12883"/>
                      <a:pt x="16957" y="11853"/>
                    </a:cubicBezTo>
                    <a:lnTo>
                      <a:pt x="16957" y="8462"/>
                    </a:lnTo>
                    <a:cubicBezTo>
                      <a:pt x="16948" y="3786"/>
                      <a:pt x="13154" y="1"/>
                      <a:pt x="84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2388" name="Google Shape;2388;p29"/>
          <p:cNvSpPr txBox="1">
            <a:spLocks noGrp="1"/>
          </p:cNvSpPr>
          <p:nvPr>
            <p:ph type="subTitle" idx="4294967295"/>
          </p:nvPr>
        </p:nvSpPr>
        <p:spPr>
          <a:xfrm>
            <a:off x="2133075" y="2901275"/>
            <a:ext cx="5528700" cy="1666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2"/>
                </a:solidFill>
              </a:rPr>
              <a:t>Implications</a:t>
            </a:r>
            <a:endParaRPr sz="1300" b="1">
              <a:solidFill>
                <a:schemeClr val="lt2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7030A0"/>
              </a:buClr>
              <a:buSzPts val="1100"/>
              <a:buChar char="●"/>
            </a:pPr>
            <a:r>
              <a:rPr lang="en" sz="1100">
                <a:solidFill>
                  <a:srgbClr val="7030A0"/>
                </a:solidFill>
              </a:rPr>
              <a:t>Road crashes cost USD 518 billion globally, costing individual countries from 1–2% of their annual GDP.</a:t>
            </a:r>
            <a:endParaRPr sz="1100">
              <a:solidFill>
                <a:srgbClr val="7030A0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100"/>
              <a:buChar char="●"/>
            </a:pPr>
            <a:r>
              <a:rPr lang="en" sz="1100">
                <a:solidFill>
                  <a:srgbClr val="7030A0"/>
                </a:solidFill>
              </a:rPr>
              <a:t>In the USA, over 37,000 people die in road crashes each year, and 2.35 million are injured or disabled.</a:t>
            </a:r>
            <a:endParaRPr sz="1100">
              <a:solidFill>
                <a:srgbClr val="7030A0"/>
              </a:solidFill>
            </a:endParaRPr>
          </a:p>
          <a:p>
            <a:pPr marL="45720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</a:pPr>
            <a:r>
              <a:rPr lang="en" sz="1100">
                <a:solidFill>
                  <a:schemeClr val="lt2"/>
                </a:solidFill>
              </a:rPr>
              <a:t>Road crashes cost the U.S. $230.6 billion annually and are the leading cause of death for healthy U.S. citizens traveling abroad.</a:t>
            </a:r>
            <a:endParaRPr sz="1100">
              <a:solidFill>
                <a:srgbClr val="7030A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2389" name="Google Shape;2389;p29"/>
          <p:cNvGrpSpPr/>
          <p:nvPr/>
        </p:nvGrpSpPr>
        <p:grpSpPr>
          <a:xfrm>
            <a:off x="1642050" y="3420563"/>
            <a:ext cx="627900" cy="627900"/>
            <a:chOff x="5633150" y="1931288"/>
            <a:chExt cx="627900" cy="627900"/>
          </a:xfrm>
        </p:grpSpPr>
        <p:sp>
          <p:nvSpPr>
            <p:cNvPr id="2390" name="Google Shape;2390;p29"/>
            <p:cNvSpPr/>
            <p:nvPr/>
          </p:nvSpPr>
          <p:spPr>
            <a:xfrm>
              <a:off x="5633150" y="1931288"/>
              <a:ext cx="627900" cy="627900"/>
            </a:xfrm>
            <a:prstGeom prst="rect">
              <a:avLst/>
            </a:prstGeom>
            <a:solidFill>
              <a:schemeClr val="accent5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1" name="Google Shape;2391;p29"/>
            <p:cNvGrpSpPr/>
            <p:nvPr/>
          </p:nvGrpSpPr>
          <p:grpSpPr>
            <a:xfrm>
              <a:off x="5780653" y="2078813"/>
              <a:ext cx="332881" cy="332881"/>
              <a:chOff x="6239925" y="2032450"/>
              <a:chExt cx="472775" cy="472775"/>
            </a:xfrm>
          </p:grpSpPr>
          <p:sp>
            <p:nvSpPr>
              <p:cNvPr id="2392" name="Google Shape;2392;p29"/>
              <p:cNvSpPr/>
              <p:nvPr/>
            </p:nvSpPr>
            <p:spPr>
              <a:xfrm>
                <a:off x="6239925" y="2032450"/>
                <a:ext cx="472775" cy="472775"/>
              </a:xfrm>
              <a:custGeom>
                <a:avLst/>
                <a:gdLst/>
                <a:ahLst/>
                <a:cxnLst/>
                <a:rect l="l" t="t" r="r" b="b"/>
                <a:pathLst>
                  <a:path w="18911" h="18911" extrusionOk="0">
                    <a:moveTo>
                      <a:pt x="9455" y="2466"/>
                    </a:moveTo>
                    <a:cubicBezTo>
                      <a:pt x="13307" y="2466"/>
                      <a:pt x="16442" y="5601"/>
                      <a:pt x="16442" y="9456"/>
                    </a:cubicBezTo>
                    <a:cubicBezTo>
                      <a:pt x="16442" y="13310"/>
                      <a:pt x="13307" y="16445"/>
                      <a:pt x="9455" y="16445"/>
                    </a:cubicBezTo>
                    <a:cubicBezTo>
                      <a:pt x="5601" y="16445"/>
                      <a:pt x="2466" y="13310"/>
                      <a:pt x="2466" y="9456"/>
                    </a:cubicBezTo>
                    <a:cubicBezTo>
                      <a:pt x="2466" y="5601"/>
                      <a:pt x="5601" y="2466"/>
                      <a:pt x="9455" y="2466"/>
                    </a:cubicBezTo>
                    <a:close/>
                    <a:moveTo>
                      <a:pt x="9455" y="0"/>
                    </a:moveTo>
                    <a:cubicBezTo>
                      <a:pt x="4228" y="0"/>
                      <a:pt x="0" y="4228"/>
                      <a:pt x="0" y="9456"/>
                    </a:cubicBezTo>
                    <a:cubicBezTo>
                      <a:pt x="0" y="14683"/>
                      <a:pt x="4228" y="18911"/>
                      <a:pt x="9455" y="18911"/>
                    </a:cubicBezTo>
                    <a:cubicBezTo>
                      <a:pt x="14680" y="18911"/>
                      <a:pt x="18911" y="14683"/>
                      <a:pt x="18911" y="9456"/>
                    </a:cubicBezTo>
                    <a:cubicBezTo>
                      <a:pt x="18911" y="4231"/>
                      <a:pt x="14680" y="0"/>
                      <a:pt x="94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393" name="Google Shape;2393;p29"/>
              <p:cNvSpPr/>
              <p:nvPr/>
            </p:nvSpPr>
            <p:spPr>
              <a:xfrm>
                <a:off x="6329800" y="2122325"/>
                <a:ext cx="292950" cy="293025"/>
              </a:xfrm>
              <a:custGeom>
                <a:avLst/>
                <a:gdLst/>
                <a:ahLst/>
                <a:cxnLst/>
                <a:rect l="l" t="t" r="r" b="b"/>
                <a:pathLst>
                  <a:path w="11718" h="11721" extrusionOk="0">
                    <a:moveTo>
                      <a:pt x="5860" y="1043"/>
                    </a:moveTo>
                    <a:cubicBezTo>
                      <a:pt x="6171" y="1043"/>
                      <a:pt x="6424" y="1295"/>
                      <a:pt x="6424" y="1609"/>
                    </a:cubicBezTo>
                    <a:lnTo>
                      <a:pt x="6424" y="2542"/>
                    </a:lnTo>
                    <a:cubicBezTo>
                      <a:pt x="7264" y="2792"/>
                      <a:pt x="7839" y="3566"/>
                      <a:pt x="7842" y="4442"/>
                    </a:cubicBezTo>
                    <a:cubicBezTo>
                      <a:pt x="7842" y="4755"/>
                      <a:pt x="7589" y="5008"/>
                      <a:pt x="7276" y="5008"/>
                    </a:cubicBezTo>
                    <a:cubicBezTo>
                      <a:pt x="6966" y="5008"/>
                      <a:pt x="6713" y="4755"/>
                      <a:pt x="6713" y="4442"/>
                    </a:cubicBezTo>
                    <a:cubicBezTo>
                      <a:pt x="6713" y="3929"/>
                      <a:pt x="6292" y="3588"/>
                      <a:pt x="5853" y="3588"/>
                    </a:cubicBezTo>
                    <a:cubicBezTo>
                      <a:pt x="5644" y="3588"/>
                      <a:pt x="5429" y="3666"/>
                      <a:pt x="5255" y="3840"/>
                    </a:cubicBezTo>
                    <a:cubicBezTo>
                      <a:pt x="4719" y="4376"/>
                      <a:pt x="5099" y="5297"/>
                      <a:pt x="5860" y="5297"/>
                    </a:cubicBezTo>
                    <a:cubicBezTo>
                      <a:pt x="5862" y="5297"/>
                      <a:pt x="5865" y="5297"/>
                      <a:pt x="5867" y="5297"/>
                    </a:cubicBezTo>
                    <a:cubicBezTo>
                      <a:pt x="6849" y="5297"/>
                      <a:pt x="7680" y="6019"/>
                      <a:pt x="7821" y="6993"/>
                    </a:cubicBezTo>
                    <a:cubicBezTo>
                      <a:pt x="7962" y="7968"/>
                      <a:pt x="7369" y="8899"/>
                      <a:pt x="6424" y="9179"/>
                    </a:cubicBezTo>
                    <a:lnTo>
                      <a:pt x="6424" y="10115"/>
                    </a:lnTo>
                    <a:cubicBezTo>
                      <a:pt x="6424" y="10426"/>
                      <a:pt x="6171" y="10679"/>
                      <a:pt x="5860" y="10679"/>
                    </a:cubicBezTo>
                    <a:cubicBezTo>
                      <a:pt x="5547" y="10679"/>
                      <a:pt x="5294" y="10426"/>
                      <a:pt x="5294" y="10115"/>
                    </a:cubicBezTo>
                    <a:lnTo>
                      <a:pt x="5294" y="9179"/>
                    </a:lnTo>
                    <a:cubicBezTo>
                      <a:pt x="4454" y="8929"/>
                      <a:pt x="3879" y="8155"/>
                      <a:pt x="3876" y="7279"/>
                    </a:cubicBezTo>
                    <a:cubicBezTo>
                      <a:pt x="3876" y="6966"/>
                      <a:pt x="4129" y="6713"/>
                      <a:pt x="4442" y="6713"/>
                    </a:cubicBezTo>
                    <a:cubicBezTo>
                      <a:pt x="4752" y="6713"/>
                      <a:pt x="5005" y="6966"/>
                      <a:pt x="5005" y="7279"/>
                    </a:cubicBezTo>
                    <a:cubicBezTo>
                      <a:pt x="5005" y="7792"/>
                      <a:pt x="5426" y="8133"/>
                      <a:pt x="5865" y="8133"/>
                    </a:cubicBezTo>
                    <a:cubicBezTo>
                      <a:pt x="6074" y="8133"/>
                      <a:pt x="6288" y="8055"/>
                      <a:pt x="6463" y="7881"/>
                    </a:cubicBezTo>
                    <a:cubicBezTo>
                      <a:pt x="6999" y="7345"/>
                      <a:pt x="6619" y="6427"/>
                      <a:pt x="5860" y="6427"/>
                    </a:cubicBezTo>
                    <a:cubicBezTo>
                      <a:pt x="4873" y="6427"/>
                      <a:pt x="4039" y="5704"/>
                      <a:pt x="3897" y="4728"/>
                    </a:cubicBezTo>
                    <a:cubicBezTo>
                      <a:pt x="3756" y="3753"/>
                      <a:pt x="4349" y="2822"/>
                      <a:pt x="5294" y="2542"/>
                    </a:cubicBezTo>
                    <a:lnTo>
                      <a:pt x="5294" y="1609"/>
                    </a:lnTo>
                    <a:cubicBezTo>
                      <a:pt x="5294" y="1295"/>
                      <a:pt x="5547" y="1043"/>
                      <a:pt x="5860" y="1043"/>
                    </a:cubicBezTo>
                    <a:close/>
                    <a:moveTo>
                      <a:pt x="5860" y="1"/>
                    </a:moveTo>
                    <a:cubicBezTo>
                      <a:pt x="2629" y="1"/>
                      <a:pt x="1" y="2629"/>
                      <a:pt x="1" y="5861"/>
                    </a:cubicBezTo>
                    <a:cubicBezTo>
                      <a:pt x="1" y="9092"/>
                      <a:pt x="2629" y="11720"/>
                      <a:pt x="5860" y="11720"/>
                    </a:cubicBezTo>
                    <a:cubicBezTo>
                      <a:pt x="9088" y="11720"/>
                      <a:pt x="11717" y="9092"/>
                      <a:pt x="11717" y="5861"/>
                    </a:cubicBezTo>
                    <a:cubicBezTo>
                      <a:pt x="11717" y="2629"/>
                      <a:pt x="9088" y="1"/>
                      <a:pt x="58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p30"/>
          <p:cNvSpPr/>
          <p:nvPr/>
        </p:nvSpPr>
        <p:spPr>
          <a:xfrm>
            <a:off x="1497913" y="1278825"/>
            <a:ext cx="3213600" cy="32136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9" name="Google Shape;2399;p30"/>
          <p:cNvSpPr txBox="1">
            <a:spLocks noGrp="1"/>
          </p:cNvSpPr>
          <p:nvPr>
            <p:ph type="title"/>
          </p:nvPr>
        </p:nvSpPr>
        <p:spPr>
          <a:xfrm>
            <a:off x="4513250" y="2391175"/>
            <a:ext cx="4211700" cy="15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Related</a:t>
            </a:r>
            <a:endParaRPr sz="4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Work</a:t>
            </a:r>
            <a:endParaRPr sz="4300"/>
          </a:p>
        </p:txBody>
      </p:sp>
      <p:sp>
        <p:nvSpPr>
          <p:cNvPr id="2400" name="Google Shape;2400;p30"/>
          <p:cNvSpPr txBox="1">
            <a:spLocks noGrp="1"/>
          </p:cNvSpPr>
          <p:nvPr>
            <p:ph type="title" idx="2"/>
          </p:nvPr>
        </p:nvSpPr>
        <p:spPr>
          <a:xfrm>
            <a:off x="5367575" y="1352850"/>
            <a:ext cx="2330100" cy="9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401" name="Google Shape;2401;p30"/>
          <p:cNvGrpSpPr/>
          <p:nvPr/>
        </p:nvGrpSpPr>
        <p:grpSpPr>
          <a:xfrm>
            <a:off x="435284" y="2391181"/>
            <a:ext cx="2351004" cy="4425656"/>
            <a:chOff x="5492025" y="895275"/>
            <a:chExt cx="2055612" cy="3869595"/>
          </a:xfrm>
        </p:grpSpPr>
        <p:sp>
          <p:nvSpPr>
            <p:cNvPr id="2402" name="Google Shape;2402;p30"/>
            <p:cNvSpPr/>
            <p:nvPr/>
          </p:nvSpPr>
          <p:spPr>
            <a:xfrm>
              <a:off x="5492025" y="895275"/>
              <a:ext cx="2055612" cy="3869595"/>
            </a:xfrm>
            <a:custGeom>
              <a:avLst/>
              <a:gdLst/>
              <a:ahLst/>
              <a:cxnLst/>
              <a:rect l="l" t="t" r="r" b="b"/>
              <a:pathLst>
                <a:path w="16887" h="31789" extrusionOk="0">
                  <a:moveTo>
                    <a:pt x="3773" y="0"/>
                  </a:moveTo>
                  <a:cubicBezTo>
                    <a:pt x="1687" y="0"/>
                    <a:pt x="1" y="1687"/>
                    <a:pt x="1" y="3759"/>
                  </a:cubicBezTo>
                  <a:lnTo>
                    <a:pt x="1" y="15729"/>
                  </a:lnTo>
                  <a:lnTo>
                    <a:pt x="14" y="15729"/>
                  </a:lnTo>
                  <a:lnTo>
                    <a:pt x="14" y="31788"/>
                  </a:lnTo>
                  <a:lnTo>
                    <a:pt x="2874" y="31788"/>
                  </a:lnTo>
                  <a:lnTo>
                    <a:pt x="2874" y="13157"/>
                  </a:lnTo>
                  <a:lnTo>
                    <a:pt x="2861" y="13157"/>
                  </a:lnTo>
                  <a:lnTo>
                    <a:pt x="2861" y="3759"/>
                  </a:lnTo>
                  <a:cubicBezTo>
                    <a:pt x="2861" y="3269"/>
                    <a:pt x="3269" y="2860"/>
                    <a:pt x="3773" y="2860"/>
                  </a:cubicBezTo>
                  <a:cubicBezTo>
                    <a:pt x="4276" y="2860"/>
                    <a:pt x="4684" y="3269"/>
                    <a:pt x="4684" y="3759"/>
                  </a:cubicBezTo>
                  <a:lnTo>
                    <a:pt x="4671" y="12748"/>
                  </a:lnTo>
                  <a:cubicBezTo>
                    <a:pt x="4671" y="14817"/>
                    <a:pt x="6374" y="16507"/>
                    <a:pt x="8443" y="16507"/>
                  </a:cubicBezTo>
                  <a:cubicBezTo>
                    <a:pt x="10525" y="16507"/>
                    <a:pt x="12215" y="14817"/>
                    <a:pt x="12215" y="12748"/>
                  </a:cubicBezTo>
                  <a:lnTo>
                    <a:pt x="12215" y="3759"/>
                  </a:lnTo>
                  <a:cubicBezTo>
                    <a:pt x="12215" y="3269"/>
                    <a:pt x="12624" y="2860"/>
                    <a:pt x="13114" y="2860"/>
                  </a:cubicBezTo>
                  <a:cubicBezTo>
                    <a:pt x="13618" y="2860"/>
                    <a:pt x="14026" y="3269"/>
                    <a:pt x="14026" y="3759"/>
                  </a:cubicBezTo>
                  <a:lnTo>
                    <a:pt x="14026" y="13157"/>
                  </a:lnTo>
                  <a:lnTo>
                    <a:pt x="14026" y="31788"/>
                  </a:lnTo>
                  <a:lnTo>
                    <a:pt x="16886" y="31788"/>
                  </a:lnTo>
                  <a:lnTo>
                    <a:pt x="16886" y="15729"/>
                  </a:lnTo>
                  <a:lnTo>
                    <a:pt x="16886" y="3759"/>
                  </a:lnTo>
                  <a:cubicBezTo>
                    <a:pt x="16886" y="1687"/>
                    <a:pt x="15200" y="0"/>
                    <a:pt x="13114" y="0"/>
                  </a:cubicBezTo>
                  <a:cubicBezTo>
                    <a:pt x="11045" y="0"/>
                    <a:pt x="9355" y="1687"/>
                    <a:pt x="9355" y="3759"/>
                  </a:cubicBezTo>
                  <a:lnTo>
                    <a:pt x="9355" y="12748"/>
                  </a:lnTo>
                  <a:cubicBezTo>
                    <a:pt x="9355" y="13209"/>
                    <a:pt x="9002" y="13591"/>
                    <a:pt x="8564" y="13647"/>
                  </a:cubicBezTo>
                  <a:lnTo>
                    <a:pt x="8336" y="13647"/>
                  </a:lnTo>
                  <a:cubicBezTo>
                    <a:pt x="7884" y="13591"/>
                    <a:pt x="7531" y="13209"/>
                    <a:pt x="7531" y="12748"/>
                  </a:cubicBezTo>
                  <a:lnTo>
                    <a:pt x="7531" y="3759"/>
                  </a:lnTo>
                  <a:cubicBezTo>
                    <a:pt x="7531" y="1687"/>
                    <a:pt x="5842" y="0"/>
                    <a:pt x="37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57150" dir="63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3" name="Google Shape;2403;p30"/>
            <p:cNvGrpSpPr/>
            <p:nvPr/>
          </p:nvGrpSpPr>
          <p:grpSpPr>
            <a:xfrm>
              <a:off x="5659156" y="1062406"/>
              <a:ext cx="1720973" cy="3496726"/>
              <a:chOff x="5659156" y="1062406"/>
              <a:chExt cx="1720973" cy="3496726"/>
            </a:xfrm>
          </p:grpSpPr>
          <p:sp>
            <p:nvSpPr>
              <p:cNvPr id="2404" name="Google Shape;2404;p30"/>
              <p:cNvSpPr/>
              <p:nvPr/>
            </p:nvSpPr>
            <p:spPr>
              <a:xfrm>
                <a:off x="5661103" y="264595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30"/>
              <p:cNvSpPr/>
              <p:nvPr/>
            </p:nvSpPr>
            <p:spPr>
              <a:xfrm>
                <a:off x="7366861" y="375646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30"/>
              <p:cNvSpPr/>
              <p:nvPr/>
            </p:nvSpPr>
            <p:spPr>
              <a:xfrm>
                <a:off x="7366861" y="3862732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30"/>
              <p:cNvSpPr/>
              <p:nvPr/>
            </p:nvSpPr>
            <p:spPr>
              <a:xfrm>
                <a:off x="7366861" y="364861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30"/>
              <p:cNvSpPr/>
              <p:nvPr/>
            </p:nvSpPr>
            <p:spPr>
              <a:xfrm>
                <a:off x="7366861" y="4506059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30"/>
              <p:cNvSpPr/>
              <p:nvPr/>
            </p:nvSpPr>
            <p:spPr>
              <a:xfrm>
                <a:off x="7366861" y="397046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30"/>
              <p:cNvSpPr/>
              <p:nvPr/>
            </p:nvSpPr>
            <p:spPr>
              <a:xfrm>
                <a:off x="7366861" y="407831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30"/>
              <p:cNvSpPr/>
              <p:nvPr/>
            </p:nvSpPr>
            <p:spPr>
              <a:xfrm>
                <a:off x="7366861" y="4184213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30"/>
              <p:cNvSpPr/>
              <p:nvPr/>
            </p:nvSpPr>
            <p:spPr>
              <a:xfrm>
                <a:off x="7366861" y="4398209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1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30"/>
              <p:cNvSpPr/>
              <p:nvPr/>
            </p:nvSpPr>
            <p:spPr>
              <a:xfrm>
                <a:off x="7366861" y="429194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30"/>
              <p:cNvSpPr/>
              <p:nvPr/>
            </p:nvSpPr>
            <p:spPr>
              <a:xfrm>
                <a:off x="7366861" y="2896221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30"/>
              <p:cNvSpPr/>
              <p:nvPr/>
            </p:nvSpPr>
            <p:spPr>
              <a:xfrm>
                <a:off x="7366861" y="3004071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0"/>
              <p:cNvSpPr/>
              <p:nvPr/>
            </p:nvSpPr>
            <p:spPr>
              <a:xfrm>
                <a:off x="7366861" y="2789954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64"/>
                    </a:lnTo>
                    <a:lnTo>
                      <a:pt x="108" y="14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0"/>
              <p:cNvSpPr/>
              <p:nvPr/>
            </p:nvSpPr>
            <p:spPr>
              <a:xfrm>
                <a:off x="7366861" y="311143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30"/>
              <p:cNvSpPr/>
              <p:nvPr/>
            </p:nvSpPr>
            <p:spPr>
              <a:xfrm>
                <a:off x="7366861" y="3217702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30"/>
              <p:cNvSpPr/>
              <p:nvPr/>
            </p:nvSpPr>
            <p:spPr>
              <a:xfrm>
                <a:off x="7366861" y="3325552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30"/>
              <p:cNvSpPr/>
              <p:nvPr/>
            </p:nvSpPr>
            <p:spPr>
              <a:xfrm>
                <a:off x="7366861" y="3539182"/>
                <a:ext cx="13268" cy="5660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65" extrusionOk="0">
                    <a:moveTo>
                      <a:pt x="0" y="1"/>
                    </a:moveTo>
                    <a:lnTo>
                      <a:pt x="0" y="30"/>
                    </a:lnTo>
                    <a:lnTo>
                      <a:pt x="0" y="439"/>
                    </a:lnTo>
                    <a:lnTo>
                      <a:pt x="0" y="465"/>
                    </a:lnTo>
                    <a:lnTo>
                      <a:pt x="108" y="465"/>
                    </a:lnTo>
                    <a:lnTo>
                      <a:pt x="108" y="439"/>
                    </a:lnTo>
                    <a:lnTo>
                      <a:pt x="108" y="30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30"/>
              <p:cNvSpPr/>
              <p:nvPr/>
            </p:nvSpPr>
            <p:spPr>
              <a:xfrm>
                <a:off x="7366861" y="3431819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30"/>
              <p:cNvSpPr/>
              <p:nvPr/>
            </p:nvSpPr>
            <p:spPr>
              <a:xfrm>
                <a:off x="5833347" y="1069101"/>
                <a:ext cx="54656" cy="2994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246" extrusionOk="0">
                    <a:moveTo>
                      <a:pt x="423" y="1"/>
                    </a:moveTo>
                    <a:cubicBezTo>
                      <a:pt x="285" y="43"/>
                      <a:pt x="138" y="83"/>
                      <a:pt x="1" y="151"/>
                    </a:cubicBezTo>
                    <a:lnTo>
                      <a:pt x="40" y="246"/>
                    </a:lnTo>
                    <a:cubicBezTo>
                      <a:pt x="178" y="190"/>
                      <a:pt x="315" y="138"/>
                      <a:pt x="449" y="109"/>
                    </a:cubicBez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30"/>
              <p:cNvSpPr/>
              <p:nvPr/>
            </p:nvSpPr>
            <p:spPr>
              <a:xfrm>
                <a:off x="5659156" y="1720827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11" y="436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30"/>
              <p:cNvSpPr/>
              <p:nvPr/>
            </p:nvSpPr>
            <p:spPr>
              <a:xfrm>
                <a:off x="5659156" y="1826729"/>
                <a:ext cx="13633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2" extrusionOk="0">
                    <a:moveTo>
                      <a:pt x="0" y="0"/>
                    </a:moveTo>
                    <a:lnTo>
                      <a:pt x="0" y="451"/>
                    </a:lnTo>
                    <a:lnTo>
                      <a:pt x="111" y="451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30"/>
              <p:cNvSpPr/>
              <p:nvPr/>
            </p:nvSpPr>
            <p:spPr>
              <a:xfrm>
                <a:off x="5659156" y="1506831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30"/>
              <p:cNvSpPr/>
              <p:nvPr/>
            </p:nvSpPr>
            <p:spPr>
              <a:xfrm>
                <a:off x="5682649" y="1190097"/>
                <a:ext cx="38222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314" h="452" extrusionOk="0">
                    <a:moveTo>
                      <a:pt x="216" y="0"/>
                    </a:moveTo>
                    <a:cubicBezTo>
                      <a:pt x="134" y="138"/>
                      <a:pt x="69" y="259"/>
                      <a:pt x="0" y="396"/>
                    </a:cubicBezTo>
                    <a:lnTo>
                      <a:pt x="108" y="452"/>
                    </a:lnTo>
                    <a:cubicBezTo>
                      <a:pt x="164" y="314"/>
                      <a:pt x="232" y="193"/>
                      <a:pt x="314" y="69"/>
                    </a:cubicBez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30"/>
              <p:cNvSpPr/>
              <p:nvPr/>
            </p:nvSpPr>
            <p:spPr>
              <a:xfrm>
                <a:off x="5659156" y="1398981"/>
                <a:ext cx="13633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11" y="43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30"/>
              <p:cNvSpPr/>
              <p:nvPr/>
            </p:nvSpPr>
            <p:spPr>
              <a:xfrm>
                <a:off x="5743878" y="1114140"/>
                <a:ext cx="49908" cy="4467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7" extrusionOk="0">
                    <a:moveTo>
                      <a:pt x="340" y="0"/>
                    </a:moveTo>
                    <a:cubicBezTo>
                      <a:pt x="220" y="82"/>
                      <a:pt x="108" y="177"/>
                      <a:pt x="1" y="285"/>
                    </a:cubicBezTo>
                    <a:lnTo>
                      <a:pt x="82" y="366"/>
                    </a:lnTo>
                    <a:cubicBezTo>
                      <a:pt x="177" y="258"/>
                      <a:pt x="285" y="164"/>
                      <a:pt x="409" y="82"/>
                    </a:cubicBezTo>
                    <a:lnTo>
                      <a:pt x="34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30"/>
              <p:cNvSpPr/>
              <p:nvPr/>
            </p:nvSpPr>
            <p:spPr>
              <a:xfrm>
                <a:off x="5659156" y="1291131"/>
                <a:ext cx="19963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64" h="452" extrusionOk="0">
                    <a:moveTo>
                      <a:pt x="56" y="1"/>
                    </a:moveTo>
                    <a:cubicBezTo>
                      <a:pt x="30" y="151"/>
                      <a:pt x="17" y="301"/>
                      <a:pt x="0" y="452"/>
                    </a:cubicBezTo>
                    <a:lnTo>
                      <a:pt x="111" y="452"/>
                    </a:lnTo>
                    <a:cubicBezTo>
                      <a:pt x="125" y="301"/>
                      <a:pt x="138" y="164"/>
                      <a:pt x="164" y="30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30"/>
              <p:cNvSpPr/>
              <p:nvPr/>
            </p:nvSpPr>
            <p:spPr>
              <a:xfrm>
                <a:off x="5659156" y="1613098"/>
                <a:ext cx="13633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30"/>
              <p:cNvSpPr/>
              <p:nvPr/>
            </p:nvSpPr>
            <p:spPr>
              <a:xfrm>
                <a:off x="5659156" y="2470055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30"/>
              <p:cNvSpPr/>
              <p:nvPr/>
            </p:nvSpPr>
            <p:spPr>
              <a:xfrm>
                <a:off x="5659156" y="2576323"/>
                <a:ext cx="13633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11" y="44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30"/>
              <p:cNvSpPr/>
              <p:nvPr/>
            </p:nvSpPr>
            <p:spPr>
              <a:xfrm>
                <a:off x="5659156" y="1934579"/>
                <a:ext cx="13633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30"/>
              <p:cNvSpPr/>
              <p:nvPr/>
            </p:nvSpPr>
            <p:spPr>
              <a:xfrm>
                <a:off x="5659156" y="2683808"/>
                <a:ext cx="13633" cy="533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8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30"/>
              <p:cNvSpPr/>
              <p:nvPr/>
            </p:nvSpPr>
            <p:spPr>
              <a:xfrm>
                <a:off x="5659156" y="2040725"/>
                <a:ext cx="13633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9" extrusionOk="0">
                    <a:moveTo>
                      <a:pt x="0" y="1"/>
                    </a:moveTo>
                    <a:lnTo>
                      <a:pt x="0" y="449"/>
                    </a:lnTo>
                    <a:lnTo>
                      <a:pt x="111" y="44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30"/>
              <p:cNvSpPr/>
              <p:nvPr/>
            </p:nvSpPr>
            <p:spPr>
              <a:xfrm>
                <a:off x="5659156" y="2148575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30"/>
              <p:cNvSpPr/>
              <p:nvPr/>
            </p:nvSpPr>
            <p:spPr>
              <a:xfrm>
                <a:off x="5659156" y="2362205"/>
                <a:ext cx="13633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11" y="452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30"/>
              <p:cNvSpPr/>
              <p:nvPr/>
            </p:nvSpPr>
            <p:spPr>
              <a:xfrm>
                <a:off x="5659156" y="2256060"/>
                <a:ext cx="13633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30"/>
              <p:cNvSpPr/>
              <p:nvPr/>
            </p:nvSpPr>
            <p:spPr>
              <a:xfrm>
                <a:off x="6228107" y="196598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30"/>
              <p:cNvSpPr/>
              <p:nvPr/>
            </p:nvSpPr>
            <p:spPr>
              <a:xfrm>
                <a:off x="6228107" y="1430386"/>
                <a:ext cx="14851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30"/>
              <p:cNvSpPr/>
              <p:nvPr/>
            </p:nvSpPr>
            <p:spPr>
              <a:xfrm>
                <a:off x="6228107" y="1538236"/>
                <a:ext cx="14851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30"/>
              <p:cNvSpPr/>
              <p:nvPr/>
            </p:nvSpPr>
            <p:spPr>
              <a:xfrm>
                <a:off x="6228107" y="1644504"/>
                <a:ext cx="14851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30"/>
              <p:cNvSpPr/>
              <p:nvPr/>
            </p:nvSpPr>
            <p:spPr>
              <a:xfrm>
                <a:off x="6228107" y="2393733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30"/>
              <p:cNvSpPr/>
              <p:nvPr/>
            </p:nvSpPr>
            <p:spPr>
              <a:xfrm>
                <a:off x="6448554" y="2715578"/>
                <a:ext cx="54656" cy="21546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77" extrusionOk="0">
                    <a:moveTo>
                      <a:pt x="26" y="1"/>
                    </a:moveTo>
                    <a:lnTo>
                      <a:pt x="0" y="108"/>
                    </a:lnTo>
                    <a:cubicBezTo>
                      <a:pt x="134" y="148"/>
                      <a:pt x="285" y="164"/>
                      <a:pt x="435" y="177"/>
                    </a:cubicBezTo>
                    <a:lnTo>
                      <a:pt x="448" y="66"/>
                    </a:lnTo>
                    <a:cubicBezTo>
                      <a:pt x="298" y="53"/>
                      <a:pt x="164" y="40"/>
                      <a:pt x="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30"/>
              <p:cNvSpPr/>
              <p:nvPr/>
            </p:nvSpPr>
            <p:spPr>
              <a:xfrm>
                <a:off x="6228107" y="1752354"/>
                <a:ext cx="14851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21" y="435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30"/>
              <p:cNvSpPr/>
              <p:nvPr/>
            </p:nvSpPr>
            <p:spPr>
              <a:xfrm>
                <a:off x="6234437" y="2499878"/>
                <a:ext cx="26780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220" h="449" extrusionOk="0">
                    <a:moveTo>
                      <a:pt x="112" y="1"/>
                    </a:moveTo>
                    <a:lnTo>
                      <a:pt x="1" y="14"/>
                    </a:lnTo>
                    <a:cubicBezTo>
                      <a:pt x="30" y="164"/>
                      <a:pt x="69" y="315"/>
                      <a:pt x="125" y="449"/>
                    </a:cubicBezTo>
                    <a:lnTo>
                      <a:pt x="220" y="409"/>
                    </a:lnTo>
                    <a:cubicBezTo>
                      <a:pt x="177" y="272"/>
                      <a:pt x="138" y="138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30"/>
              <p:cNvSpPr/>
              <p:nvPr/>
            </p:nvSpPr>
            <p:spPr>
              <a:xfrm>
                <a:off x="6349103" y="2672244"/>
                <a:ext cx="52951" cy="38222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14" extrusionOk="0">
                    <a:moveTo>
                      <a:pt x="69" y="0"/>
                    </a:moveTo>
                    <a:lnTo>
                      <a:pt x="0" y="82"/>
                    </a:lnTo>
                    <a:cubicBezTo>
                      <a:pt x="121" y="177"/>
                      <a:pt x="258" y="245"/>
                      <a:pt x="396" y="314"/>
                    </a:cubicBezTo>
                    <a:lnTo>
                      <a:pt x="435" y="219"/>
                    </a:lnTo>
                    <a:cubicBezTo>
                      <a:pt x="314" y="151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30"/>
              <p:cNvSpPr/>
              <p:nvPr/>
            </p:nvSpPr>
            <p:spPr>
              <a:xfrm>
                <a:off x="6274241" y="2596164"/>
                <a:ext cx="43457" cy="49908"/>
              </a:xfrm>
              <a:custGeom>
                <a:avLst/>
                <a:gdLst/>
                <a:ahLst/>
                <a:cxnLst/>
                <a:rect l="l" t="t" r="r" b="b"/>
                <a:pathLst>
                  <a:path w="357" h="410" extrusionOk="0">
                    <a:moveTo>
                      <a:pt x="95" y="1"/>
                    </a:moveTo>
                    <a:lnTo>
                      <a:pt x="1" y="53"/>
                    </a:lnTo>
                    <a:cubicBezTo>
                      <a:pt x="82" y="190"/>
                      <a:pt x="177" y="298"/>
                      <a:pt x="275" y="409"/>
                    </a:cubicBezTo>
                    <a:lnTo>
                      <a:pt x="357" y="341"/>
                    </a:lnTo>
                    <a:cubicBezTo>
                      <a:pt x="259" y="230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30"/>
              <p:cNvSpPr/>
              <p:nvPr/>
            </p:nvSpPr>
            <p:spPr>
              <a:xfrm>
                <a:off x="5939614" y="1062406"/>
                <a:ext cx="54656" cy="16798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38" extrusionOk="0">
                    <a:moveTo>
                      <a:pt x="1" y="0"/>
                    </a:moveTo>
                    <a:lnTo>
                      <a:pt x="1" y="111"/>
                    </a:lnTo>
                    <a:lnTo>
                      <a:pt x="96" y="111"/>
                    </a:lnTo>
                    <a:cubicBezTo>
                      <a:pt x="203" y="111"/>
                      <a:pt x="328" y="111"/>
                      <a:pt x="435" y="138"/>
                    </a:cubicBezTo>
                    <a:lnTo>
                      <a:pt x="449" y="30"/>
                    </a:lnTo>
                    <a:cubicBezTo>
                      <a:pt x="341" y="0"/>
                      <a:pt x="216" y="0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30"/>
              <p:cNvSpPr/>
              <p:nvPr/>
            </p:nvSpPr>
            <p:spPr>
              <a:xfrm>
                <a:off x="6228107" y="1323023"/>
                <a:ext cx="14851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108" y="0"/>
                    </a:moveTo>
                    <a:lnTo>
                      <a:pt x="0" y="13"/>
                    </a:lnTo>
                    <a:lnTo>
                      <a:pt x="0" y="245"/>
                    </a:ln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245"/>
                    </a:lnTo>
                    <a:cubicBezTo>
                      <a:pt x="121" y="164"/>
                      <a:pt x="108" y="82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30"/>
              <p:cNvSpPr/>
              <p:nvPr/>
            </p:nvSpPr>
            <p:spPr>
              <a:xfrm>
                <a:off x="6198284" y="1218338"/>
                <a:ext cx="31527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259" h="452" extrusionOk="0">
                    <a:moveTo>
                      <a:pt x="95" y="1"/>
                    </a:moveTo>
                    <a:lnTo>
                      <a:pt x="0" y="56"/>
                    </a:lnTo>
                    <a:cubicBezTo>
                      <a:pt x="53" y="177"/>
                      <a:pt x="108" y="314"/>
                      <a:pt x="147" y="452"/>
                    </a:cubicBezTo>
                    <a:lnTo>
                      <a:pt x="259" y="422"/>
                    </a:lnTo>
                    <a:cubicBezTo>
                      <a:pt x="216" y="272"/>
                      <a:pt x="164" y="138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30"/>
              <p:cNvSpPr/>
              <p:nvPr/>
            </p:nvSpPr>
            <p:spPr>
              <a:xfrm>
                <a:off x="6133403" y="1133981"/>
                <a:ext cx="46622" cy="47839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93" extrusionOk="0">
                    <a:moveTo>
                      <a:pt x="69" y="1"/>
                    </a:moveTo>
                    <a:lnTo>
                      <a:pt x="1" y="82"/>
                    </a:lnTo>
                    <a:cubicBezTo>
                      <a:pt x="108" y="177"/>
                      <a:pt x="206" y="272"/>
                      <a:pt x="288" y="393"/>
                    </a:cubicBezTo>
                    <a:lnTo>
                      <a:pt x="383" y="327"/>
                    </a:lnTo>
                    <a:cubicBezTo>
                      <a:pt x="288" y="203"/>
                      <a:pt x="177" y="95"/>
                      <a:pt x="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30"/>
              <p:cNvSpPr/>
              <p:nvPr/>
            </p:nvSpPr>
            <p:spPr>
              <a:xfrm>
                <a:off x="6042352" y="1079083"/>
                <a:ext cx="54534" cy="3311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272" extrusionOk="0">
                    <a:moveTo>
                      <a:pt x="39" y="1"/>
                    </a:moveTo>
                    <a:lnTo>
                      <a:pt x="0" y="95"/>
                    </a:lnTo>
                    <a:cubicBezTo>
                      <a:pt x="137" y="151"/>
                      <a:pt x="271" y="206"/>
                      <a:pt x="396" y="272"/>
                    </a:cubicBezTo>
                    <a:lnTo>
                      <a:pt x="448" y="177"/>
                    </a:lnTo>
                    <a:cubicBezTo>
                      <a:pt x="327" y="108"/>
                      <a:pt x="177" y="43"/>
                      <a:pt x="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30"/>
              <p:cNvSpPr/>
              <p:nvPr/>
            </p:nvSpPr>
            <p:spPr>
              <a:xfrm>
                <a:off x="6228107" y="228783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30"/>
              <p:cNvSpPr/>
              <p:nvPr/>
            </p:nvSpPr>
            <p:spPr>
              <a:xfrm>
                <a:off x="6228107" y="2073834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30"/>
              <p:cNvSpPr/>
              <p:nvPr/>
            </p:nvSpPr>
            <p:spPr>
              <a:xfrm>
                <a:off x="6228107" y="1858134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30"/>
              <p:cNvSpPr/>
              <p:nvPr/>
            </p:nvSpPr>
            <p:spPr>
              <a:xfrm>
                <a:off x="6228107" y="217998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30"/>
              <p:cNvSpPr/>
              <p:nvPr/>
            </p:nvSpPr>
            <p:spPr>
              <a:xfrm>
                <a:off x="7151161" y="1069101"/>
                <a:ext cx="55021" cy="29945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46" extrusionOk="0">
                    <a:moveTo>
                      <a:pt x="30" y="1"/>
                    </a:moveTo>
                    <a:lnTo>
                      <a:pt x="1" y="109"/>
                    </a:lnTo>
                    <a:cubicBezTo>
                      <a:pt x="138" y="138"/>
                      <a:pt x="275" y="190"/>
                      <a:pt x="409" y="246"/>
                    </a:cubicBezTo>
                    <a:lnTo>
                      <a:pt x="452" y="151"/>
                    </a:lnTo>
                    <a:cubicBezTo>
                      <a:pt x="314" y="83"/>
                      <a:pt x="180" y="43"/>
                      <a:pt x="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30"/>
              <p:cNvSpPr/>
              <p:nvPr/>
            </p:nvSpPr>
            <p:spPr>
              <a:xfrm>
                <a:off x="7366861" y="1720827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30"/>
              <p:cNvSpPr/>
              <p:nvPr/>
            </p:nvSpPr>
            <p:spPr>
              <a:xfrm>
                <a:off x="7366861" y="1826729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30"/>
              <p:cNvSpPr/>
              <p:nvPr/>
            </p:nvSpPr>
            <p:spPr>
              <a:xfrm>
                <a:off x="7366861" y="150683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30"/>
              <p:cNvSpPr/>
              <p:nvPr/>
            </p:nvSpPr>
            <p:spPr>
              <a:xfrm>
                <a:off x="7318657" y="1190097"/>
                <a:ext cx="38344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2" extrusionOk="0">
                    <a:moveTo>
                      <a:pt x="96" y="0"/>
                    </a:moveTo>
                    <a:lnTo>
                      <a:pt x="1" y="69"/>
                    </a:lnTo>
                    <a:cubicBezTo>
                      <a:pt x="82" y="193"/>
                      <a:pt x="151" y="314"/>
                      <a:pt x="207" y="452"/>
                    </a:cubicBezTo>
                    <a:lnTo>
                      <a:pt x="315" y="396"/>
                    </a:lnTo>
                    <a:cubicBezTo>
                      <a:pt x="259" y="259"/>
                      <a:pt x="177" y="138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30"/>
              <p:cNvSpPr/>
              <p:nvPr/>
            </p:nvSpPr>
            <p:spPr>
              <a:xfrm>
                <a:off x="7366861" y="1398981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30"/>
              <p:cNvSpPr/>
              <p:nvPr/>
            </p:nvSpPr>
            <p:spPr>
              <a:xfrm>
                <a:off x="7245864" y="1114140"/>
                <a:ext cx="49908" cy="4467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7" extrusionOk="0">
                    <a:moveTo>
                      <a:pt x="69" y="0"/>
                    </a:moveTo>
                    <a:lnTo>
                      <a:pt x="1" y="82"/>
                    </a:lnTo>
                    <a:cubicBezTo>
                      <a:pt x="122" y="164"/>
                      <a:pt x="233" y="258"/>
                      <a:pt x="327" y="366"/>
                    </a:cubicBezTo>
                    <a:lnTo>
                      <a:pt x="409" y="285"/>
                    </a:lnTo>
                    <a:cubicBezTo>
                      <a:pt x="314" y="177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30"/>
              <p:cNvSpPr/>
              <p:nvPr/>
            </p:nvSpPr>
            <p:spPr>
              <a:xfrm>
                <a:off x="7360044" y="1291131"/>
                <a:ext cx="20085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52" extrusionOk="0">
                    <a:moveTo>
                      <a:pt x="112" y="1"/>
                    </a:moveTo>
                    <a:lnTo>
                      <a:pt x="1" y="30"/>
                    </a:lnTo>
                    <a:cubicBezTo>
                      <a:pt x="30" y="164"/>
                      <a:pt x="56" y="301"/>
                      <a:pt x="56" y="452"/>
                    </a:cubicBezTo>
                    <a:lnTo>
                      <a:pt x="164" y="452"/>
                    </a:lnTo>
                    <a:cubicBezTo>
                      <a:pt x="164" y="301"/>
                      <a:pt x="138" y="151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30"/>
              <p:cNvSpPr/>
              <p:nvPr/>
            </p:nvSpPr>
            <p:spPr>
              <a:xfrm>
                <a:off x="7366861" y="1613098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30"/>
              <p:cNvSpPr/>
              <p:nvPr/>
            </p:nvSpPr>
            <p:spPr>
              <a:xfrm>
                <a:off x="7366861" y="2470055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30"/>
              <p:cNvSpPr/>
              <p:nvPr/>
            </p:nvSpPr>
            <p:spPr>
              <a:xfrm>
                <a:off x="7366861" y="2576323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30"/>
              <p:cNvSpPr/>
              <p:nvPr/>
            </p:nvSpPr>
            <p:spPr>
              <a:xfrm>
                <a:off x="7366861" y="1934579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30"/>
              <p:cNvSpPr/>
              <p:nvPr/>
            </p:nvSpPr>
            <p:spPr>
              <a:xfrm>
                <a:off x="7366861" y="2683808"/>
                <a:ext cx="13268" cy="533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8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30"/>
              <p:cNvSpPr/>
              <p:nvPr/>
            </p:nvSpPr>
            <p:spPr>
              <a:xfrm>
                <a:off x="7366861" y="2040725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30"/>
              <p:cNvSpPr/>
              <p:nvPr/>
            </p:nvSpPr>
            <p:spPr>
              <a:xfrm>
                <a:off x="7366861" y="2148575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30"/>
              <p:cNvSpPr/>
              <p:nvPr/>
            </p:nvSpPr>
            <p:spPr>
              <a:xfrm>
                <a:off x="7366861" y="2362205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30"/>
              <p:cNvSpPr/>
              <p:nvPr/>
            </p:nvSpPr>
            <p:spPr>
              <a:xfrm>
                <a:off x="7366861" y="2256060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30"/>
              <p:cNvSpPr/>
              <p:nvPr/>
            </p:nvSpPr>
            <p:spPr>
              <a:xfrm>
                <a:off x="6798275" y="196598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30"/>
              <p:cNvSpPr/>
              <p:nvPr/>
            </p:nvSpPr>
            <p:spPr>
              <a:xfrm>
                <a:off x="6798275" y="1430386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30"/>
              <p:cNvSpPr/>
              <p:nvPr/>
            </p:nvSpPr>
            <p:spPr>
              <a:xfrm>
                <a:off x="6798275" y="1538236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30"/>
              <p:cNvSpPr/>
              <p:nvPr/>
            </p:nvSpPr>
            <p:spPr>
              <a:xfrm>
                <a:off x="6798275" y="1644504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30"/>
              <p:cNvSpPr/>
              <p:nvPr/>
            </p:nvSpPr>
            <p:spPr>
              <a:xfrm>
                <a:off x="6798275" y="2393733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30"/>
              <p:cNvSpPr/>
              <p:nvPr/>
            </p:nvSpPr>
            <p:spPr>
              <a:xfrm>
                <a:off x="6536441" y="2715578"/>
                <a:ext cx="54656" cy="21546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77" extrusionOk="0">
                    <a:moveTo>
                      <a:pt x="422" y="1"/>
                    </a:moveTo>
                    <a:cubicBezTo>
                      <a:pt x="285" y="40"/>
                      <a:pt x="148" y="53"/>
                      <a:pt x="1" y="66"/>
                    </a:cubicBezTo>
                    <a:lnTo>
                      <a:pt x="14" y="177"/>
                    </a:lnTo>
                    <a:cubicBezTo>
                      <a:pt x="164" y="164"/>
                      <a:pt x="311" y="148"/>
                      <a:pt x="448" y="108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30"/>
              <p:cNvSpPr/>
              <p:nvPr/>
            </p:nvSpPr>
            <p:spPr>
              <a:xfrm>
                <a:off x="6798275" y="1752354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30"/>
              <p:cNvSpPr/>
              <p:nvPr/>
            </p:nvSpPr>
            <p:spPr>
              <a:xfrm>
                <a:off x="6778312" y="2499878"/>
                <a:ext cx="28484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234" h="449" extrusionOk="0">
                    <a:moveTo>
                      <a:pt x="122" y="1"/>
                    </a:moveTo>
                    <a:cubicBezTo>
                      <a:pt x="96" y="138"/>
                      <a:pt x="57" y="272"/>
                      <a:pt x="1" y="409"/>
                    </a:cubicBezTo>
                    <a:lnTo>
                      <a:pt x="96" y="449"/>
                    </a:lnTo>
                    <a:cubicBezTo>
                      <a:pt x="151" y="315"/>
                      <a:pt x="204" y="164"/>
                      <a:pt x="233" y="14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30"/>
              <p:cNvSpPr/>
              <p:nvPr/>
            </p:nvSpPr>
            <p:spPr>
              <a:xfrm>
                <a:off x="6637474" y="2672244"/>
                <a:ext cx="53073" cy="38222"/>
              </a:xfrm>
              <a:custGeom>
                <a:avLst/>
                <a:gdLst/>
                <a:ahLst/>
                <a:cxnLst/>
                <a:rect l="l" t="t" r="r" b="b"/>
                <a:pathLst>
                  <a:path w="436" h="314" extrusionOk="0">
                    <a:moveTo>
                      <a:pt x="367" y="0"/>
                    </a:moveTo>
                    <a:cubicBezTo>
                      <a:pt x="259" y="82"/>
                      <a:pt x="135" y="151"/>
                      <a:pt x="1" y="219"/>
                    </a:cubicBezTo>
                    <a:lnTo>
                      <a:pt x="53" y="314"/>
                    </a:lnTo>
                    <a:cubicBezTo>
                      <a:pt x="190" y="245"/>
                      <a:pt x="315" y="177"/>
                      <a:pt x="436" y="82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30"/>
              <p:cNvSpPr/>
              <p:nvPr/>
            </p:nvSpPr>
            <p:spPr>
              <a:xfrm>
                <a:off x="6721831" y="2596164"/>
                <a:ext cx="43578" cy="49908"/>
              </a:xfrm>
              <a:custGeom>
                <a:avLst/>
                <a:gdLst/>
                <a:ahLst/>
                <a:cxnLst/>
                <a:rect l="l" t="t" r="r" b="b"/>
                <a:pathLst>
                  <a:path w="358" h="410" extrusionOk="0">
                    <a:moveTo>
                      <a:pt x="259" y="1"/>
                    </a:moveTo>
                    <a:cubicBezTo>
                      <a:pt x="194" y="122"/>
                      <a:pt x="96" y="230"/>
                      <a:pt x="1" y="341"/>
                    </a:cubicBezTo>
                    <a:lnTo>
                      <a:pt x="83" y="409"/>
                    </a:lnTo>
                    <a:cubicBezTo>
                      <a:pt x="177" y="298"/>
                      <a:pt x="275" y="190"/>
                      <a:pt x="357" y="53"/>
                    </a:cubicBez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30"/>
              <p:cNvSpPr/>
              <p:nvPr/>
            </p:nvSpPr>
            <p:spPr>
              <a:xfrm>
                <a:off x="7045380" y="1062406"/>
                <a:ext cx="54534" cy="16798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38" extrusionOk="0">
                    <a:moveTo>
                      <a:pt x="353" y="0"/>
                    </a:moveTo>
                    <a:cubicBezTo>
                      <a:pt x="245" y="0"/>
                      <a:pt x="121" y="0"/>
                      <a:pt x="0" y="30"/>
                    </a:cubicBezTo>
                    <a:lnTo>
                      <a:pt x="13" y="138"/>
                    </a:lnTo>
                    <a:cubicBezTo>
                      <a:pt x="134" y="111"/>
                      <a:pt x="245" y="111"/>
                      <a:pt x="353" y="111"/>
                    </a:cubicBezTo>
                    <a:lnTo>
                      <a:pt x="448" y="111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30"/>
              <p:cNvSpPr/>
              <p:nvPr/>
            </p:nvSpPr>
            <p:spPr>
              <a:xfrm>
                <a:off x="6798275" y="1323023"/>
                <a:ext cx="14851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13" y="0"/>
                    </a:moveTo>
                    <a:cubicBezTo>
                      <a:pt x="0" y="82"/>
                      <a:pt x="0" y="164"/>
                      <a:pt x="0" y="245"/>
                    </a:cubicBez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245"/>
                    </a:lnTo>
                    <a:cubicBezTo>
                      <a:pt x="108" y="177"/>
                      <a:pt x="108" y="95"/>
                      <a:pt x="121" y="13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30"/>
              <p:cNvSpPr/>
              <p:nvPr/>
            </p:nvSpPr>
            <p:spPr>
              <a:xfrm>
                <a:off x="6809839" y="1218338"/>
                <a:ext cx="33110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272" h="452" extrusionOk="0">
                    <a:moveTo>
                      <a:pt x="177" y="1"/>
                    </a:moveTo>
                    <a:cubicBezTo>
                      <a:pt x="108" y="138"/>
                      <a:pt x="43" y="272"/>
                      <a:pt x="0" y="422"/>
                    </a:cubicBezTo>
                    <a:lnTo>
                      <a:pt x="108" y="452"/>
                    </a:lnTo>
                    <a:cubicBezTo>
                      <a:pt x="151" y="314"/>
                      <a:pt x="206" y="177"/>
                      <a:pt x="271" y="56"/>
                    </a:cubicBez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30"/>
              <p:cNvSpPr/>
              <p:nvPr/>
            </p:nvSpPr>
            <p:spPr>
              <a:xfrm>
                <a:off x="6861086" y="1133981"/>
                <a:ext cx="46743" cy="47839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93" extrusionOk="0">
                    <a:moveTo>
                      <a:pt x="302" y="1"/>
                    </a:moveTo>
                    <a:cubicBezTo>
                      <a:pt x="194" y="95"/>
                      <a:pt x="83" y="203"/>
                      <a:pt x="1" y="327"/>
                    </a:cubicBezTo>
                    <a:lnTo>
                      <a:pt x="83" y="393"/>
                    </a:lnTo>
                    <a:cubicBezTo>
                      <a:pt x="164" y="272"/>
                      <a:pt x="275" y="177"/>
                      <a:pt x="383" y="82"/>
                    </a:cubicBezTo>
                    <a:lnTo>
                      <a:pt x="3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30"/>
              <p:cNvSpPr/>
              <p:nvPr/>
            </p:nvSpPr>
            <p:spPr>
              <a:xfrm>
                <a:off x="6942278" y="1079083"/>
                <a:ext cx="55021" cy="3311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72" extrusionOk="0">
                    <a:moveTo>
                      <a:pt x="409" y="1"/>
                    </a:moveTo>
                    <a:cubicBezTo>
                      <a:pt x="275" y="43"/>
                      <a:pt x="138" y="108"/>
                      <a:pt x="1" y="177"/>
                    </a:cubicBezTo>
                    <a:lnTo>
                      <a:pt x="56" y="272"/>
                    </a:lnTo>
                    <a:cubicBezTo>
                      <a:pt x="180" y="206"/>
                      <a:pt x="314" y="151"/>
                      <a:pt x="452" y="95"/>
                    </a:cubicBezTo>
                    <a:lnTo>
                      <a:pt x="4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30"/>
              <p:cNvSpPr/>
              <p:nvPr/>
            </p:nvSpPr>
            <p:spPr>
              <a:xfrm>
                <a:off x="6798275" y="228783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30"/>
              <p:cNvSpPr/>
              <p:nvPr/>
            </p:nvSpPr>
            <p:spPr>
              <a:xfrm>
                <a:off x="6798275" y="2073834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30"/>
              <p:cNvSpPr/>
              <p:nvPr/>
            </p:nvSpPr>
            <p:spPr>
              <a:xfrm>
                <a:off x="6798275" y="1858134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30"/>
              <p:cNvSpPr/>
              <p:nvPr/>
            </p:nvSpPr>
            <p:spPr>
              <a:xfrm>
                <a:off x="6798275" y="217998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30"/>
              <p:cNvSpPr/>
              <p:nvPr/>
            </p:nvSpPr>
            <p:spPr>
              <a:xfrm>
                <a:off x="5661103" y="375646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30"/>
              <p:cNvSpPr/>
              <p:nvPr/>
            </p:nvSpPr>
            <p:spPr>
              <a:xfrm>
                <a:off x="5661103" y="3862732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30"/>
              <p:cNvSpPr/>
              <p:nvPr/>
            </p:nvSpPr>
            <p:spPr>
              <a:xfrm>
                <a:off x="5661103" y="364861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30"/>
              <p:cNvSpPr/>
              <p:nvPr/>
            </p:nvSpPr>
            <p:spPr>
              <a:xfrm>
                <a:off x="5661103" y="4506059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30"/>
              <p:cNvSpPr/>
              <p:nvPr/>
            </p:nvSpPr>
            <p:spPr>
              <a:xfrm>
                <a:off x="5661103" y="397046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30"/>
              <p:cNvSpPr/>
              <p:nvPr/>
            </p:nvSpPr>
            <p:spPr>
              <a:xfrm>
                <a:off x="5661103" y="407831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30"/>
              <p:cNvSpPr/>
              <p:nvPr/>
            </p:nvSpPr>
            <p:spPr>
              <a:xfrm>
                <a:off x="5661103" y="4184213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30"/>
              <p:cNvSpPr/>
              <p:nvPr/>
            </p:nvSpPr>
            <p:spPr>
              <a:xfrm>
                <a:off x="5661103" y="4398209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1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30"/>
              <p:cNvSpPr/>
              <p:nvPr/>
            </p:nvSpPr>
            <p:spPr>
              <a:xfrm>
                <a:off x="5661103" y="429194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30"/>
              <p:cNvSpPr/>
              <p:nvPr/>
            </p:nvSpPr>
            <p:spPr>
              <a:xfrm>
                <a:off x="5661103" y="2896221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30"/>
              <p:cNvSpPr/>
              <p:nvPr/>
            </p:nvSpPr>
            <p:spPr>
              <a:xfrm>
                <a:off x="5661103" y="3004071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30"/>
              <p:cNvSpPr/>
              <p:nvPr/>
            </p:nvSpPr>
            <p:spPr>
              <a:xfrm>
                <a:off x="5659156" y="2789954"/>
                <a:ext cx="15216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436" extrusionOk="0">
                    <a:moveTo>
                      <a:pt x="17" y="1"/>
                    </a:moveTo>
                    <a:lnTo>
                      <a:pt x="17" y="14"/>
                    </a:lnTo>
                    <a:lnTo>
                      <a:pt x="0" y="14"/>
                    </a:lnTo>
                    <a:lnTo>
                      <a:pt x="0" y="164"/>
                    </a:lnTo>
                    <a:lnTo>
                      <a:pt x="17" y="164"/>
                    </a:lnTo>
                    <a:lnTo>
                      <a:pt x="17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30"/>
              <p:cNvSpPr/>
              <p:nvPr/>
            </p:nvSpPr>
            <p:spPr>
              <a:xfrm>
                <a:off x="5661103" y="311143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30"/>
              <p:cNvSpPr/>
              <p:nvPr/>
            </p:nvSpPr>
            <p:spPr>
              <a:xfrm>
                <a:off x="5661103" y="3217702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30"/>
              <p:cNvSpPr/>
              <p:nvPr/>
            </p:nvSpPr>
            <p:spPr>
              <a:xfrm>
                <a:off x="5661103" y="3325552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30"/>
              <p:cNvSpPr/>
              <p:nvPr/>
            </p:nvSpPr>
            <p:spPr>
              <a:xfrm>
                <a:off x="5661103" y="3539182"/>
                <a:ext cx="13268" cy="5660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65" extrusionOk="0">
                    <a:moveTo>
                      <a:pt x="1" y="1"/>
                    </a:moveTo>
                    <a:lnTo>
                      <a:pt x="1" y="30"/>
                    </a:lnTo>
                    <a:lnTo>
                      <a:pt x="1" y="439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9"/>
                    </a:lnTo>
                    <a:lnTo>
                      <a:pt x="109" y="30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30"/>
              <p:cNvSpPr/>
              <p:nvPr/>
            </p:nvSpPr>
            <p:spPr>
              <a:xfrm>
                <a:off x="5661103" y="3431819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11" name="Google Shape;2511;p30"/>
          <p:cNvGrpSpPr/>
          <p:nvPr/>
        </p:nvGrpSpPr>
        <p:grpSpPr>
          <a:xfrm>
            <a:off x="1080275" y="482975"/>
            <a:ext cx="2714372" cy="4003230"/>
            <a:chOff x="1080275" y="482975"/>
            <a:chExt cx="2714372" cy="4003230"/>
          </a:xfrm>
        </p:grpSpPr>
        <p:grpSp>
          <p:nvGrpSpPr>
            <p:cNvPr id="2512" name="Google Shape;2512;p30"/>
            <p:cNvGrpSpPr/>
            <p:nvPr/>
          </p:nvGrpSpPr>
          <p:grpSpPr>
            <a:xfrm rot="-754058">
              <a:off x="1692569" y="1032547"/>
              <a:ext cx="1764045" cy="3301286"/>
              <a:chOff x="5120779" y="818439"/>
              <a:chExt cx="1836564" cy="3437000"/>
            </a:xfrm>
          </p:grpSpPr>
          <p:sp>
            <p:nvSpPr>
              <p:cNvPr id="2513" name="Google Shape;2513;p30"/>
              <p:cNvSpPr/>
              <p:nvPr/>
            </p:nvSpPr>
            <p:spPr>
              <a:xfrm>
                <a:off x="5120779" y="818439"/>
                <a:ext cx="1836564" cy="3437000"/>
              </a:xfrm>
              <a:custGeom>
                <a:avLst/>
                <a:gdLst/>
                <a:ahLst/>
                <a:cxnLst/>
                <a:rect l="l" t="t" r="r" b="b"/>
                <a:pathLst>
                  <a:path w="37357" h="69911" extrusionOk="0">
                    <a:moveTo>
                      <a:pt x="3283" y="0"/>
                    </a:moveTo>
                    <a:cubicBezTo>
                      <a:pt x="1520" y="0"/>
                      <a:pt x="1" y="1520"/>
                      <a:pt x="1" y="3435"/>
                    </a:cubicBezTo>
                    <a:lnTo>
                      <a:pt x="1" y="66627"/>
                    </a:lnTo>
                    <a:cubicBezTo>
                      <a:pt x="1" y="68390"/>
                      <a:pt x="1520" y="69910"/>
                      <a:pt x="3283" y="69910"/>
                    </a:cubicBezTo>
                    <a:lnTo>
                      <a:pt x="34074" y="69910"/>
                    </a:lnTo>
                    <a:cubicBezTo>
                      <a:pt x="35837" y="69910"/>
                      <a:pt x="37357" y="68390"/>
                      <a:pt x="37357" y="66627"/>
                    </a:cubicBezTo>
                    <a:lnTo>
                      <a:pt x="37357" y="3435"/>
                    </a:lnTo>
                    <a:cubicBezTo>
                      <a:pt x="37357" y="1520"/>
                      <a:pt x="35837" y="0"/>
                      <a:pt x="340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30"/>
              <p:cNvSpPr/>
              <p:nvPr/>
            </p:nvSpPr>
            <p:spPr>
              <a:xfrm>
                <a:off x="5819675" y="947325"/>
                <a:ext cx="438600" cy="723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30"/>
              <p:cNvSpPr/>
              <p:nvPr/>
            </p:nvSpPr>
            <p:spPr>
              <a:xfrm>
                <a:off x="5878717" y="3947980"/>
                <a:ext cx="320700" cy="1938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16" name="Google Shape;2516;p30"/>
            <p:cNvSpPr/>
            <p:nvPr/>
          </p:nvSpPr>
          <p:spPr>
            <a:xfrm>
              <a:off x="1080275" y="482975"/>
              <a:ext cx="1559700" cy="397200"/>
            </a:xfrm>
            <a:prstGeom prst="wedgeRectCallout">
              <a:avLst>
                <a:gd name="adj1" fmla="val -11597"/>
                <a:gd name="adj2" fmla="val 11098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5"/>
                  </a:solidFill>
                  <a:latin typeface="Poppins"/>
                  <a:ea typeface="Poppins"/>
                  <a:cs typeface="Poppins"/>
                  <a:sym typeface="Poppins"/>
                </a:rPr>
                <a:t>ACCIDENT!</a:t>
              </a:r>
              <a:endParaRPr sz="1600" b="1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2517" name="Google Shape;2517;p30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-30" b="30"/>
          <a:stretch/>
        </p:blipFill>
        <p:spPr>
          <a:xfrm rot="-754210">
            <a:off x="1800180" y="1317963"/>
            <a:ext cx="1532149" cy="26554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31"/>
          <p:cNvSpPr txBox="1">
            <a:spLocks noGrp="1"/>
          </p:cNvSpPr>
          <p:nvPr>
            <p:ph type="subTitle" idx="6"/>
          </p:nvPr>
        </p:nvSpPr>
        <p:spPr>
          <a:xfrm>
            <a:off x="1594946" y="321530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523" name="Google Shape;2523;p31"/>
          <p:cNvSpPr txBox="1">
            <a:spLocks noGrp="1"/>
          </p:cNvSpPr>
          <p:nvPr>
            <p:ph type="title"/>
          </p:nvPr>
        </p:nvSpPr>
        <p:spPr>
          <a:xfrm>
            <a:off x="720000" y="177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</a:t>
            </a:r>
            <a:endParaRPr/>
          </a:p>
        </p:txBody>
      </p:sp>
      <p:sp>
        <p:nvSpPr>
          <p:cNvPr id="2524" name="Google Shape;2524;p31"/>
          <p:cNvSpPr txBox="1">
            <a:spLocks noGrp="1"/>
          </p:cNvSpPr>
          <p:nvPr>
            <p:ph type="subTitle" idx="1"/>
          </p:nvPr>
        </p:nvSpPr>
        <p:spPr>
          <a:xfrm>
            <a:off x="1587200" y="2020063"/>
            <a:ext cx="2811000" cy="8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Liang, L. Y., Ma'Soem, D. M., &amp; Hua, L. T. (2005). Traffic accident application using geographic information system.</a:t>
            </a:r>
            <a:endParaRPr/>
          </a:p>
        </p:txBody>
      </p:sp>
      <p:sp>
        <p:nvSpPr>
          <p:cNvPr id="2525" name="Google Shape;2525;p31"/>
          <p:cNvSpPr txBox="1">
            <a:spLocks noGrp="1"/>
          </p:cNvSpPr>
          <p:nvPr>
            <p:ph type="subTitle" idx="5"/>
          </p:nvPr>
        </p:nvSpPr>
        <p:spPr>
          <a:xfrm>
            <a:off x="1594946" y="17070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26" name="Google Shape;2526;p31"/>
          <p:cNvSpPr txBox="1">
            <a:spLocks noGrp="1"/>
          </p:cNvSpPr>
          <p:nvPr>
            <p:ph type="subTitle" idx="7"/>
          </p:nvPr>
        </p:nvSpPr>
        <p:spPr>
          <a:xfrm>
            <a:off x="5288424" y="17070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527" name="Google Shape;2527;p31"/>
          <p:cNvSpPr txBox="1">
            <a:spLocks noGrp="1"/>
          </p:cNvSpPr>
          <p:nvPr>
            <p:ph type="subTitle" idx="8"/>
          </p:nvPr>
        </p:nvSpPr>
        <p:spPr>
          <a:xfrm>
            <a:off x="5288424" y="321530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528" name="Google Shape;2528;p31"/>
          <p:cNvSpPr/>
          <p:nvPr/>
        </p:nvSpPr>
        <p:spPr>
          <a:xfrm>
            <a:off x="892150" y="1707050"/>
            <a:ext cx="627900" cy="627900"/>
          </a:xfrm>
          <a:prstGeom prst="rect">
            <a:avLst/>
          </a:prstGeom>
          <a:solidFill>
            <a:schemeClr val="accent5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9" name="Google Shape;2529;p31"/>
          <p:cNvSpPr/>
          <p:nvPr/>
        </p:nvSpPr>
        <p:spPr>
          <a:xfrm>
            <a:off x="892150" y="3215300"/>
            <a:ext cx="627900" cy="627900"/>
          </a:xfrm>
          <a:prstGeom prst="rect">
            <a:avLst/>
          </a:prstGeom>
          <a:solidFill>
            <a:schemeClr val="accent5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0" name="Google Shape;2530;p31"/>
          <p:cNvSpPr/>
          <p:nvPr/>
        </p:nvSpPr>
        <p:spPr>
          <a:xfrm>
            <a:off x="4584325" y="1707050"/>
            <a:ext cx="627900" cy="627900"/>
          </a:xfrm>
          <a:prstGeom prst="rect">
            <a:avLst/>
          </a:prstGeom>
          <a:solidFill>
            <a:schemeClr val="accent5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1" name="Google Shape;2531;p31"/>
          <p:cNvSpPr/>
          <p:nvPr/>
        </p:nvSpPr>
        <p:spPr>
          <a:xfrm>
            <a:off x="4584325" y="3215300"/>
            <a:ext cx="627900" cy="627900"/>
          </a:xfrm>
          <a:prstGeom prst="rect">
            <a:avLst/>
          </a:prstGeom>
          <a:solidFill>
            <a:schemeClr val="accent5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2" name="Google Shape;2532;p31"/>
          <p:cNvSpPr/>
          <p:nvPr/>
        </p:nvSpPr>
        <p:spPr>
          <a:xfrm>
            <a:off x="1045850" y="3318527"/>
            <a:ext cx="320498" cy="372097"/>
          </a:xfrm>
          <a:custGeom>
            <a:avLst/>
            <a:gdLst/>
            <a:ahLst/>
            <a:cxnLst/>
            <a:rect l="l" t="t" r="r" b="b"/>
            <a:pathLst>
              <a:path w="3379" h="3923" extrusionOk="0">
                <a:moveTo>
                  <a:pt x="1751" y="1"/>
                </a:moveTo>
                <a:cubicBezTo>
                  <a:pt x="1751" y="1"/>
                  <a:pt x="1722" y="1"/>
                  <a:pt x="1686" y="30"/>
                </a:cubicBezTo>
                <a:cubicBezTo>
                  <a:pt x="1505" y="211"/>
                  <a:pt x="1360" y="457"/>
                  <a:pt x="1324" y="724"/>
                </a:cubicBezTo>
                <a:cubicBezTo>
                  <a:pt x="1324" y="905"/>
                  <a:pt x="1324" y="1086"/>
                  <a:pt x="1418" y="1238"/>
                </a:cubicBezTo>
                <a:cubicBezTo>
                  <a:pt x="1179" y="1180"/>
                  <a:pt x="1085" y="876"/>
                  <a:pt x="1208" y="544"/>
                </a:cubicBezTo>
                <a:cubicBezTo>
                  <a:pt x="1228" y="544"/>
                  <a:pt x="1221" y="531"/>
                  <a:pt x="1195" y="531"/>
                </a:cubicBezTo>
                <a:cubicBezTo>
                  <a:pt x="1183" y="531"/>
                  <a:pt x="1165" y="534"/>
                  <a:pt x="1143" y="544"/>
                </a:cubicBezTo>
                <a:cubicBezTo>
                  <a:pt x="962" y="695"/>
                  <a:pt x="846" y="934"/>
                  <a:pt x="846" y="1180"/>
                </a:cubicBezTo>
                <a:cubicBezTo>
                  <a:pt x="846" y="1658"/>
                  <a:pt x="1237" y="2056"/>
                  <a:pt x="1686" y="2056"/>
                </a:cubicBezTo>
                <a:cubicBezTo>
                  <a:pt x="2170" y="2056"/>
                  <a:pt x="2532" y="1694"/>
                  <a:pt x="2532" y="1209"/>
                </a:cubicBezTo>
                <a:cubicBezTo>
                  <a:pt x="2532" y="934"/>
                  <a:pt x="2409" y="695"/>
                  <a:pt x="2199" y="515"/>
                </a:cubicBezTo>
                <a:cubicBezTo>
                  <a:pt x="2182" y="506"/>
                  <a:pt x="2168" y="503"/>
                  <a:pt x="2156" y="503"/>
                </a:cubicBezTo>
                <a:cubicBezTo>
                  <a:pt x="2127" y="503"/>
                  <a:pt x="2113" y="523"/>
                  <a:pt x="2113" y="544"/>
                </a:cubicBezTo>
                <a:cubicBezTo>
                  <a:pt x="2113" y="667"/>
                  <a:pt x="2019" y="847"/>
                  <a:pt x="1867" y="847"/>
                </a:cubicBezTo>
                <a:cubicBezTo>
                  <a:pt x="1751" y="667"/>
                  <a:pt x="1722" y="457"/>
                  <a:pt x="1751" y="211"/>
                </a:cubicBezTo>
                <a:cubicBezTo>
                  <a:pt x="1751" y="153"/>
                  <a:pt x="1751" y="95"/>
                  <a:pt x="1780" y="66"/>
                </a:cubicBezTo>
                <a:cubicBezTo>
                  <a:pt x="1780" y="30"/>
                  <a:pt x="1751" y="1"/>
                  <a:pt x="1751" y="1"/>
                </a:cubicBezTo>
                <a:close/>
                <a:moveTo>
                  <a:pt x="543" y="2714"/>
                </a:moveTo>
                <a:cubicBezTo>
                  <a:pt x="695" y="2714"/>
                  <a:pt x="818" y="2837"/>
                  <a:pt x="818" y="2989"/>
                </a:cubicBezTo>
                <a:cubicBezTo>
                  <a:pt x="818" y="3141"/>
                  <a:pt x="695" y="3228"/>
                  <a:pt x="543" y="3228"/>
                </a:cubicBezTo>
                <a:cubicBezTo>
                  <a:pt x="391" y="3228"/>
                  <a:pt x="275" y="3105"/>
                  <a:pt x="275" y="2989"/>
                </a:cubicBezTo>
                <a:cubicBezTo>
                  <a:pt x="275" y="2837"/>
                  <a:pt x="391" y="2714"/>
                  <a:pt x="543" y="2714"/>
                </a:cubicBezTo>
                <a:close/>
                <a:moveTo>
                  <a:pt x="2836" y="2714"/>
                </a:moveTo>
                <a:cubicBezTo>
                  <a:pt x="2988" y="2714"/>
                  <a:pt x="3104" y="2837"/>
                  <a:pt x="3104" y="2989"/>
                </a:cubicBezTo>
                <a:cubicBezTo>
                  <a:pt x="3104" y="3141"/>
                  <a:pt x="2988" y="3228"/>
                  <a:pt x="2836" y="3228"/>
                </a:cubicBezTo>
                <a:cubicBezTo>
                  <a:pt x="2684" y="3228"/>
                  <a:pt x="2561" y="3105"/>
                  <a:pt x="2561" y="2989"/>
                </a:cubicBezTo>
                <a:cubicBezTo>
                  <a:pt x="2561" y="2837"/>
                  <a:pt x="2684" y="2714"/>
                  <a:pt x="2836" y="2714"/>
                </a:cubicBezTo>
                <a:close/>
                <a:moveTo>
                  <a:pt x="723" y="1238"/>
                </a:moveTo>
                <a:cubicBezTo>
                  <a:pt x="666" y="1267"/>
                  <a:pt x="600" y="1332"/>
                  <a:pt x="572" y="1390"/>
                </a:cubicBezTo>
                <a:lnTo>
                  <a:pt x="58" y="2475"/>
                </a:lnTo>
                <a:cubicBezTo>
                  <a:pt x="0" y="2598"/>
                  <a:pt x="0" y="2656"/>
                  <a:pt x="0" y="2743"/>
                </a:cubicBezTo>
                <a:lnTo>
                  <a:pt x="0" y="3712"/>
                </a:lnTo>
                <a:lnTo>
                  <a:pt x="0" y="3828"/>
                </a:lnTo>
                <a:cubicBezTo>
                  <a:pt x="0" y="3864"/>
                  <a:pt x="29" y="3922"/>
                  <a:pt x="58" y="3922"/>
                </a:cubicBezTo>
                <a:lnTo>
                  <a:pt x="485" y="3922"/>
                </a:lnTo>
                <a:cubicBezTo>
                  <a:pt x="543" y="3922"/>
                  <a:pt x="572" y="3893"/>
                  <a:pt x="572" y="3828"/>
                </a:cubicBezTo>
                <a:lnTo>
                  <a:pt x="572" y="3712"/>
                </a:lnTo>
                <a:lnTo>
                  <a:pt x="572" y="3561"/>
                </a:lnTo>
                <a:lnTo>
                  <a:pt x="2807" y="3561"/>
                </a:lnTo>
                <a:lnTo>
                  <a:pt x="2807" y="3712"/>
                </a:lnTo>
                <a:lnTo>
                  <a:pt x="2807" y="3828"/>
                </a:lnTo>
                <a:cubicBezTo>
                  <a:pt x="2807" y="3864"/>
                  <a:pt x="2836" y="3922"/>
                  <a:pt x="2865" y="3922"/>
                </a:cubicBezTo>
                <a:lnTo>
                  <a:pt x="3285" y="3922"/>
                </a:lnTo>
                <a:cubicBezTo>
                  <a:pt x="3350" y="3922"/>
                  <a:pt x="3379" y="3864"/>
                  <a:pt x="3379" y="3828"/>
                </a:cubicBezTo>
                <a:lnTo>
                  <a:pt x="3379" y="3712"/>
                </a:lnTo>
                <a:lnTo>
                  <a:pt x="3379" y="2743"/>
                </a:lnTo>
                <a:cubicBezTo>
                  <a:pt x="3379" y="2656"/>
                  <a:pt x="3379" y="2562"/>
                  <a:pt x="3314" y="2475"/>
                </a:cubicBezTo>
                <a:lnTo>
                  <a:pt x="2807" y="1390"/>
                </a:lnTo>
                <a:cubicBezTo>
                  <a:pt x="2771" y="1332"/>
                  <a:pt x="2713" y="1267"/>
                  <a:pt x="2655" y="1238"/>
                </a:cubicBezTo>
                <a:cubicBezTo>
                  <a:pt x="2655" y="1390"/>
                  <a:pt x="2626" y="1542"/>
                  <a:pt x="2532" y="1658"/>
                </a:cubicBezTo>
                <a:lnTo>
                  <a:pt x="2561" y="1694"/>
                </a:lnTo>
                <a:lnTo>
                  <a:pt x="2923" y="2446"/>
                </a:lnTo>
                <a:lnTo>
                  <a:pt x="456" y="2446"/>
                </a:lnTo>
                <a:lnTo>
                  <a:pt x="818" y="1694"/>
                </a:lnTo>
                <a:lnTo>
                  <a:pt x="818" y="1658"/>
                </a:lnTo>
                <a:cubicBezTo>
                  <a:pt x="752" y="1542"/>
                  <a:pt x="723" y="1390"/>
                  <a:pt x="723" y="12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533" name="Google Shape;2533;p31"/>
          <p:cNvSpPr/>
          <p:nvPr/>
        </p:nvSpPr>
        <p:spPr>
          <a:xfrm>
            <a:off x="4680274" y="1870476"/>
            <a:ext cx="436002" cy="301049"/>
          </a:xfrm>
          <a:custGeom>
            <a:avLst/>
            <a:gdLst/>
            <a:ahLst/>
            <a:cxnLst/>
            <a:rect l="l" t="t" r="r" b="b"/>
            <a:pathLst>
              <a:path w="3408" h="2353" extrusionOk="0">
                <a:moveTo>
                  <a:pt x="1208" y="276"/>
                </a:moveTo>
                <a:cubicBezTo>
                  <a:pt x="1208" y="276"/>
                  <a:pt x="1237" y="305"/>
                  <a:pt x="1266" y="305"/>
                </a:cubicBezTo>
                <a:lnTo>
                  <a:pt x="2113" y="515"/>
                </a:lnTo>
                <a:cubicBezTo>
                  <a:pt x="2199" y="543"/>
                  <a:pt x="2265" y="609"/>
                  <a:pt x="2265" y="695"/>
                </a:cubicBezTo>
                <a:lnTo>
                  <a:pt x="2380" y="1332"/>
                </a:lnTo>
                <a:lnTo>
                  <a:pt x="2380" y="1332"/>
                </a:lnTo>
                <a:lnTo>
                  <a:pt x="637" y="847"/>
                </a:lnTo>
                <a:lnTo>
                  <a:pt x="1027" y="363"/>
                </a:lnTo>
                <a:cubicBezTo>
                  <a:pt x="1085" y="305"/>
                  <a:pt x="1114" y="276"/>
                  <a:pt x="1179" y="276"/>
                </a:cubicBezTo>
                <a:close/>
                <a:moveTo>
                  <a:pt x="637" y="1057"/>
                </a:moveTo>
                <a:cubicBezTo>
                  <a:pt x="723" y="1086"/>
                  <a:pt x="789" y="1209"/>
                  <a:pt x="789" y="1296"/>
                </a:cubicBezTo>
                <a:cubicBezTo>
                  <a:pt x="759" y="1398"/>
                  <a:pt x="674" y="1455"/>
                  <a:pt x="592" y="1455"/>
                </a:cubicBezTo>
                <a:cubicBezTo>
                  <a:pt x="575" y="1455"/>
                  <a:pt x="559" y="1453"/>
                  <a:pt x="543" y="1448"/>
                </a:cubicBezTo>
                <a:cubicBezTo>
                  <a:pt x="427" y="1419"/>
                  <a:pt x="362" y="1296"/>
                  <a:pt x="391" y="1209"/>
                </a:cubicBezTo>
                <a:cubicBezTo>
                  <a:pt x="427" y="1115"/>
                  <a:pt x="485" y="1057"/>
                  <a:pt x="543" y="1057"/>
                </a:cubicBezTo>
                <a:close/>
                <a:moveTo>
                  <a:pt x="1150" y="1"/>
                </a:moveTo>
                <a:cubicBezTo>
                  <a:pt x="1056" y="1"/>
                  <a:pt x="969" y="66"/>
                  <a:pt x="904" y="124"/>
                </a:cubicBezTo>
                <a:lnTo>
                  <a:pt x="333" y="789"/>
                </a:lnTo>
                <a:cubicBezTo>
                  <a:pt x="275" y="847"/>
                  <a:pt x="246" y="905"/>
                  <a:pt x="246" y="999"/>
                </a:cubicBezTo>
                <a:lnTo>
                  <a:pt x="65" y="1658"/>
                </a:lnTo>
                <a:lnTo>
                  <a:pt x="29" y="1752"/>
                </a:lnTo>
                <a:cubicBezTo>
                  <a:pt x="0" y="1781"/>
                  <a:pt x="29" y="1810"/>
                  <a:pt x="65" y="1810"/>
                </a:cubicBezTo>
                <a:lnTo>
                  <a:pt x="362" y="1904"/>
                </a:lnTo>
                <a:cubicBezTo>
                  <a:pt x="370" y="1912"/>
                  <a:pt x="379" y="1916"/>
                  <a:pt x="389" y="1916"/>
                </a:cubicBezTo>
                <a:cubicBezTo>
                  <a:pt x="411" y="1916"/>
                  <a:pt x="435" y="1895"/>
                  <a:pt x="456" y="1875"/>
                </a:cubicBezTo>
                <a:lnTo>
                  <a:pt x="456" y="1781"/>
                </a:lnTo>
                <a:lnTo>
                  <a:pt x="485" y="1694"/>
                </a:lnTo>
                <a:lnTo>
                  <a:pt x="904" y="1781"/>
                </a:lnTo>
                <a:lnTo>
                  <a:pt x="904" y="1723"/>
                </a:lnTo>
                <a:lnTo>
                  <a:pt x="998" y="1694"/>
                </a:lnTo>
                <a:cubicBezTo>
                  <a:pt x="1027" y="1694"/>
                  <a:pt x="1056" y="1658"/>
                  <a:pt x="1085" y="1658"/>
                </a:cubicBezTo>
                <a:cubicBezTo>
                  <a:pt x="1208" y="1600"/>
                  <a:pt x="1331" y="1542"/>
                  <a:pt x="1541" y="1542"/>
                </a:cubicBezTo>
                <a:cubicBezTo>
                  <a:pt x="1722" y="1542"/>
                  <a:pt x="1838" y="1600"/>
                  <a:pt x="1961" y="1658"/>
                </a:cubicBezTo>
                <a:cubicBezTo>
                  <a:pt x="1990" y="1658"/>
                  <a:pt x="1990" y="1658"/>
                  <a:pt x="2019" y="1694"/>
                </a:cubicBezTo>
                <a:lnTo>
                  <a:pt x="2019" y="1629"/>
                </a:lnTo>
                <a:cubicBezTo>
                  <a:pt x="2048" y="1559"/>
                  <a:pt x="2129" y="1503"/>
                  <a:pt x="2208" y="1503"/>
                </a:cubicBezTo>
                <a:cubicBezTo>
                  <a:pt x="2227" y="1503"/>
                  <a:pt x="2246" y="1506"/>
                  <a:pt x="2265" y="1513"/>
                </a:cubicBezTo>
                <a:cubicBezTo>
                  <a:pt x="2351" y="1542"/>
                  <a:pt x="2416" y="1600"/>
                  <a:pt x="2416" y="1658"/>
                </a:cubicBezTo>
                <a:lnTo>
                  <a:pt x="2445" y="1658"/>
                </a:lnTo>
                <a:cubicBezTo>
                  <a:pt x="2503" y="1629"/>
                  <a:pt x="2597" y="1600"/>
                  <a:pt x="2655" y="1571"/>
                </a:cubicBezTo>
                <a:cubicBezTo>
                  <a:pt x="2684" y="1513"/>
                  <a:pt x="2684" y="1477"/>
                  <a:pt x="2655" y="1419"/>
                </a:cubicBezTo>
                <a:lnTo>
                  <a:pt x="2503" y="543"/>
                </a:lnTo>
                <a:cubicBezTo>
                  <a:pt x="2474" y="428"/>
                  <a:pt x="2380" y="334"/>
                  <a:pt x="2265" y="305"/>
                </a:cubicBezTo>
                <a:lnTo>
                  <a:pt x="1208" y="1"/>
                </a:lnTo>
                <a:close/>
                <a:moveTo>
                  <a:pt x="1541" y="1629"/>
                </a:moveTo>
                <a:cubicBezTo>
                  <a:pt x="1360" y="1629"/>
                  <a:pt x="1237" y="1694"/>
                  <a:pt x="1150" y="1723"/>
                </a:cubicBezTo>
                <a:cubicBezTo>
                  <a:pt x="1085" y="1752"/>
                  <a:pt x="1056" y="1781"/>
                  <a:pt x="1027" y="1781"/>
                </a:cubicBezTo>
                <a:lnTo>
                  <a:pt x="1027" y="1990"/>
                </a:lnTo>
                <a:cubicBezTo>
                  <a:pt x="1114" y="1962"/>
                  <a:pt x="1179" y="1933"/>
                  <a:pt x="1237" y="1904"/>
                </a:cubicBezTo>
                <a:cubicBezTo>
                  <a:pt x="1331" y="1875"/>
                  <a:pt x="1418" y="1810"/>
                  <a:pt x="1541" y="1810"/>
                </a:cubicBezTo>
                <a:cubicBezTo>
                  <a:pt x="1628" y="1810"/>
                  <a:pt x="1722" y="1839"/>
                  <a:pt x="1809" y="1904"/>
                </a:cubicBezTo>
                <a:cubicBezTo>
                  <a:pt x="1903" y="1962"/>
                  <a:pt x="2055" y="1990"/>
                  <a:pt x="2199" y="1990"/>
                </a:cubicBezTo>
                <a:cubicBezTo>
                  <a:pt x="2380" y="1990"/>
                  <a:pt x="2503" y="1933"/>
                  <a:pt x="2597" y="1904"/>
                </a:cubicBezTo>
                <a:cubicBezTo>
                  <a:pt x="2684" y="1875"/>
                  <a:pt x="2778" y="1810"/>
                  <a:pt x="2894" y="1810"/>
                </a:cubicBezTo>
                <a:cubicBezTo>
                  <a:pt x="2988" y="1810"/>
                  <a:pt x="3075" y="1839"/>
                  <a:pt x="3169" y="1904"/>
                </a:cubicBezTo>
                <a:cubicBezTo>
                  <a:pt x="3227" y="1933"/>
                  <a:pt x="3321" y="1962"/>
                  <a:pt x="3408" y="1990"/>
                </a:cubicBezTo>
                <a:lnTo>
                  <a:pt x="3408" y="1781"/>
                </a:lnTo>
                <a:cubicBezTo>
                  <a:pt x="3350" y="1781"/>
                  <a:pt x="3321" y="1752"/>
                  <a:pt x="3285" y="1723"/>
                </a:cubicBezTo>
                <a:cubicBezTo>
                  <a:pt x="3169" y="1694"/>
                  <a:pt x="3046" y="1629"/>
                  <a:pt x="2894" y="1629"/>
                </a:cubicBezTo>
                <a:cubicBezTo>
                  <a:pt x="2713" y="1629"/>
                  <a:pt x="2597" y="1694"/>
                  <a:pt x="2503" y="1723"/>
                </a:cubicBezTo>
                <a:cubicBezTo>
                  <a:pt x="2416" y="1781"/>
                  <a:pt x="2322" y="1810"/>
                  <a:pt x="2199" y="1810"/>
                </a:cubicBezTo>
                <a:cubicBezTo>
                  <a:pt x="2084" y="1810"/>
                  <a:pt x="2019" y="1781"/>
                  <a:pt x="1903" y="1723"/>
                </a:cubicBezTo>
                <a:cubicBezTo>
                  <a:pt x="1809" y="1694"/>
                  <a:pt x="1693" y="1629"/>
                  <a:pt x="1541" y="1629"/>
                </a:cubicBezTo>
                <a:close/>
                <a:moveTo>
                  <a:pt x="1541" y="1962"/>
                </a:moveTo>
                <a:cubicBezTo>
                  <a:pt x="1360" y="1962"/>
                  <a:pt x="1237" y="2019"/>
                  <a:pt x="1150" y="2085"/>
                </a:cubicBezTo>
                <a:cubicBezTo>
                  <a:pt x="1114" y="2085"/>
                  <a:pt x="1056" y="2113"/>
                  <a:pt x="1027" y="2113"/>
                </a:cubicBezTo>
                <a:lnTo>
                  <a:pt x="1027" y="2323"/>
                </a:lnTo>
                <a:cubicBezTo>
                  <a:pt x="1114" y="2294"/>
                  <a:pt x="1179" y="2265"/>
                  <a:pt x="1237" y="2236"/>
                </a:cubicBezTo>
                <a:cubicBezTo>
                  <a:pt x="1360" y="2200"/>
                  <a:pt x="1418" y="2142"/>
                  <a:pt x="1541" y="2142"/>
                </a:cubicBezTo>
                <a:cubicBezTo>
                  <a:pt x="1657" y="2142"/>
                  <a:pt x="1722" y="2200"/>
                  <a:pt x="1809" y="2236"/>
                </a:cubicBezTo>
                <a:cubicBezTo>
                  <a:pt x="1932" y="2294"/>
                  <a:pt x="2055" y="2352"/>
                  <a:pt x="2199" y="2352"/>
                </a:cubicBezTo>
                <a:cubicBezTo>
                  <a:pt x="2380" y="2352"/>
                  <a:pt x="2503" y="2294"/>
                  <a:pt x="2597" y="2236"/>
                </a:cubicBezTo>
                <a:cubicBezTo>
                  <a:pt x="2713" y="2200"/>
                  <a:pt x="2778" y="2142"/>
                  <a:pt x="2894" y="2142"/>
                </a:cubicBezTo>
                <a:cubicBezTo>
                  <a:pt x="3017" y="2142"/>
                  <a:pt x="3075" y="2200"/>
                  <a:pt x="3169" y="2236"/>
                </a:cubicBezTo>
                <a:cubicBezTo>
                  <a:pt x="3256" y="2265"/>
                  <a:pt x="3321" y="2294"/>
                  <a:pt x="3408" y="2323"/>
                </a:cubicBezTo>
                <a:lnTo>
                  <a:pt x="3408" y="2113"/>
                </a:lnTo>
                <a:cubicBezTo>
                  <a:pt x="3379" y="2113"/>
                  <a:pt x="3321" y="2085"/>
                  <a:pt x="3285" y="2085"/>
                </a:cubicBezTo>
                <a:cubicBezTo>
                  <a:pt x="3198" y="2019"/>
                  <a:pt x="3075" y="1962"/>
                  <a:pt x="2894" y="1962"/>
                </a:cubicBezTo>
                <a:cubicBezTo>
                  <a:pt x="2713" y="1962"/>
                  <a:pt x="2597" y="2019"/>
                  <a:pt x="2503" y="2085"/>
                </a:cubicBezTo>
                <a:cubicBezTo>
                  <a:pt x="2416" y="2113"/>
                  <a:pt x="2322" y="2142"/>
                  <a:pt x="2199" y="2142"/>
                </a:cubicBezTo>
                <a:cubicBezTo>
                  <a:pt x="2084" y="2142"/>
                  <a:pt x="2019" y="2113"/>
                  <a:pt x="1932" y="2085"/>
                </a:cubicBezTo>
                <a:cubicBezTo>
                  <a:pt x="1809" y="2019"/>
                  <a:pt x="1693" y="1962"/>
                  <a:pt x="1541" y="196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534" name="Google Shape;2534;p31"/>
          <p:cNvSpPr/>
          <p:nvPr/>
        </p:nvSpPr>
        <p:spPr>
          <a:xfrm>
            <a:off x="4660523" y="3407899"/>
            <a:ext cx="450199" cy="242677"/>
          </a:xfrm>
          <a:custGeom>
            <a:avLst/>
            <a:gdLst/>
            <a:ahLst/>
            <a:cxnLst/>
            <a:rect l="l" t="t" r="r" b="b"/>
            <a:pathLst>
              <a:path w="3380" h="1822" extrusionOk="0">
                <a:moveTo>
                  <a:pt x="1600" y="42"/>
                </a:moveTo>
                <a:lnTo>
                  <a:pt x="1542" y="100"/>
                </a:lnTo>
                <a:lnTo>
                  <a:pt x="1513" y="136"/>
                </a:lnTo>
                <a:cubicBezTo>
                  <a:pt x="1513" y="165"/>
                  <a:pt x="1542" y="165"/>
                  <a:pt x="1571" y="165"/>
                </a:cubicBezTo>
                <a:lnTo>
                  <a:pt x="2019" y="527"/>
                </a:lnTo>
                <a:lnTo>
                  <a:pt x="2019" y="527"/>
                </a:lnTo>
                <a:lnTo>
                  <a:pt x="1657" y="71"/>
                </a:lnTo>
                <a:lnTo>
                  <a:pt x="1628" y="42"/>
                </a:lnTo>
                <a:close/>
                <a:moveTo>
                  <a:pt x="1986" y="1"/>
                </a:moveTo>
                <a:cubicBezTo>
                  <a:pt x="1978" y="1"/>
                  <a:pt x="1970" y="4"/>
                  <a:pt x="1961" y="13"/>
                </a:cubicBezTo>
                <a:lnTo>
                  <a:pt x="1903" y="13"/>
                </a:lnTo>
                <a:lnTo>
                  <a:pt x="1903" y="42"/>
                </a:lnTo>
                <a:cubicBezTo>
                  <a:pt x="1874" y="42"/>
                  <a:pt x="1903" y="71"/>
                  <a:pt x="1903" y="71"/>
                </a:cubicBezTo>
                <a:lnTo>
                  <a:pt x="2084" y="527"/>
                </a:lnTo>
                <a:lnTo>
                  <a:pt x="2019" y="42"/>
                </a:lnTo>
                <a:cubicBezTo>
                  <a:pt x="2019" y="21"/>
                  <a:pt x="2005" y="1"/>
                  <a:pt x="1986" y="1"/>
                </a:cubicBezTo>
                <a:close/>
                <a:moveTo>
                  <a:pt x="1477" y="281"/>
                </a:moveTo>
                <a:lnTo>
                  <a:pt x="1477" y="317"/>
                </a:lnTo>
                <a:lnTo>
                  <a:pt x="1419" y="346"/>
                </a:lnTo>
                <a:lnTo>
                  <a:pt x="1419" y="375"/>
                </a:lnTo>
                <a:cubicBezTo>
                  <a:pt x="1419" y="375"/>
                  <a:pt x="1448" y="404"/>
                  <a:pt x="1477" y="404"/>
                </a:cubicBezTo>
                <a:lnTo>
                  <a:pt x="1903" y="584"/>
                </a:lnTo>
                <a:lnTo>
                  <a:pt x="1903" y="584"/>
                </a:lnTo>
                <a:lnTo>
                  <a:pt x="1542" y="317"/>
                </a:lnTo>
                <a:cubicBezTo>
                  <a:pt x="1513" y="281"/>
                  <a:pt x="1513" y="281"/>
                  <a:pt x="1477" y="281"/>
                </a:cubicBezTo>
                <a:close/>
                <a:moveTo>
                  <a:pt x="608" y="317"/>
                </a:moveTo>
                <a:cubicBezTo>
                  <a:pt x="666" y="317"/>
                  <a:pt x="724" y="346"/>
                  <a:pt x="753" y="433"/>
                </a:cubicBezTo>
                <a:lnTo>
                  <a:pt x="970" y="736"/>
                </a:lnTo>
                <a:lnTo>
                  <a:pt x="182" y="736"/>
                </a:lnTo>
                <a:lnTo>
                  <a:pt x="182" y="317"/>
                </a:lnTo>
                <a:close/>
                <a:moveTo>
                  <a:pt x="2598" y="1040"/>
                </a:moveTo>
                <a:cubicBezTo>
                  <a:pt x="2685" y="1040"/>
                  <a:pt x="2743" y="1098"/>
                  <a:pt x="2743" y="1185"/>
                </a:cubicBezTo>
                <a:cubicBezTo>
                  <a:pt x="2743" y="1279"/>
                  <a:pt x="2685" y="1366"/>
                  <a:pt x="2598" y="1366"/>
                </a:cubicBezTo>
                <a:cubicBezTo>
                  <a:pt x="2504" y="1366"/>
                  <a:pt x="2417" y="1279"/>
                  <a:pt x="2417" y="1185"/>
                </a:cubicBezTo>
                <a:cubicBezTo>
                  <a:pt x="2417" y="1098"/>
                  <a:pt x="2504" y="1040"/>
                  <a:pt x="2598" y="1040"/>
                </a:cubicBezTo>
                <a:close/>
                <a:moveTo>
                  <a:pt x="1180" y="1366"/>
                </a:moveTo>
                <a:cubicBezTo>
                  <a:pt x="1267" y="1366"/>
                  <a:pt x="1361" y="1431"/>
                  <a:pt x="1361" y="1518"/>
                </a:cubicBezTo>
                <a:cubicBezTo>
                  <a:pt x="1361" y="1612"/>
                  <a:pt x="1267" y="1699"/>
                  <a:pt x="1180" y="1699"/>
                </a:cubicBezTo>
                <a:cubicBezTo>
                  <a:pt x="1115" y="1699"/>
                  <a:pt x="1028" y="1612"/>
                  <a:pt x="1028" y="1518"/>
                </a:cubicBezTo>
                <a:cubicBezTo>
                  <a:pt x="1028" y="1431"/>
                  <a:pt x="1086" y="1366"/>
                  <a:pt x="1180" y="1366"/>
                </a:cubicBezTo>
                <a:close/>
                <a:moveTo>
                  <a:pt x="2837" y="42"/>
                </a:moveTo>
                <a:cubicBezTo>
                  <a:pt x="2743" y="42"/>
                  <a:pt x="2656" y="136"/>
                  <a:pt x="2627" y="194"/>
                </a:cubicBezTo>
                <a:lnTo>
                  <a:pt x="2294" y="888"/>
                </a:lnTo>
                <a:cubicBezTo>
                  <a:pt x="2265" y="946"/>
                  <a:pt x="2236" y="1004"/>
                  <a:pt x="2236" y="1069"/>
                </a:cubicBezTo>
                <a:lnTo>
                  <a:pt x="2236" y="1641"/>
                </a:lnTo>
                <a:lnTo>
                  <a:pt x="2236" y="1728"/>
                </a:lnTo>
                <a:cubicBezTo>
                  <a:pt x="2236" y="1764"/>
                  <a:pt x="2265" y="1793"/>
                  <a:pt x="2294" y="1793"/>
                </a:cubicBezTo>
                <a:lnTo>
                  <a:pt x="2562" y="1793"/>
                </a:lnTo>
                <a:cubicBezTo>
                  <a:pt x="2598" y="1793"/>
                  <a:pt x="2627" y="1764"/>
                  <a:pt x="2627" y="1728"/>
                </a:cubicBezTo>
                <a:lnTo>
                  <a:pt x="2627" y="1670"/>
                </a:lnTo>
                <a:lnTo>
                  <a:pt x="2627" y="1583"/>
                </a:lnTo>
                <a:lnTo>
                  <a:pt x="3379" y="1583"/>
                </a:lnTo>
                <a:lnTo>
                  <a:pt x="3379" y="859"/>
                </a:lnTo>
                <a:lnTo>
                  <a:pt x="2533" y="859"/>
                </a:lnTo>
                <a:lnTo>
                  <a:pt x="2779" y="404"/>
                </a:lnTo>
                <a:cubicBezTo>
                  <a:pt x="2808" y="317"/>
                  <a:pt x="2837" y="281"/>
                  <a:pt x="2960" y="281"/>
                </a:cubicBezTo>
                <a:lnTo>
                  <a:pt x="3379" y="281"/>
                </a:lnTo>
                <a:lnTo>
                  <a:pt x="3379" y="42"/>
                </a:lnTo>
                <a:close/>
                <a:moveTo>
                  <a:pt x="1" y="136"/>
                </a:moveTo>
                <a:lnTo>
                  <a:pt x="1" y="1547"/>
                </a:lnTo>
                <a:lnTo>
                  <a:pt x="876" y="1547"/>
                </a:lnTo>
                <a:cubicBezTo>
                  <a:pt x="905" y="1699"/>
                  <a:pt x="1028" y="1822"/>
                  <a:pt x="1180" y="1822"/>
                </a:cubicBezTo>
                <a:cubicBezTo>
                  <a:pt x="1361" y="1822"/>
                  <a:pt x="1477" y="1699"/>
                  <a:pt x="1477" y="1547"/>
                </a:cubicBezTo>
                <a:lnTo>
                  <a:pt x="1809" y="1547"/>
                </a:lnTo>
                <a:cubicBezTo>
                  <a:pt x="1874" y="1547"/>
                  <a:pt x="1932" y="1518"/>
                  <a:pt x="1932" y="1431"/>
                </a:cubicBezTo>
                <a:lnTo>
                  <a:pt x="1932" y="1069"/>
                </a:lnTo>
                <a:cubicBezTo>
                  <a:pt x="1932" y="975"/>
                  <a:pt x="1903" y="888"/>
                  <a:pt x="1751" y="859"/>
                </a:cubicBezTo>
                <a:lnTo>
                  <a:pt x="1180" y="736"/>
                </a:lnTo>
                <a:lnTo>
                  <a:pt x="905" y="281"/>
                </a:lnTo>
                <a:cubicBezTo>
                  <a:pt x="847" y="194"/>
                  <a:pt x="753" y="136"/>
                  <a:pt x="666" y="1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535" name="Google Shape;2535;p31"/>
          <p:cNvSpPr/>
          <p:nvPr/>
        </p:nvSpPr>
        <p:spPr>
          <a:xfrm>
            <a:off x="1011125" y="1851974"/>
            <a:ext cx="389978" cy="338051"/>
          </a:xfrm>
          <a:custGeom>
            <a:avLst/>
            <a:gdLst/>
            <a:ahLst/>
            <a:cxnLst/>
            <a:rect l="l" t="t" r="r" b="b"/>
            <a:pathLst>
              <a:path w="3373" h="2924" extrusionOk="0">
                <a:moveTo>
                  <a:pt x="1448" y="240"/>
                </a:moveTo>
                <a:cubicBezTo>
                  <a:pt x="1411" y="240"/>
                  <a:pt x="1382" y="269"/>
                  <a:pt x="1382" y="305"/>
                </a:cubicBezTo>
                <a:lnTo>
                  <a:pt x="1144" y="876"/>
                </a:lnTo>
                <a:lnTo>
                  <a:pt x="1534" y="363"/>
                </a:lnTo>
                <a:cubicBezTo>
                  <a:pt x="1563" y="334"/>
                  <a:pt x="1563" y="305"/>
                  <a:pt x="1534" y="305"/>
                </a:cubicBezTo>
                <a:lnTo>
                  <a:pt x="1477" y="269"/>
                </a:lnTo>
                <a:lnTo>
                  <a:pt x="1448" y="269"/>
                </a:lnTo>
                <a:lnTo>
                  <a:pt x="1448" y="240"/>
                </a:lnTo>
                <a:close/>
                <a:moveTo>
                  <a:pt x="572" y="305"/>
                </a:moveTo>
                <a:lnTo>
                  <a:pt x="507" y="334"/>
                </a:lnTo>
                <a:lnTo>
                  <a:pt x="478" y="334"/>
                </a:lnTo>
                <a:cubicBezTo>
                  <a:pt x="449" y="363"/>
                  <a:pt x="449" y="392"/>
                  <a:pt x="478" y="421"/>
                </a:cubicBezTo>
                <a:lnTo>
                  <a:pt x="869" y="934"/>
                </a:lnTo>
                <a:lnTo>
                  <a:pt x="869" y="934"/>
                </a:lnTo>
                <a:lnTo>
                  <a:pt x="630" y="363"/>
                </a:lnTo>
                <a:cubicBezTo>
                  <a:pt x="630" y="334"/>
                  <a:pt x="601" y="305"/>
                  <a:pt x="572" y="305"/>
                </a:cubicBezTo>
                <a:close/>
                <a:moveTo>
                  <a:pt x="934" y="1"/>
                </a:moveTo>
                <a:cubicBezTo>
                  <a:pt x="905" y="1"/>
                  <a:pt x="869" y="30"/>
                  <a:pt x="905" y="88"/>
                </a:cubicBezTo>
                <a:lnTo>
                  <a:pt x="992" y="934"/>
                </a:lnTo>
                <a:lnTo>
                  <a:pt x="1115" y="88"/>
                </a:lnTo>
                <a:cubicBezTo>
                  <a:pt x="1115" y="30"/>
                  <a:pt x="1086" y="1"/>
                  <a:pt x="1050" y="1"/>
                </a:cubicBezTo>
                <a:close/>
                <a:moveTo>
                  <a:pt x="992" y="934"/>
                </a:moveTo>
                <a:lnTo>
                  <a:pt x="992" y="934"/>
                </a:lnTo>
                <a:lnTo>
                  <a:pt x="992" y="934"/>
                </a:lnTo>
                <a:close/>
                <a:moveTo>
                  <a:pt x="1883" y="741"/>
                </a:moveTo>
                <a:cubicBezTo>
                  <a:pt x="1903" y="741"/>
                  <a:pt x="1935" y="753"/>
                  <a:pt x="1954" y="753"/>
                </a:cubicBezTo>
                <a:lnTo>
                  <a:pt x="2800" y="963"/>
                </a:lnTo>
                <a:cubicBezTo>
                  <a:pt x="2895" y="992"/>
                  <a:pt x="2952" y="1057"/>
                  <a:pt x="2952" y="1173"/>
                </a:cubicBezTo>
                <a:lnTo>
                  <a:pt x="3075" y="1781"/>
                </a:lnTo>
                <a:lnTo>
                  <a:pt x="1325" y="1296"/>
                </a:lnTo>
                <a:lnTo>
                  <a:pt x="1715" y="847"/>
                </a:lnTo>
                <a:cubicBezTo>
                  <a:pt x="1773" y="782"/>
                  <a:pt x="1809" y="753"/>
                  <a:pt x="1867" y="753"/>
                </a:cubicBezTo>
                <a:cubicBezTo>
                  <a:pt x="1867" y="744"/>
                  <a:pt x="1874" y="741"/>
                  <a:pt x="1883" y="741"/>
                </a:cubicBezTo>
                <a:close/>
                <a:moveTo>
                  <a:pt x="1325" y="1506"/>
                </a:moveTo>
                <a:cubicBezTo>
                  <a:pt x="1411" y="1535"/>
                  <a:pt x="1477" y="1658"/>
                  <a:pt x="1448" y="1752"/>
                </a:cubicBezTo>
                <a:cubicBezTo>
                  <a:pt x="1418" y="1846"/>
                  <a:pt x="1355" y="1906"/>
                  <a:pt x="1267" y="1906"/>
                </a:cubicBezTo>
                <a:cubicBezTo>
                  <a:pt x="1246" y="1906"/>
                  <a:pt x="1225" y="1903"/>
                  <a:pt x="1202" y="1896"/>
                </a:cubicBezTo>
                <a:cubicBezTo>
                  <a:pt x="1115" y="1868"/>
                  <a:pt x="1050" y="1781"/>
                  <a:pt x="1086" y="1658"/>
                </a:cubicBezTo>
                <a:cubicBezTo>
                  <a:pt x="1115" y="1571"/>
                  <a:pt x="1173" y="1506"/>
                  <a:pt x="1267" y="1506"/>
                </a:cubicBezTo>
                <a:close/>
                <a:moveTo>
                  <a:pt x="2952" y="1962"/>
                </a:moveTo>
                <a:cubicBezTo>
                  <a:pt x="3075" y="1991"/>
                  <a:pt x="3133" y="2114"/>
                  <a:pt x="3104" y="2200"/>
                </a:cubicBezTo>
                <a:cubicBezTo>
                  <a:pt x="3080" y="2302"/>
                  <a:pt x="2992" y="2360"/>
                  <a:pt x="2908" y="2360"/>
                </a:cubicBezTo>
                <a:cubicBezTo>
                  <a:pt x="2891" y="2360"/>
                  <a:pt x="2874" y="2357"/>
                  <a:pt x="2858" y="2352"/>
                </a:cubicBezTo>
                <a:cubicBezTo>
                  <a:pt x="2743" y="2323"/>
                  <a:pt x="2678" y="2200"/>
                  <a:pt x="2714" y="2114"/>
                </a:cubicBezTo>
                <a:cubicBezTo>
                  <a:pt x="2743" y="2019"/>
                  <a:pt x="2829" y="1962"/>
                  <a:pt x="2923" y="1962"/>
                </a:cubicBezTo>
                <a:close/>
                <a:moveTo>
                  <a:pt x="478" y="2475"/>
                </a:moveTo>
                <a:cubicBezTo>
                  <a:pt x="362" y="2475"/>
                  <a:pt x="268" y="2533"/>
                  <a:pt x="239" y="2656"/>
                </a:cubicBezTo>
                <a:cubicBezTo>
                  <a:pt x="239" y="2620"/>
                  <a:pt x="181" y="2620"/>
                  <a:pt x="145" y="2620"/>
                </a:cubicBezTo>
                <a:cubicBezTo>
                  <a:pt x="58" y="2620"/>
                  <a:pt x="1" y="2685"/>
                  <a:pt x="1" y="2772"/>
                </a:cubicBezTo>
                <a:lnTo>
                  <a:pt x="1" y="2837"/>
                </a:lnTo>
                <a:lnTo>
                  <a:pt x="1" y="2866"/>
                </a:lnTo>
                <a:cubicBezTo>
                  <a:pt x="1" y="2895"/>
                  <a:pt x="1" y="2895"/>
                  <a:pt x="30" y="2895"/>
                </a:cubicBezTo>
                <a:lnTo>
                  <a:pt x="963" y="2895"/>
                </a:lnTo>
                <a:cubicBezTo>
                  <a:pt x="992" y="2895"/>
                  <a:pt x="992" y="2895"/>
                  <a:pt x="992" y="2866"/>
                </a:cubicBezTo>
                <a:lnTo>
                  <a:pt x="992" y="2837"/>
                </a:lnTo>
                <a:lnTo>
                  <a:pt x="992" y="2772"/>
                </a:lnTo>
                <a:cubicBezTo>
                  <a:pt x="992" y="2685"/>
                  <a:pt x="934" y="2620"/>
                  <a:pt x="840" y="2620"/>
                </a:cubicBezTo>
                <a:cubicBezTo>
                  <a:pt x="811" y="2620"/>
                  <a:pt x="753" y="2620"/>
                  <a:pt x="724" y="2656"/>
                </a:cubicBezTo>
                <a:cubicBezTo>
                  <a:pt x="688" y="2533"/>
                  <a:pt x="601" y="2475"/>
                  <a:pt x="478" y="2475"/>
                </a:cubicBezTo>
                <a:close/>
                <a:moveTo>
                  <a:pt x="1838" y="450"/>
                </a:moveTo>
                <a:cubicBezTo>
                  <a:pt x="1744" y="486"/>
                  <a:pt x="1657" y="515"/>
                  <a:pt x="1592" y="572"/>
                </a:cubicBezTo>
                <a:lnTo>
                  <a:pt x="1021" y="1267"/>
                </a:lnTo>
                <a:cubicBezTo>
                  <a:pt x="963" y="1325"/>
                  <a:pt x="934" y="1390"/>
                  <a:pt x="905" y="1448"/>
                </a:cubicBezTo>
                <a:lnTo>
                  <a:pt x="724" y="2114"/>
                </a:lnTo>
                <a:lnTo>
                  <a:pt x="724" y="2200"/>
                </a:lnTo>
                <a:cubicBezTo>
                  <a:pt x="688" y="2258"/>
                  <a:pt x="724" y="2294"/>
                  <a:pt x="753" y="2294"/>
                </a:cubicBezTo>
                <a:lnTo>
                  <a:pt x="1050" y="2381"/>
                </a:lnTo>
                <a:cubicBezTo>
                  <a:pt x="1086" y="2381"/>
                  <a:pt x="1115" y="2352"/>
                  <a:pt x="1115" y="2323"/>
                </a:cubicBezTo>
                <a:lnTo>
                  <a:pt x="1144" y="2229"/>
                </a:lnTo>
                <a:lnTo>
                  <a:pt x="1173" y="2142"/>
                </a:lnTo>
                <a:lnTo>
                  <a:pt x="2772" y="2562"/>
                </a:lnTo>
                <a:lnTo>
                  <a:pt x="2743" y="2656"/>
                </a:lnTo>
                <a:lnTo>
                  <a:pt x="2743" y="2743"/>
                </a:lnTo>
                <a:cubicBezTo>
                  <a:pt x="2714" y="2801"/>
                  <a:pt x="2743" y="2837"/>
                  <a:pt x="2772" y="2837"/>
                </a:cubicBezTo>
                <a:lnTo>
                  <a:pt x="3075" y="2924"/>
                </a:lnTo>
                <a:cubicBezTo>
                  <a:pt x="3104" y="2924"/>
                  <a:pt x="3133" y="2895"/>
                  <a:pt x="3133" y="2866"/>
                </a:cubicBezTo>
                <a:lnTo>
                  <a:pt x="3162" y="2772"/>
                </a:lnTo>
                <a:lnTo>
                  <a:pt x="3343" y="2114"/>
                </a:lnTo>
                <a:cubicBezTo>
                  <a:pt x="3372" y="2019"/>
                  <a:pt x="3372" y="1962"/>
                  <a:pt x="3372" y="1896"/>
                </a:cubicBezTo>
                <a:lnTo>
                  <a:pt x="3191" y="992"/>
                </a:lnTo>
                <a:cubicBezTo>
                  <a:pt x="3162" y="905"/>
                  <a:pt x="3075" y="782"/>
                  <a:pt x="2981" y="753"/>
                </a:cubicBezTo>
                <a:lnTo>
                  <a:pt x="1896" y="486"/>
                </a:lnTo>
                <a:cubicBezTo>
                  <a:pt x="1867" y="450"/>
                  <a:pt x="1867" y="450"/>
                  <a:pt x="1838" y="4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536" name="Google Shape;2536;p31"/>
          <p:cNvSpPr txBox="1">
            <a:spLocks noGrp="1"/>
          </p:cNvSpPr>
          <p:nvPr>
            <p:ph type="subTitle" idx="1"/>
          </p:nvPr>
        </p:nvSpPr>
        <p:spPr>
          <a:xfrm>
            <a:off x="5390600" y="2084150"/>
            <a:ext cx="3095400" cy="9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Dhamaniya, A., Sonu, M., Krishnanunni, M., Praveen, P., &amp; Jaijin, A. (2016). Development of Web Based Road Accident Data Management System in GIS Environment</a:t>
            </a:r>
            <a:endParaRPr/>
          </a:p>
        </p:txBody>
      </p:sp>
      <p:sp>
        <p:nvSpPr>
          <p:cNvPr id="2537" name="Google Shape;2537;p31"/>
          <p:cNvSpPr txBox="1">
            <a:spLocks noGrp="1"/>
          </p:cNvSpPr>
          <p:nvPr>
            <p:ph type="subTitle" idx="1"/>
          </p:nvPr>
        </p:nvSpPr>
        <p:spPr>
          <a:xfrm>
            <a:off x="5390588" y="3592400"/>
            <a:ext cx="2811000" cy="101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Santos D, Saias J, Quaresma P, Nogueira VB (2021). Machine Learning Approaches to Traffic Accident Analysis and Hotspot Prediction.</a:t>
            </a:r>
            <a:endParaRPr/>
          </a:p>
        </p:txBody>
      </p:sp>
      <p:sp>
        <p:nvSpPr>
          <p:cNvPr id="2538" name="Google Shape;2538;p31"/>
          <p:cNvSpPr txBox="1">
            <a:spLocks noGrp="1"/>
          </p:cNvSpPr>
          <p:nvPr>
            <p:ph type="subTitle" idx="1"/>
          </p:nvPr>
        </p:nvSpPr>
        <p:spPr>
          <a:xfrm>
            <a:off x="1646688" y="3557600"/>
            <a:ext cx="2811000" cy="108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Ahmed, S., Hossain, M. A., Ray, S. K., Bhuiyan, M. M. I., &amp; Sabuj, S. R. (2023). A study on road accident prediction and contributing factors using explainable machine learning models.</a:t>
            </a:r>
            <a:endParaRPr/>
          </a:p>
        </p:txBody>
      </p:sp>
      <p:sp>
        <p:nvSpPr>
          <p:cNvPr id="2539" name="Google Shape;2539;p31"/>
          <p:cNvSpPr txBox="1"/>
          <p:nvPr/>
        </p:nvSpPr>
        <p:spPr>
          <a:xfrm>
            <a:off x="2368500" y="837450"/>
            <a:ext cx="4407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analysis of environmental attributes on accidents, 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accident frequency prediction, and 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accident risk prediction. 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Google Shape;2544;p32"/>
          <p:cNvSpPr/>
          <p:nvPr/>
        </p:nvSpPr>
        <p:spPr>
          <a:xfrm>
            <a:off x="1497913" y="1278825"/>
            <a:ext cx="3213600" cy="32136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32"/>
          <p:cNvSpPr txBox="1">
            <a:spLocks noGrp="1"/>
          </p:cNvSpPr>
          <p:nvPr>
            <p:ph type="title"/>
          </p:nvPr>
        </p:nvSpPr>
        <p:spPr>
          <a:xfrm>
            <a:off x="4513250" y="2391175"/>
            <a:ext cx="4211700" cy="15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Problem</a:t>
            </a:r>
            <a:endParaRPr sz="4300"/>
          </a:p>
        </p:txBody>
      </p:sp>
      <p:sp>
        <p:nvSpPr>
          <p:cNvPr id="2546" name="Google Shape;2546;p32"/>
          <p:cNvSpPr txBox="1">
            <a:spLocks noGrp="1"/>
          </p:cNvSpPr>
          <p:nvPr>
            <p:ph type="title" idx="2"/>
          </p:nvPr>
        </p:nvSpPr>
        <p:spPr>
          <a:xfrm>
            <a:off x="5367575" y="1352850"/>
            <a:ext cx="2330100" cy="9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547" name="Google Shape;2547;p32"/>
          <p:cNvGrpSpPr/>
          <p:nvPr/>
        </p:nvGrpSpPr>
        <p:grpSpPr>
          <a:xfrm>
            <a:off x="435284" y="2391181"/>
            <a:ext cx="2351004" cy="4425656"/>
            <a:chOff x="5492025" y="895275"/>
            <a:chExt cx="2055612" cy="3869595"/>
          </a:xfrm>
        </p:grpSpPr>
        <p:sp>
          <p:nvSpPr>
            <p:cNvPr id="2548" name="Google Shape;2548;p32"/>
            <p:cNvSpPr/>
            <p:nvPr/>
          </p:nvSpPr>
          <p:spPr>
            <a:xfrm>
              <a:off x="5492025" y="895275"/>
              <a:ext cx="2055612" cy="3869595"/>
            </a:xfrm>
            <a:custGeom>
              <a:avLst/>
              <a:gdLst/>
              <a:ahLst/>
              <a:cxnLst/>
              <a:rect l="l" t="t" r="r" b="b"/>
              <a:pathLst>
                <a:path w="16887" h="31789" extrusionOk="0">
                  <a:moveTo>
                    <a:pt x="3773" y="0"/>
                  </a:moveTo>
                  <a:cubicBezTo>
                    <a:pt x="1687" y="0"/>
                    <a:pt x="1" y="1687"/>
                    <a:pt x="1" y="3759"/>
                  </a:cubicBezTo>
                  <a:lnTo>
                    <a:pt x="1" y="15729"/>
                  </a:lnTo>
                  <a:lnTo>
                    <a:pt x="14" y="15729"/>
                  </a:lnTo>
                  <a:lnTo>
                    <a:pt x="14" y="31788"/>
                  </a:lnTo>
                  <a:lnTo>
                    <a:pt x="2874" y="31788"/>
                  </a:lnTo>
                  <a:lnTo>
                    <a:pt x="2874" y="13157"/>
                  </a:lnTo>
                  <a:lnTo>
                    <a:pt x="2861" y="13157"/>
                  </a:lnTo>
                  <a:lnTo>
                    <a:pt x="2861" y="3759"/>
                  </a:lnTo>
                  <a:cubicBezTo>
                    <a:pt x="2861" y="3269"/>
                    <a:pt x="3269" y="2860"/>
                    <a:pt x="3773" y="2860"/>
                  </a:cubicBezTo>
                  <a:cubicBezTo>
                    <a:pt x="4276" y="2860"/>
                    <a:pt x="4684" y="3269"/>
                    <a:pt x="4684" y="3759"/>
                  </a:cubicBezTo>
                  <a:lnTo>
                    <a:pt x="4671" y="12748"/>
                  </a:lnTo>
                  <a:cubicBezTo>
                    <a:pt x="4671" y="14817"/>
                    <a:pt x="6374" y="16507"/>
                    <a:pt x="8443" y="16507"/>
                  </a:cubicBezTo>
                  <a:cubicBezTo>
                    <a:pt x="10525" y="16507"/>
                    <a:pt x="12215" y="14817"/>
                    <a:pt x="12215" y="12748"/>
                  </a:cubicBezTo>
                  <a:lnTo>
                    <a:pt x="12215" y="3759"/>
                  </a:lnTo>
                  <a:cubicBezTo>
                    <a:pt x="12215" y="3269"/>
                    <a:pt x="12624" y="2860"/>
                    <a:pt x="13114" y="2860"/>
                  </a:cubicBezTo>
                  <a:cubicBezTo>
                    <a:pt x="13618" y="2860"/>
                    <a:pt x="14026" y="3269"/>
                    <a:pt x="14026" y="3759"/>
                  </a:cubicBezTo>
                  <a:lnTo>
                    <a:pt x="14026" y="13157"/>
                  </a:lnTo>
                  <a:lnTo>
                    <a:pt x="14026" y="31788"/>
                  </a:lnTo>
                  <a:lnTo>
                    <a:pt x="16886" y="31788"/>
                  </a:lnTo>
                  <a:lnTo>
                    <a:pt x="16886" y="15729"/>
                  </a:lnTo>
                  <a:lnTo>
                    <a:pt x="16886" y="3759"/>
                  </a:lnTo>
                  <a:cubicBezTo>
                    <a:pt x="16886" y="1687"/>
                    <a:pt x="15200" y="0"/>
                    <a:pt x="13114" y="0"/>
                  </a:cubicBezTo>
                  <a:cubicBezTo>
                    <a:pt x="11045" y="0"/>
                    <a:pt x="9355" y="1687"/>
                    <a:pt x="9355" y="3759"/>
                  </a:cubicBezTo>
                  <a:lnTo>
                    <a:pt x="9355" y="12748"/>
                  </a:lnTo>
                  <a:cubicBezTo>
                    <a:pt x="9355" y="13209"/>
                    <a:pt x="9002" y="13591"/>
                    <a:pt x="8564" y="13647"/>
                  </a:cubicBezTo>
                  <a:lnTo>
                    <a:pt x="8336" y="13647"/>
                  </a:lnTo>
                  <a:cubicBezTo>
                    <a:pt x="7884" y="13591"/>
                    <a:pt x="7531" y="13209"/>
                    <a:pt x="7531" y="12748"/>
                  </a:cubicBezTo>
                  <a:lnTo>
                    <a:pt x="7531" y="3759"/>
                  </a:lnTo>
                  <a:cubicBezTo>
                    <a:pt x="7531" y="1687"/>
                    <a:pt x="5842" y="0"/>
                    <a:pt x="37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57150" dir="63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9" name="Google Shape;2549;p32"/>
            <p:cNvGrpSpPr/>
            <p:nvPr/>
          </p:nvGrpSpPr>
          <p:grpSpPr>
            <a:xfrm>
              <a:off x="5659156" y="1062406"/>
              <a:ext cx="1720973" cy="3496726"/>
              <a:chOff x="5659156" y="1062406"/>
              <a:chExt cx="1720973" cy="3496726"/>
            </a:xfrm>
          </p:grpSpPr>
          <p:sp>
            <p:nvSpPr>
              <p:cNvPr id="2550" name="Google Shape;2550;p32"/>
              <p:cNvSpPr/>
              <p:nvPr/>
            </p:nvSpPr>
            <p:spPr>
              <a:xfrm>
                <a:off x="5661103" y="264595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32"/>
              <p:cNvSpPr/>
              <p:nvPr/>
            </p:nvSpPr>
            <p:spPr>
              <a:xfrm>
                <a:off x="7366861" y="375646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32"/>
              <p:cNvSpPr/>
              <p:nvPr/>
            </p:nvSpPr>
            <p:spPr>
              <a:xfrm>
                <a:off x="7366861" y="3862732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2"/>
              <p:cNvSpPr/>
              <p:nvPr/>
            </p:nvSpPr>
            <p:spPr>
              <a:xfrm>
                <a:off x="7366861" y="364861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32"/>
              <p:cNvSpPr/>
              <p:nvPr/>
            </p:nvSpPr>
            <p:spPr>
              <a:xfrm>
                <a:off x="7366861" y="4506059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32"/>
              <p:cNvSpPr/>
              <p:nvPr/>
            </p:nvSpPr>
            <p:spPr>
              <a:xfrm>
                <a:off x="7366861" y="397046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32"/>
              <p:cNvSpPr/>
              <p:nvPr/>
            </p:nvSpPr>
            <p:spPr>
              <a:xfrm>
                <a:off x="7366861" y="407831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32"/>
              <p:cNvSpPr/>
              <p:nvPr/>
            </p:nvSpPr>
            <p:spPr>
              <a:xfrm>
                <a:off x="7366861" y="4184213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32"/>
              <p:cNvSpPr/>
              <p:nvPr/>
            </p:nvSpPr>
            <p:spPr>
              <a:xfrm>
                <a:off x="7366861" y="4398209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1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32"/>
              <p:cNvSpPr/>
              <p:nvPr/>
            </p:nvSpPr>
            <p:spPr>
              <a:xfrm>
                <a:off x="7366861" y="429194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32"/>
              <p:cNvSpPr/>
              <p:nvPr/>
            </p:nvSpPr>
            <p:spPr>
              <a:xfrm>
                <a:off x="7366861" y="2896221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32"/>
              <p:cNvSpPr/>
              <p:nvPr/>
            </p:nvSpPr>
            <p:spPr>
              <a:xfrm>
                <a:off x="7366861" y="3004071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32"/>
              <p:cNvSpPr/>
              <p:nvPr/>
            </p:nvSpPr>
            <p:spPr>
              <a:xfrm>
                <a:off x="7366861" y="2789954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64"/>
                    </a:lnTo>
                    <a:lnTo>
                      <a:pt x="108" y="14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32"/>
              <p:cNvSpPr/>
              <p:nvPr/>
            </p:nvSpPr>
            <p:spPr>
              <a:xfrm>
                <a:off x="7366861" y="311143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32"/>
              <p:cNvSpPr/>
              <p:nvPr/>
            </p:nvSpPr>
            <p:spPr>
              <a:xfrm>
                <a:off x="7366861" y="3217702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32"/>
              <p:cNvSpPr/>
              <p:nvPr/>
            </p:nvSpPr>
            <p:spPr>
              <a:xfrm>
                <a:off x="7366861" y="3325552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32"/>
              <p:cNvSpPr/>
              <p:nvPr/>
            </p:nvSpPr>
            <p:spPr>
              <a:xfrm>
                <a:off x="7366861" y="3539182"/>
                <a:ext cx="13268" cy="5660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65" extrusionOk="0">
                    <a:moveTo>
                      <a:pt x="0" y="1"/>
                    </a:moveTo>
                    <a:lnTo>
                      <a:pt x="0" y="30"/>
                    </a:lnTo>
                    <a:lnTo>
                      <a:pt x="0" y="439"/>
                    </a:lnTo>
                    <a:lnTo>
                      <a:pt x="0" y="465"/>
                    </a:lnTo>
                    <a:lnTo>
                      <a:pt x="108" y="465"/>
                    </a:lnTo>
                    <a:lnTo>
                      <a:pt x="108" y="439"/>
                    </a:lnTo>
                    <a:lnTo>
                      <a:pt x="108" y="30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32"/>
              <p:cNvSpPr/>
              <p:nvPr/>
            </p:nvSpPr>
            <p:spPr>
              <a:xfrm>
                <a:off x="7366861" y="3431819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32"/>
              <p:cNvSpPr/>
              <p:nvPr/>
            </p:nvSpPr>
            <p:spPr>
              <a:xfrm>
                <a:off x="5833347" y="1069101"/>
                <a:ext cx="54656" cy="2994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246" extrusionOk="0">
                    <a:moveTo>
                      <a:pt x="423" y="1"/>
                    </a:moveTo>
                    <a:cubicBezTo>
                      <a:pt x="285" y="43"/>
                      <a:pt x="138" y="83"/>
                      <a:pt x="1" y="151"/>
                    </a:cubicBezTo>
                    <a:lnTo>
                      <a:pt x="40" y="246"/>
                    </a:lnTo>
                    <a:cubicBezTo>
                      <a:pt x="178" y="190"/>
                      <a:pt x="315" y="138"/>
                      <a:pt x="449" y="109"/>
                    </a:cubicBez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32"/>
              <p:cNvSpPr/>
              <p:nvPr/>
            </p:nvSpPr>
            <p:spPr>
              <a:xfrm>
                <a:off x="5659156" y="1720827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11" y="436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32"/>
              <p:cNvSpPr/>
              <p:nvPr/>
            </p:nvSpPr>
            <p:spPr>
              <a:xfrm>
                <a:off x="5659156" y="1826729"/>
                <a:ext cx="13633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2" extrusionOk="0">
                    <a:moveTo>
                      <a:pt x="0" y="0"/>
                    </a:moveTo>
                    <a:lnTo>
                      <a:pt x="0" y="451"/>
                    </a:lnTo>
                    <a:lnTo>
                      <a:pt x="111" y="451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32"/>
              <p:cNvSpPr/>
              <p:nvPr/>
            </p:nvSpPr>
            <p:spPr>
              <a:xfrm>
                <a:off x="5659156" y="1506831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32"/>
              <p:cNvSpPr/>
              <p:nvPr/>
            </p:nvSpPr>
            <p:spPr>
              <a:xfrm>
                <a:off x="5682649" y="1190097"/>
                <a:ext cx="38222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314" h="452" extrusionOk="0">
                    <a:moveTo>
                      <a:pt x="216" y="0"/>
                    </a:moveTo>
                    <a:cubicBezTo>
                      <a:pt x="134" y="138"/>
                      <a:pt x="69" y="259"/>
                      <a:pt x="0" y="396"/>
                    </a:cubicBezTo>
                    <a:lnTo>
                      <a:pt x="108" y="452"/>
                    </a:lnTo>
                    <a:cubicBezTo>
                      <a:pt x="164" y="314"/>
                      <a:pt x="232" y="193"/>
                      <a:pt x="314" y="69"/>
                    </a:cubicBez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32"/>
              <p:cNvSpPr/>
              <p:nvPr/>
            </p:nvSpPr>
            <p:spPr>
              <a:xfrm>
                <a:off x="5659156" y="1398981"/>
                <a:ext cx="13633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11" y="43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32"/>
              <p:cNvSpPr/>
              <p:nvPr/>
            </p:nvSpPr>
            <p:spPr>
              <a:xfrm>
                <a:off x="5743878" y="1114140"/>
                <a:ext cx="49908" cy="4467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7" extrusionOk="0">
                    <a:moveTo>
                      <a:pt x="340" y="0"/>
                    </a:moveTo>
                    <a:cubicBezTo>
                      <a:pt x="220" y="82"/>
                      <a:pt x="108" y="177"/>
                      <a:pt x="1" y="285"/>
                    </a:cubicBezTo>
                    <a:lnTo>
                      <a:pt x="82" y="366"/>
                    </a:lnTo>
                    <a:cubicBezTo>
                      <a:pt x="177" y="258"/>
                      <a:pt x="285" y="164"/>
                      <a:pt x="409" y="82"/>
                    </a:cubicBezTo>
                    <a:lnTo>
                      <a:pt x="34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32"/>
              <p:cNvSpPr/>
              <p:nvPr/>
            </p:nvSpPr>
            <p:spPr>
              <a:xfrm>
                <a:off x="5659156" y="1291131"/>
                <a:ext cx="19963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64" h="452" extrusionOk="0">
                    <a:moveTo>
                      <a:pt x="56" y="1"/>
                    </a:moveTo>
                    <a:cubicBezTo>
                      <a:pt x="30" y="151"/>
                      <a:pt x="17" y="301"/>
                      <a:pt x="0" y="452"/>
                    </a:cubicBezTo>
                    <a:lnTo>
                      <a:pt x="111" y="452"/>
                    </a:lnTo>
                    <a:cubicBezTo>
                      <a:pt x="125" y="301"/>
                      <a:pt x="138" y="164"/>
                      <a:pt x="164" y="30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32"/>
              <p:cNvSpPr/>
              <p:nvPr/>
            </p:nvSpPr>
            <p:spPr>
              <a:xfrm>
                <a:off x="5659156" y="1613098"/>
                <a:ext cx="13633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32"/>
              <p:cNvSpPr/>
              <p:nvPr/>
            </p:nvSpPr>
            <p:spPr>
              <a:xfrm>
                <a:off x="5659156" y="2470055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32"/>
              <p:cNvSpPr/>
              <p:nvPr/>
            </p:nvSpPr>
            <p:spPr>
              <a:xfrm>
                <a:off x="5659156" y="2576323"/>
                <a:ext cx="13633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11" y="44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32"/>
              <p:cNvSpPr/>
              <p:nvPr/>
            </p:nvSpPr>
            <p:spPr>
              <a:xfrm>
                <a:off x="5659156" y="1934579"/>
                <a:ext cx="13633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32"/>
              <p:cNvSpPr/>
              <p:nvPr/>
            </p:nvSpPr>
            <p:spPr>
              <a:xfrm>
                <a:off x="5659156" y="2683808"/>
                <a:ext cx="13633" cy="533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8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32"/>
              <p:cNvSpPr/>
              <p:nvPr/>
            </p:nvSpPr>
            <p:spPr>
              <a:xfrm>
                <a:off x="5659156" y="2040725"/>
                <a:ext cx="13633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9" extrusionOk="0">
                    <a:moveTo>
                      <a:pt x="0" y="1"/>
                    </a:moveTo>
                    <a:lnTo>
                      <a:pt x="0" y="449"/>
                    </a:lnTo>
                    <a:lnTo>
                      <a:pt x="111" y="44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32"/>
              <p:cNvSpPr/>
              <p:nvPr/>
            </p:nvSpPr>
            <p:spPr>
              <a:xfrm>
                <a:off x="5659156" y="2148575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32"/>
              <p:cNvSpPr/>
              <p:nvPr/>
            </p:nvSpPr>
            <p:spPr>
              <a:xfrm>
                <a:off x="5659156" y="2362205"/>
                <a:ext cx="13633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11" y="452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32"/>
              <p:cNvSpPr/>
              <p:nvPr/>
            </p:nvSpPr>
            <p:spPr>
              <a:xfrm>
                <a:off x="5659156" y="2256060"/>
                <a:ext cx="13633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32"/>
              <p:cNvSpPr/>
              <p:nvPr/>
            </p:nvSpPr>
            <p:spPr>
              <a:xfrm>
                <a:off x="6228107" y="196598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32"/>
              <p:cNvSpPr/>
              <p:nvPr/>
            </p:nvSpPr>
            <p:spPr>
              <a:xfrm>
                <a:off x="6228107" y="1430386"/>
                <a:ext cx="14851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32"/>
              <p:cNvSpPr/>
              <p:nvPr/>
            </p:nvSpPr>
            <p:spPr>
              <a:xfrm>
                <a:off x="6228107" y="1538236"/>
                <a:ext cx="14851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32"/>
              <p:cNvSpPr/>
              <p:nvPr/>
            </p:nvSpPr>
            <p:spPr>
              <a:xfrm>
                <a:off x="6228107" y="1644504"/>
                <a:ext cx="14851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32"/>
              <p:cNvSpPr/>
              <p:nvPr/>
            </p:nvSpPr>
            <p:spPr>
              <a:xfrm>
                <a:off x="6228107" y="2393733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32"/>
              <p:cNvSpPr/>
              <p:nvPr/>
            </p:nvSpPr>
            <p:spPr>
              <a:xfrm>
                <a:off x="6448554" y="2715578"/>
                <a:ext cx="54656" cy="21546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77" extrusionOk="0">
                    <a:moveTo>
                      <a:pt x="26" y="1"/>
                    </a:moveTo>
                    <a:lnTo>
                      <a:pt x="0" y="108"/>
                    </a:lnTo>
                    <a:cubicBezTo>
                      <a:pt x="134" y="148"/>
                      <a:pt x="285" y="164"/>
                      <a:pt x="435" y="177"/>
                    </a:cubicBezTo>
                    <a:lnTo>
                      <a:pt x="448" y="66"/>
                    </a:lnTo>
                    <a:cubicBezTo>
                      <a:pt x="298" y="53"/>
                      <a:pt x="164" y="40"/>
                      <a:pt x="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32"/>
              <p:cNvSpPr/>
              <p:nvPr/>
            </p:nvSpPr>
            <p:spPr>
              <a:xfrm>
                <a:off x="6228107" y="1752354"/>
                <a:ext cx="14851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21" y="435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32"/>
              <p:cNvSpPr/>
              <p:nvPr/>
            </p:nvSpPr>
            <p:spPr>
              <a:xfrm>
                <a:off x="6234437" y="2499878"/>
                <a:ext cx="26780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220" h="449" extrusionOk="0">
                    <a:moveTo>
                      <a:pt x="112" y="1"/>
                    </a:moveTo>
                    <a:lnTo>
                      <a:pt x="1" y="14"/>
                    </a:lnTo>
                    <a:cubicBezTo>
                      <a:pt x="30" y="164"/>
                      <a:pt x="69" y="315"/>
                      <a:pt x="125" y="449"/>
                    </a:cubicBezTo>
                    <a:lnTo>
                      <a:pt x="220" y="409"/>
                    </a:lnTo>
                    <a:cubicBezTo>
                      <a:pt x="177" y="272"/>
                      <a:pt x="138" y="138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32"/>
              <p:cNvSpPr/>
              <p:nvPr/>
            </p:nvSpPr>
            <p:spPr>
              <a:xfrm>
                <a:off x="6349103" y="2672244"/>
                <a:ext cx="52951" cy="38222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14" extrusionOk="0">
                    <a:moveTo>
                      <a:pt x="69" y="0"/>
                    </a:moveTo>
                    <a:lnTo>
                      <a:pt x="0" y="82"/>
                    </a:lnTo>
                    <a:cubicBezTo>
                      <a:pt x="121" y="177"/>
                      <a:pt x="258" y="245"/>
                      <a:pt x="396" y="314"/>
                    </a:cubicBezTo>
                    <a:lnTo>
                      <a:pt x="435" y="219"/>
                    </a:lnTo>
                    <a:cubicBezTo>
                      <a:pt x="314" y="151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32"/>
              <p:cNvSpPr/>
              <p:nvPr/>
            </p:nvSpPr>
            <p:spPr>
              <a:xfrm>
                <a:off x="6274241" y="2596164"/>
                <a:ext cx="43457" cy="49908"/>
              </a:xfrm>
              <a:custGeom>
                <a:avLst/>
                <a:gdLst/>
                <a:ahLst/>
                <a:cxnLst/>
                <a:rect l="l" t="t" r="r" b="b"/>
                <a:pathLst>
                  <a:path w="357" h="410" extrusionOk="0">
                    <a:moveTo>
                      <a:pt x="95" y="1"/>
                    </a:moveTo>
                    <a:lnTo>
                      <a:pt x="1" y="53"/>
                    </a:lnTo>
                    <a:cubicBezTo>
                      <a:pt x="82" y="190"/>
                      <a:pt x="177" y="298"/>
                      <a:pt x="275" y="409"/>
                    </a:cubicBezTo>
                    <a:lnTo>
                      <a:pt x="357" y="341"/>
                    </a:lnTo>
                    <a:cubicBezTo>
                      <a:pt x="259" y="230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32"/>
              <p:cNvSpPr/>
              <p:nvPr/>
            </p:nvSpPr>
            <p:spPr>
              <a:xfrm>
                <a:off x="5939614" y="1062406"/>
                <a:ext cx="54656" cy="16798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38" extrusionOk="0">
                    <a:moveTo>
                      <a:pt x="1" y="0"/>
                    </a:moveTo>
                    <a:lnTo>
                      <a:pt x="1" y="111"/>
                    </a:lnTo>
                    <a:lnTo>
                      <a:pt x="96" y="111"/>
                    </a:lnTo>
                    <a:cubicBezTo>
                      <a:pt x="203" y="111"/>
                      <a:pt x="328" y="111"/>
                      <a:pt x="435" y="138"/>
                    </a:cubicBezTo>
                    <a:lnTo>
                      <a:pt x="449" y="30"/>
                    </a:lnTo>
                    <a:cubicBezTo>
                      <a:pt x="341" y="0"/>
                      <a:pt x="216" y="0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32"/>
              <p:cNvSpPr/>
              <p:nvPr/>
            </p:nvSpPr>
            <p:spPr>
              <a:xfrm>
                <a:off x="6228107" y="1323023"/>
                <a:ext cx="14851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108" y="0"/>
                    </a:moveTo>
                    <a:lnTo>
                      <a:pt x="0" y="13"/>
                    </a:lnTo>
                    <a:lnTo>
                      <a:pt x="0" y="245"/>
                    </a:ln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245"/>
                    </a:lnTo>
                    <a:cubicBezTo>
                      <a:pt x="121" y="164"/>
                      <a:pt x="108" y="82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32"/>
              <p:cNvSpPr/>
              <p:nvPr/>
            </p:nvSpPr>
            <p:spPr>
              <a:xfrm>
                <a:off x="6198284" y="1218338"/>
                <a:ext cx="31527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259" h="452" extrusionOk="0">
                    <a:moveTo>
                      <a:pt x="95" y="1"/>
                    </a:moveTo>
                    <a:lnTo>
                      <a:pt x="0" y="56"/>
                    </a:lnTo>
                    <a:cubicBezTo>
                      <a:pt x="53" y="177"/>
                      <a:pt x="108" y="314"/>
                      <a:pt x="147" y="452"/>
                    </a:cubicBezTo>
                    <a:lnTo>
                      <a:pt x="259" y="422"/>
                    </a:lnTo>
                    <a:cubicBezTo>
                      <a:pt x="216" y="272"/>
                      <a:pt x="164" y="138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32"/>
              <p:cNvSpPr/>
              <p:nvPr/>
            </p:nvSpPr>
            <p:spPr>
              <a:xfrm>
                <a:off x="6133403" y="1133981"/>
                <a:ext cx="46622" cy="47839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93" extrusionOk="0">
                    <a:moveTo>
                      <a:pt x="69" y="1"/>
                    </a:moveTo>
                    <a:lnTo>
                      <a:pt x="1" y="82"/>
                    </a:lnTo>
                    <a:cubicBezTo>
                      <a:pt x="108" y="177"/>
                      <a:pt x="206" y="272"/>
                      <a:pt x="288" y="393"/>
                    </a:cubicBezTo>
                    <a:lnTo>
                      <a:pt x="383" y="327"/>
                    </a:lnTo>
                    <a:cubicBezTo>
                      <a:pt x="288" y="203"/>
                      <a:pt x="177" y="95"/>
                      <a:pt x="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32"/>
              <p:cNvSpPr/>
              <p:nvPr/>
            </p:nvSpPr>
            <p:spPr>
              <a:xfrm>
                <a:off x="6042352" y="1079083"/>
                <a:ext cx="54534" cy="3311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272" extrusionOk="0">
                    <a:moveTo>
                      <a:pt x="39" y="1"/>
                    </a:moveTo>
                    <a:lnTo>
                      <a:pt x="0" y="95"/>
                    </a:lnTo>
                    <a:cubicBezTo>
                      <a:pt x="137" y="151"/>
                      <a:pt x="271" y="206"/>
                      <a:pt x="396" y="272"/>
                    </a:cubicBezTo>
                    <a:lnTo>
                      <a:pt x="448" y="177"/>
                    </a:lnTo>
                    <a:cubicBezTo>
                      <a:pt x="327" y="108"/>
                      <a:pt x="177" y="43"/>
                      <a:pt x="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32"/>
              <p:cNvSpPr/>
              <p:nvPr/>
            </p:nvSpPr>
            <p:spPr>
              <a:xfrm>
                <a:off x="6228107" y="228783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32"/>
              <p:cNvSpPr/>
              <p:nvPr/>
            </p:nvSpPr>
            <p:spPr>
              <a:xfrm>
                <a:off x="6228107" y="2073834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32"/>
              <p:cNvSpPr/>
              <p:nvPr/>
            </p:nvSpPr>
            <p:spPr>
              <a:xfrm>
                <a:off x="6228107" y="1858134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32"/>
              <p:cNvSpPr/>
              <p:nvPr/>
            </p:nvSpPr>
            <p:spPr>
              <a:xfrm>
                <a:off x="6228107" y="217998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32"/>
              <p:cNvSpPr/>
              <p:nvPr/>
            </p:nvSpPr>
            <p:spPr>
              <a:xfrm>
                <a:off x="7151161" y="1069101"/>
                <a:ext cx="55021" cy="29945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46" extrusionOk="0">
                    <a:moveTo>
                      <a:pt x="30" y="1"/>
                    </a:moveTo>
                    <a:lnTo>
                      <a:pt x="1" y="109"/>
                    </a:lnTo>
                    <a:cubicBezTo>
                      <a:pt x="138" y="138"/>
                      <a:pt x="275" y="190"/>
                      <a:pt x="409" y="246"/>
                    </a:cubicBezTo>
                    <a:lnTo>
                      <a:pt x="452" y="151"/>
                    </a:lnTo>
                    <a:cubicBezTo>
                      <a:pt x="314" y="83"/>
                      <a:pt x="180" y="43"/>
                      <a:pt x="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32"/>
              <p:cNvSpPr/>
              <p:nvPr/>
            </p:nvSpPr>
            <p:spPr>
              <a:xfrm>
                <a:off x="7366861" y="1720827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32"/>
              <p:cNvSpPr/>
              <p:nvPr/>
            </p:nvSpPr>
            <p:spPr>
              <a:xfrm>
                <a:off x="7366861" y="1826729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32"/>
              <p:cNvSpPr/>
              <p:nvPr/>
            </p:nvSpPr>
            <p:spPr>
              <a:xfrm>
                <a:off x="7366861" y="150683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32"/>
              <p:cNvSpPr/>
              <p:nvPr/>
            </p:nvSpPr>
            <p:spPr>
              <a:xfrm>
                <a:off x="7318657" y="1190097"/>
                <a:ext cx="38344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2" extrusionOk="0">
                    <a:moveTo>
                      <a:pt x="96" y="0"/>
                    </a:moveTo>
                    <a:lnTo>
                      <a:pt x="1" y="69"/>
                    </a:lnTo>
                    <a:cubicBezTo>
                      <a:pt x="82" y="193"/>
                      <a:pt x="151" y="314"/>
                      <a:pt x="207" y="452"/>
                    </a:cubicBezTo>
                    <a:lnTo>
                      <a:pt x="315" y="396"/>
                    </a:lnTo>
                    <a:cubicBezTo>
                      <a:pt x="259" y="259"/>
                      <a:pt x="177" y="138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32"/>
              <p:cNvSpPr/>
              <p:nvPr/>
            </p:nvSpPr>
            <p:spPr>
              <a:xfrm>
                <a:off x="7366861" y="1398981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32"/>
              <p:cNvSpPr/>
              <p:nvPr/>
            </p:nvSpPr>
            <p:spPr>
              <a:xfrm>
                <a:off x="7245864" y="1114140"/>
                <a:ext cx="49908" cy="4467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7" extrusionOk="0">
                    <a:moveTo>
                      <a:pt x="69" y="0"/>
                    </a:moveTo>
                    <a:lnTo>
                      <a:pt x="1" y="82"/>
                    </a:lnTo>
                    <a:cubicBezTo>
                      <a:pt x="122" y="164"/>
                      <a:pt x="233" y="258"/>
                      <a:pt x="327" y="366"/>
                    </a:cubicBezTo>
                    <a:lnTo>
                      <a:pt x="409" y="285"/>
                    </a:lnTo>
                    <a:cubicBezTo>
                      <a:pt x="314" y="177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32"/>
              <p:cNvSpPr/>
              <p:nvPr/>
            </p:nvSpPr>
            <p:spPr>
              <a:xfrm>
                <a:off x="7360044" y="1291131"/>
                <a:ext cx="20085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52" extrusionOk="0">
                    <a:moveTo>
                      <a:pt x="112" y="1"/>
                    </a:moveTo>
                    <a:lnTo>
                      <a:pt x="1" y="30"/>
                    </a:lnTo>
                    <a:cubicBezTo>
                      <a:pt x="30" y="164"/>
                      <a:pt x="56" y="301"/>
                      <a:pt x="56" y="452"/>
                    </a:cubicBezTo>
                    <a:lnTo>
                      <a:pt x="164" y="452"/>
                    </a:lnTo>
                    <a:cubicBezTo>
                      <a:pt x="164" y="301"/>
                      <a:pt x="138" y="151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32"/>
              <p:cNvSpPr/>
              <p:nvPr/>
            </p:nvSpPr>
            <p:spPr>
              <a:xfrm>
                <a:off x="7366861" y="1613098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32"/>
              <p:cNvSpPr/>
              <p:nvPr/>
            </p:nvSpPr>
            <p:spPr>
              <a:xfrm>
                <a:off x="7366861" y="2470055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32"/>
              <p:cNvSpPr/>
              <p:nvPr/>
            </p:nvSpPr>
            <p:spPr>
              <a:xfrm>
                <a:off x="7366861" y="2576323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32"/>
              <p:cNvSpPr/>
              <p:nvPr/>
            </p:nvSpPr>
            <p:spPr>
              <a:xfrm>
                <a:off x="7366861" y="1934579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32"/>
              <p:cNvSpPr/>
              <p:nvPr/>
            </p:nvSpPr>
            <p:spPr>
              <a:xfrm>
                <a:off x="7366861" y="2683808"/>
                <a:ext cx="13268" cy="533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8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32"/>
              <p:cNvSpPr/>
              <p:nvPr/>
            </p:nvSpPr>
            <p:spPr>
              <a:xfrm>
                <a:off x="7366861" y="2040725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32"/>
              <p:cNvSpPr/>
              <p:nvPr/>
            </p:nvSpPr>
            <p:spPr>
              <a:xfrm>
                <a:off x="7366861" y="2148575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32"/>
              <p:cNvSpPr/>
              <p:nvPr/>
            </p:nvSpPr>
            <p:spPr>
              <a:xfrm>
                <a:off x="7366861" y="2362205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32"/>
              <p:cNvSpPr/>
              <p:nvPr/>
            </p:nvSpPr>
            <p:spPr>
              <a:xfrm>
                <a:off x="7366861" y="2256060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32"/>
              <p:cNvSpPr/>
              <p:nvPr/>
            </p:nvSpPr>
            <p:spPr>
              <a:xfrm>
                <a:off x="6798275" y="196598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32"/>
              <p:cNvSpPr/>
              <p:nvPr/>
            </p:nvSpPr>
            <p:spPr>
              <a:xfrm>
                <a:off x="6798275" y="1430386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32"/>
              <p:cNvSpPr/>
              <p:nvPr/>
            </p:nvSpPr>
            <p:spPr>
              <a:xfrm>
                <a:off x="6798275" y="1538236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32"/>
              <p:cNvSpPr/>
              <p:nvPr/>
            </p:nvSpPr>
            <p:spPr>
              <a:xfrm>
                <a:off x="6798275" y="1644504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32"/>
              <p:cNvSpPr/>
              <p:nvPr/>
            </p:nvSpPr>
            <p:spPr>
              <a:xfrm>
                <a:off x="6798275" y="2393733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32"/>
              <p:cNvSpPr/>
              <p:nvPr/>
            </p:nvSpPr>
            <p:spPr>
              <a:xfrm>
                <a:off x="6536441" y="2715578"/>
                <a:ext cx="54656" cy="21546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77" extrusionOk="0">
                    <a:moveTo>
                      <a:pt x="422" y="1"/>
                    </a:moveTo>
                    <a:cubicBezTo>
                      <a:pt x="285" y="40"/>
                      <a:pt x="148" y="53"/>
                      <a:pt x="1" y="66"/>
                    </a:cubicBezTo>
                    <a:lnTo>
                      <a:pt x="14" y="177"/>
                    </a:lnTo>
                    <a:cubicBezTo>
                      <a:pt x="164" y="164"/>
                      <a:pt x="311" y="148"/>
                      <a:pt x="448" y="108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32"/>
              <p:cNvSpPr/>
              <p:nvPr/>
            </p:nvSpPr>
            <p:spPr>
              <a:xfrm>
                <a:off x="6798275" y="1752354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32"/>
              <p:cNvSpPr/>
              <p:nvPr/>
            </p:nvSpPr>
            <p:spPr>
              <a:xfrm>
                <a:off x="6778312" y="2499878"/>
                <a:ext cx="28484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234" h="449" extrusionOk="0">
                    <a:moveTo>
                      <a:pt x="122" y="1"/>
                    </a:moveTo>
                    <a:cubicBezTo>
                      <a:pt x="96" y="138"/>
                      <a:pt x="57" y="272"/>
                      <a:pt x="1" y="409"/>
                    </a:cubicBezTo>
                    <a:lnTo>
                      <a:pt x="96" y="449"/>
                    </a:lnTo>
                    <a:cubicBezTo>
                      <a:pt x="151" y="315"/>
                      <a:pt x="204" y="164"/>
                      <a:pt x="233" y="14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32"/>
              <p:cNvSpPr/>
              <p:nvPr/>
            </p:nvSpPr>
            <p:spPr>
              <a:xfrm>
                <a:off x="6637474" y="2672244"/>
                <a:ext cx="53073" cy="38222"/>
              </a:xfrm>
              <a:custGeom>
                <a:avLst/>
                <a:gdLst/>
                <a:ahLst/>
                <a:cxnLst/>
                <a:rect l="l" t="t" r="r" b="b"/>
                <a:pathLst>
                  <a:path w="436" h="314" extrusionOk="0">
                    <a:moveTo>
                      <a:pt x="367" y="0"/>
                    </a:moveTo>
                    <a:cubicBezTo>
                      <a:pt x="259" y="82"/>
                      <a:pt x="135" y="151"/>
                      <a:pt x="1" y="219"/>
                    </a:cubicBezTo>
                    <a:lnTo>
                      <a:pt x="53" y="314"/>
                    </a:lnTo>
                    <a:cubicBezTo>
                      <a:pt x="190" y="245"/>
                      <a:pt x="315" y="177"/>
                      <a:pt x="436" y="82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32"/>
              <p:cNvSpPr/>
              <p:nvPr/>
            </p:nvSpPr>
            <p:spPr>
              <a:xfrm>
                <a:off x="6721831" y="2596164"/>
                <a:ext cx="43578" cy="49908"/>
              </a:xfrm>
              <a:custGeom>
                <a:avLst/>
                <a:gdLst/>
                <a:ahLst/>
                <a:cxnLst/>
                <a:rect l="l" t="t" r="r" b="b"/>
                <a:pathLst>
                  <a:path w="358" h="410" extrusionOk="0">
                    <a:moveTo>
                      <a:pt x="259" y="1"/>
                    </a:moveTo>
                    <a:cubicBezTo>
                      <a:pt x="194" y="122"/>
                      <a:pt x="96" y="230"/>
                      <a:pt x="1" y="341"/>
                    </a:cubicBezTo>
                    <a:lnTo>
                      <a:pt x="83" y="409"/>
                    </a:lnTo>
                    <a:cubicBezTo>
                      <a:pt x="177" y="298"/>
                      <a:pt x="275" y="190"/>
                      <a:pt x="357" y="53"/>
                    </a:cubicBez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32"/>
              <p:cNvSpPr/>
              <p:nvPr/>
            </p:nvSpPr>
            <p:spPr>
              <a:xfrm>
                <a:off x="7045380" y="1062406"/>
                <a:ext cx="54534" cy="16798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38" extrusionOk="0">
                    <a:moveTo>
                      <a:pt x="353" y="0"/>
                    </a:moveTo>
                    <a:cubicBezTo>
                      <a:pt x="245" y="0"/>
                      <a:pt x="121" y="0"/>
                      <a:pt x="0" y="30"/>
                    </a:cubicBezTo>
                    <a:lnTo>
                      <a:pt x="13" y="138"/>
                    </a:lnTo>
                    <a:cubicBezTo>
                      <a:pt x="134" y="111"/>
                      <a:pt x="245" y="111"/>
                      <a:pt x="353" y="111"/>
                    </a:cubicBezTo>
                    <a:lnTo>
                      <a:pt x="448" y="111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32"/>
              <p:cNvSpPr/>
              <p:nvPr/>
            </p:nvSpPr>
            <p:spPr>
              <a:xfrm>
                <a:off x="6798275" y="1323023"/>
                <a:ext cx="14851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13" y="0"/>
                    </a:moveTo>
                    <a:cubicBezTo>
                      <a:pt x="0" y="82"/>
                      <a:pt x="0" y="164"/>
                      <a:pt x="0" y="245"/>
                    </a:cubicBez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245"/>
                    </a:lnTo>
                    <a:cubicBezTo>
                      <a:pt x="108" y="177"/>
                      <a:pt x="108" y="95"/>
                      <a:pt x="121" y="13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32"/>
              <p:cNvSpPr/>
              <p:nvPr/>
            </p:nvSpPr>
            <p:spPr>
              <a:xfrm>
                <a:off x="6809839" y="1218338"/>
                <a:ext cx="33110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272" h="452" extrusionOk="0">
                    <a:moveTo>
                      <a:pt x="177" y="1"/>
                    </a:moveTo>
                    <a:cubicBezTo>
                      <a:pt x="108" y="138"/>
                      <a:pt x="43" y="272"/>
                      <a:pt x="0" y="422"/>
                    </a:cubicBezTo>
                    <a:lnTo>
                      <a:pt x="108" y="452"/>
                    </a:lnTo>
                    <a:cubicBezTo>
                      <a:pt x="151" y="314"/>
                      <a:pt x="206" y="177"/>
                      <a:pt x="271" y="56"/>
                    </a:cubicBez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32"/>
              <p:cNvSpPr/>
              <p:nvPr/>
            </p:nvSpPr>
            <p:spPr>
              <a:xfrm>
                <a:off x="6861086" y="1133981"/>
                <a:ext cx="46743" cy="47839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93" extrusionOk="0">
                    <a:moveTo>
                      <a:pt x="302" y="1"/>
                    </a:moveTo>
                    <a:cubicBezTo>
                      <a:pt x="194" y="95"/>
                      <a:pt x="83" y="203"/>
                      <a:pt x="1" y="327"/>
                    </a:cubicBezTo>
                    <a:lnTo>
                      <a:pt x="83" y="393"/>
                    </a:lnTo>
                    <a:cubicBezTo>
                      <a:pt x="164" y="272"/>
                      <a:pt x="275" y="177"/>
                      <a:pt x="383" y="82"/>
                    </a:cubicBezTo>
                    <a:lnTo>
                      <a:pt x="3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32"/>
              <p:cNvSpPr/>
              <p:nvPr/>
            </p:nvSpPr>
            <p:spPr>
              <a:xfrm>
                <a:off x="6942278" y="1079083"/>
                <a:ext cx="55021" cy="3311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72" extrusionOk="0">
                    <a:moveTo>
                      <a:pt x="409" y="1"/>
                    </a:moveTo>
                    <a:cubicBezTo>
                      <a:pt x="275" y="43"/>
                      <a:pt x="138" y="108"/>
                      <a:pt x="1" y="177"/>
                    </a:cubicBezTo>
                    <a:lnTo>
                      <a:pt x="56" y="272"/>
                    </a:lnTo>
                    <a:cubicBezTo>
                      <a:pt x="180" y="206"/>
                      <a:pt x="314" y="151"/>
                      <a:pt x="452" y="95"/>
                    </a:cubicBezTo>
                    <a:lnTo>
                      <a:pt x="4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32"/>
              <p:cNvSpPr/>
              <p:nvPr/>
            </p:nvSpPr>
            <p:spPr>
              <a:xfrm>
                <a:off x="6798275" y="228783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7" name="Google Shape;2637;p32"/>
              <p:cNvSpPr/>
              <p:nvPr/>
            </p:nvSpPr>
            <p:spPr>
              <a:xfrm>
                <a:off x="6798275" y="2073834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2638;p32"/>
              <p:cNvSpPr/>
              <p:nvPr/>
            </p:nvSpPr>
            <p:spPr>
              <a:xfrm>
                <a:off x="6798275" y="1858134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32"/>
              <p:cNvSpPr/>
              <p:nvPr/>
            </p:nvSpPr>
            <p:spPr>
              <a:xfrm>
                <a:off x="6798275" y="217998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32"/>
              <p:cNvSpPr/>
              <p:nvPr/>
            </p:nvSpPr>
            <p:spPr>
              <a:xfrm>
                <a:off x="5661103" y="375646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32"/>
              <p:cNvSpPr/>
              <p:nvPr/>
            </p:nvSpPr>
            <p:spPr>
              <a:xfrm>
                <a:off x="5661103" y="3862732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32"/>
              <p:cNvSpPr/>
              <p:nvPr/>
            </p:nvSpPr>
            <p:spPr>
              <a:xfrm>
                <a:off x="5661103" y="364861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32"/>
              <p:cNvSpPr/>
              <p:nvPr/>
            </p:nvSpPr>
            <p:spPr>
              <a:xfrm>
                <a:off x="5661103" y="4506059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32"/>
              <p:cNvSpPr/>
              <p:nvPr/>
            </p:nvSpPr>
            <p:spPr>
              <a:xfrm>
                <a:off x="5661103" y="397046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32"/>
              <p:cNvSpPr/>
              <p:nvPr/>
            </p:nvSpPr>
            <p:spPr>
              <a:xfrm>
                <a:off x="5661103" y="407831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32"/>
              <p:cNvSpPr/>
              <p:nvPr/>
            </p:nvSpPr>
            <p:spPr>
              <a:xfrm>
                <a:off x="5661103" y="4184213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2647;p32"/>
              <p:cNvSpPr/>
              <p:nvPr/>
            </p:nvSpPr>
            <p:spPr>
              <a:xfrm>
                <a:off x="5661103" y="4398209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1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8" name="Google Shape;2648;p32"/>
              <p:cNvSpPr/>
              <p:nvPr/>
            </p:nvSpPr>
            <p:spPr>
              <a:xfrm>
                <a:off x="5661103" y="429194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32"/>
              <p:cNvSpPr/>
              <p:nvPr/>
            </p:nvSpPr>
            <p:spPr>
              <a:xfrm>
                <a:off x="5661103" y="2896221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32"/>
              <p:cNvSpPr/>
              <p:nvPr/>
            </p:nvSpPr>
            <p:spPr>
              <a:xfrm>
                <a:off x="5661103" y="3004071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32"/>
              <p:cNvSpPr/>
              <p:nvPr/>
            </p:nvSpPr>
            <p:spPr>
              <a:xfrm>
                <a:off x="5659156" y="2789954"/>
                <a:ext cx="15216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436" extrusionOk="0">
                    <a:moveTo>
                      <a:pt x="17" y="1"/>
                    </a:moveTo>
                    <a:lnTo>
                      <a:pt x="17" y="14"/>
                    </a:lnTo>
                    <a:lnTo>
                      <a:pt x="0" y="14"/>
                    </a:lnTo>
                    <a:lnTo>
                      <a:pt x="0" y="164"/>
                    </a:lnTo>
                    <a:lnTo>
                      <a:pt x="17" y="164"/>
                    </a:lnTo>
                    <a:lnTo>
                      <a:pt x="17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32"/>
              <p:cNvSpPr/>
              <p:nvPr/>
            </p:nvSpPr>
            <p:spPr>
              <a:xfrm>
                <a:off x="5661103" y="311143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32"/>
              <p:cNvSpPr/>
              <p:nvPr/>
            </p:nvSpPr>
            <p:spPr>
              <a:xfrm>
                <a:off x="5661103" y="3217702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32"/>
              <p:cNvSpPr/>
              <p:nvPr/>
            </p:nvSpPr>
            <p:spPr>
              <a:xfrm>
                <a:off x="5661103" y="3325552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32"/>
              <p:cNvSpPr/>
              <p:nvPr/>
            </p:nvSpPr>
            <p:spPr>
              <a:xfrm>
                <a:off x="5661103" y="3539182"/>
                <a:ext cx="13268" cy="5660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65" extrusionOk="0">
                    <a:moveTo>
                      <a:pt x="1" y="1"/>
                    </a:moveTo>
                    <a:lnTo>
                      <a:pt x="1" y="30"/>
                    </a:lnTo>
                    <a:lnTo>
                      <a:pt x="1" y="439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9"/>
                    </a:lnTo>
                    <a:lnTo>
                      <a:pt x="109" y="30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32"/>
              <p:cNvSpPr/>
              <p:nvPr/>
            </p:nvSpPr>
            <p:spPr>
              <a:xfrm>
                <a:off x="5661103" y="3431819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57" name="Google Shape;2657;p32"/>
          <p:cNvGrpSpPr/>
          <p:nvPr/>
        </p:nvGrpSpPr>
        <p:grpSpPr>
          <a:xfrm>
            <a:off x="1080275" y="482975"/>
            <a:ext cx="2714372" cy="4003230"/>
            <a:chOff x="1080275" y="482975"/>
            <a:chExt cx="2714372" cy="4003230"/>
          </a:xfrm>
        </p:grpSpPr>
        <p:grpSp>
          <p:nvGrpSpPr>
            <p:cNvPr id="2658" name="Google Shape;2658;p32"/>
            <p:cNvGrpSpPr/>
            <p:nvPr/>
          </p:nvGrpSpPr>
          <p:grpSpPr>
            <a:xfrm rot="-754058">
              <a:off x="1692569" y="1032547"/>
              <a:ext cx="1764045" cy="3301286"/>
              <a:chOff x="5120779" y="818439"/>
              <a:chExt cx="1836564" cy="3437000"/>
            </a:xfrm>
          </p:grpSpPr>
          <p:sp>
            <p:nvSpPr>
              <p:cNvPr id="2659" name="Google Shape;2659;p32"/>
              <p:cNvSpPr/>
              <p:nvPr/>
            </p:nvSpPr>
            <p:spPr>
              <a:xfrm>
                <a:off x="5120779" y="818439"/>
                <a:ext cx="1836564" cy="3437000"/>
              </a:xfrm>
              <a:custGeom>
                <a:avLst/>
                <a:gdLst/>
                <a:ahLst/>
                <a:cxnLst/>
                <a:rect l="l" t="t" r="r" b="b"/>
                <a:pathLst>
                  <a:path w="37357" h="69911" extrusionOk="0">
                    <a:moveTo>
                      <a:pt x="3283" y="0"/>
                    </a:moveTo>
                    <a:cubicBezTo>
                      <a:pt x="1520" y="0"/>
                      <a:pt x="1" y="1520"/>
                      <a:pt x="1" y="3435"/>
                    </a:cubicBezTo>
                    <a:lnTo>
                      <a:pt x="1" y="66627"/>
                    </a:lnTo>
                    <a:cubicBezTo>
                      <a:pt x="1" y="68390"/>
                      <a:pt x="1520" y="69910"/>
                      <a:pt x="3283" y="69910"/>
                    </a:cubicBezTo>
                    <a:lnTo>
                      <a:pt x="34074" y="69910"/>
                    </a:lnTo>
                    <a:cubicBezTo>
                      <a:pt x="35837" y="69910"/>
                      <a:pt x="37357" y="68390"/>
                      <a:pt x="37357" y="66627"/>
                    </a:cubicBezTo>
                    <a:lnTo>
                      <a:pt x="37357" y="3435"/>
                    </a:lnTo>
                    <a:cubicBezTo>
                      <a:pt x="37357" y="1520"/>
                      <a:pt x="35837" y="0"/>
                      <a:pt x="340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32"/>
              <p:cNvSpPr/>
              <p:nvPr/>
            </p:nvSpPr>
            <p:spPr>
              <a:xfrm>
                <a:off x="5819675" y="947325"/>
                <a:ext cx="438600" cy="723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32"/>
              <p:cNvSpPr/>
              <p:nvPr/>
            </p:nvSpPr>
            <p:spPr>
              <a:xfrm>
                <a:off x="5878717" y="3947980"/>
                <a:ext cx="320700" cy="1938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62" name="Google Shape;2662;p32"/>
            <p:cNvSpPr/>
            <p:nvPr/>
          </p:nvSpPr>
          <p:spPr>
            <a:xfrm>
              <a:off x="1080275" y="482975"/>
              <a:ext cx="1559700" cy="397200"/>
            </a:xfrm>
            <a:prstGeom prst="wedgeRectCallout">
              <a:avLst>
                <a:gd name="adj1" fmla="val -11597"/>
                <a:gd name="adj2" fmla="val 11098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5"/>
                  </a:solidFill>
                  <a:latin typeface="Poppins"/>
                  <a:ea typeface="Poppins"/>
                  <a:cs typeface="Poppins"/>
                  <a:sym typeface="Poppins"/>
                </a:rPr>
                <a:t>ACCIDENT!</a:t>
              </a:r>
              <a:endParaRPr sz="1600" b="1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2663" name="Google Shape;2663;p32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-30" b="30"/>
          <a:stretch/>
        </p:blipFill>
        <p:spPr>
          <a:xfrm rot="-754210">
            <a:off x="1800180" y="1317963"/>
            <a:ext cx="1532149" cy="26554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" name="Google Shape;2668;p33"/>
          <p:cNvSpPr txBox="1">
            <a:spLocks noGrp="1"/>
          </p:cNvSpPr>
          <p:nvPr>
            <p:ph type="title" idx="4294967295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grpSp>
        <p:nvGrpSpPr>
          <p:cNvPr id="2669" name="Google Shape;2669;p33"/>
          <p:cNvGrpSpPr/>
          <p:nvPr/>
        </p:nvGrpSpPr>
        <p:grpSpPr>
          <a:xfrm>
            <a:off x="771530" y="1287969"/>
            <a:ext cx="3427989" cy="641129"/>
            <a:chOff x="4411970" y="2233974"/>
            <a:chExt cx="763574" cy="189068"/>
          </a:xfrm>
        </p:grpSpPr>
        <p:sp>
          <p:nvSpPr>
            <p:cNvPr id="2670" name="Google Shape;2670;p33"/>
            <p:cNvSpPr/>
            <p:nvPr/>
          </p:nvSpPr>
          <p:spPr>
            <a:xfrm>
              <a:off x="4411970" y="2278599"/>
              <a:ext cx="763574" cy="144443"/>
            </a:xfrm>
            <a:custGeom>
              <a:avLst/>
              <a:gdLst/>
              <a:ahLst/>
              <a:cxnLst/>
              <a:rect l="l" t="t" r="r" b="b"/>
              <a:pathLst>
                <a:path w="16911" h="3199" extrusionOk="0">
                  <a:moveTo>
                    <a:pt x="1" y="1"/>
                  </a:moveTo>
                  <a:lnTo>
                    <a:pt x="1" y="3198"/>
                  </a:lnTo>
                  <a:lnTo>
                    <a:pt x="16911" y="3198"/>
                  </a:lnTo>
                  <a:lnTo>
                    <a:pt x="1691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DM Sans ExtraBold"/>
                  <a:ea typeface="DM Sans ExtraBold"/>
                  <a:cs typeface="DM Sans ExtraBold"/>
                  <a:sym typeface="DM Sans ExtraBold"/>
                </a:rPr>
                <a:t>Challenges in </a:t>
              </a:r>
              <a:endParaRPr sz="1100">
                <a:solidFill>
                  <a:schemeClr val="lt1"/>
                </a:solidFill>
                <a:latin typeface="DM Sans ExtraBold"/>
                <a:ea typeface="DM Sans ExtraBold"/>
                <a:cs typeface="DM Sans ExtraBold"/>
                <a:sym typeface="DM Sans ExtraBold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DM Sans ExtraBold"/>
                  <a:ea typeface="DM Sans ExtraBold"/>
                  <a:cs typeface="DM Sans ExtraBold"/>
                  <a:sym typeface="DM Sans ExtraBold"/>
                </a:rPr>
                <a:t>Road Accident Management</a:t>
              </a:r>
              <a:endParaRPr sz="11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4411970" y="2233974"/>
              <a:ext cx="262291" cy="144443"/>
            </a:xfrm>
            <a:custGeom>
              <a:avLst/>
              <a:gdLst/>
              <a:ahLst/>
              <a:cxnLst/>
              <a:rect l="l" t="t" r="r" b="b"/>
              <a:pathLst>
                <a:path w="5809" h="3199" extrusionOk="0">
                  <a:moveTo>
                    <a:pt x="1" y="1"/>
                  </a:moveTo>
                  <a:lnTo>
                    <a:pt x="1" y="3198"/>
                  </a:lnTo>
                  <a:lnTo>
                    <a:pt x="5809" y="3198"/>
                  </a:lnTo>
                  <a:lnTo>
                    <a:pt x="4195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2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20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672" name="Google Shape;2672;p33"/>
          <p:cNvGrpSpPr/>
          <p:nvPr/>
        </p:nvGrpSpPr>
        <p:grpSpPr>
          <a:xfrm>
            <a:off x="4944316" y="1287969"/>
            <a:ext cx="3427989" cy="641129"/>
            <a:chOff x="4411970" y="2233974"/>
            <a:chExt cx="763574" cy="189068"/>
          </a:xfrm>
        </p:grpSpPr>
        <p:sp>
          <p:nvSpPr>
            <p:cNvPr id="2673" name="Google Shape;2673;p33"/>
            <p:cNvSpPr/>
            <p:nvPr/>
          </p:nvSpPr>
          <p:spPr>
            <a:xfrm>
              <a:off x="4411970" y="2278599"/>
              <a:ext cx="763574" cy="144443"/>
            </a:xfrm>
            <a:custGeom>
              <a:avLst/>
              <a:gdLst/>
              <a:ahLst/>
              <a:cxnLst/>
              <a:rect l="l" t="t" r="r" b="b"/>
              <a:pathLst>
                <a:path w="16911" h="3199" extrusionOk="0">
                  <a:moveTo>
                    <a:pt x="1" y="1"/>
                  </a:moveTo>
                  <a:lnTo>
                    <a:pt x="1" y="3198"/>
                  </a:lnTo>
                  <a:lnTo>
                    <a:pt x="16911" y="3198"/>
                  </a:lnTo>
                  <a:lnTo>
                    <a:pt x="1691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DM Sans ExtraBold"/>
                  <a:ea typeface="DM Sans ExtraBold"/>
                  <a:cs typeface="DM Sans ExtraBold"/>
                  <a:sym typeface="DM Sans ExtraBold"/>
                </a:rPr>
                <a:t>Key Issues</a:t>
              </a:r>
              <a:endParaRPr sz="11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4411970" y="2233974"/>
              <a:ext cx="262291" cy="144443"/>
            </a:xfrm>
            <a:custGeom>
              <a:avLst/>
              <a:gdLst/>
              <a:ahLst/>
              <a:cxnLst/>
              <a:rect l="l" t="t" r="r" b="b"/>
              <a:pathLst>
                <a:path w="5809" h="3199" extrusionOk="0">
                  <a:moveTo>
                    <a:pt x="1" y="1"/>
                  </a:moveTo>
                  <a:lnTo>
                    <a:pt x="1" y="3198"/>
                  </a:lnTo>
                  <a:lnTo>
                    <a:pt x="5809" y="3198"/>
                  </a:lnTo>
                  <a:lnTo>
                    <a:pt x="4195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2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20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>
            <a:off x="771475" y="2040525"/>
            <a:ext cx="7601049" cy="1889068"/>
            <a:chOff x="771476" y="2040626"/>
            <a:chExt cx="7601049" cy="1637400"/>
          </a:xfrm>
        </p:grpSpPr>
        <p:sp>
          <p:nvSpPr>
            <p:cNvPr id="2676" name="Google Shape;2676;p33"/>
            <p:cNvSpPr txBox="1"/>
            <p:nvPr/>
          </p:nvSpPr>
          <p:spPr>
            <a:xfrm>
              <a:off x="771476" y="2040626"/>
              <a:ext cx="3428100" cy="1637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200"/>
                <a:buFont typeface="DM Sans"/>
                <a:buChar char="●"/>
              </a:pPr>
              <a:r>
                <a:rPr lang="en" sz="1200">
                  <a:solidFill>
                    <a:srgbClr val="222222"/>
                  </a:solidFill>
                  <a:latin typeface="DM Sans"/>
                  <a:ea typeface="DM Sans"/>
                  <a:cs typeface="DM Sans"/>
                  <a:sym typeface="DM Sans"/>
                </a:rPr>
                <a:t>Road accidents are a persistent issue in regions like Thailand, impacting public safety, healthcare, and traffic management.</a:t>
              </a:r>
              <a:endParaRPr sz="1200">
                <a:solidFill>
                  <a:srgbClr val="222222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200"/>
                <a:buFont typeface="DM Sans"/>
                <a:buChar char="●"/>
              </a:pPr>
              <a:r>
                <a:rPr lang="en" sz="1200">
                  <a:solidFill>
                    <a:srgbClr val="222222"/>
                  </a:solidFill>
                  <a:latin typeface="DM Sans"/>
                  <a:ea typeface="DM Sans"/>
                  <a:cs typeface="DM Sans"/>
                  <a:sym typeface="DM Sans"/>
                </a:rPr>
                <a:t>Lack of accessible tools and models for data-driven decision-making and accident prevention.</a:t>
              </a:r>
              <a:endParaRPr sz="1200">
                <a:solidFill>
                  <a:srgbClr val="222222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222222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677" name="Google Shape;2677;p33"/>
            <p:cNvSpPr txBox="1"/>
            <p:nvPr/>
          </p:nvSpPr>
          <p:spPr>
            <a:xfrm>
              <a:off x="4944426" y="2040626"/>
              <a:ext cx="3428100" cy="1637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200"/>
                <a:buFont typeface="DM Sans"/>
                <a:buChar char="●"/>
              </a:pPr>
              <a:r>
                <a:rPr lang="en" sz="1200">
                  <a:solidFill>
                    <a:srgbClr val="222222"/>
                  </a:solidFill>
                  <a:latin typeface="DM Sans"/>
                  <a:ea typeface="DM Sans"/>
                  <a:cs typeface="DM Sans"/>
                  <a:sym typeface="DM Sans"/>
                </a:rPr>
                <a:t>Absence of proximity-awareness systems for healthcare facility placement and road improvement.</a:t>
              </a:r>
              <a:endParaRPr sz="1200">
                <a:solidFill>
                  <a:srgbClr val="222222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200"/>
                <a:buFont typeface="DM Sans"/>
                <a:buChar char="●"/>
              </a:pPr>
              <a:r>
                <a:rPr lang="en" sz="1200">
                  <a:solidFill>
                    <a:srgbClr val="222222"/>
                  </a:solidFill>
                  <a:latin typeface="DM Sans"/>
                  <a:ea typeface="DM Sans"/>
                  <a:cs typeface="DM Sans"/>
                  <a:sym typeface="DM Sans"/>
                </a:rPr>
                <a:t>No personalized driver guidance for reducing accident risks.</a:t>
              </a:r>
              <a:endParaRPr sz="1200">
                <a:solidFill>
                  <a:srgbClr val="222222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200"/>
                <a:buFont typeface="DM Sans"/>
                <a:buChar char="●"/>
              </a:pPr>
              <a:r>
                <a:rPr lang="en" sz="1200">
                  <a:solidFill>
                    <a:srgbClr val="222222"/>
                  </a:solidFill>
                  <a:latin typeface="DM Sans"/>
                  <a:ea typeface="DM Sans"/>
                  <a:cs typeface="DM Sans"/>
                  <a:sym typeface="DM Sans"/>
                </a:rPr>
                <a:t>Missing models for classifying accident severity based on contributing factors.</a:t>
              </a:r>
              <a:endParaRPr sz="1200">
                <a:solidFill>
                  <a:srgbClr val="222222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222222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Road Traffic Accident Reporting App Pitch Deck by Slidesgo">
  <a:themeElements>
    <a:clrScheme name="Simple Light">
      <a:dk1>
        <a:srgbClr val="553868"/>
      </a:dk1>
      <a:lt1>
        <a:srgbClr val="D2D1EE"/>
      </a:lt1>
      <a:dk2>
        <a:srgbClr val="FF9900"/>
      </a:dk2>
      <a:lt2>
        <a:srgbClr val="8162A7"/>
      </a:lt2>
      <a:accent1>
        <a:srgbClr val="897FBB"/>
      </a:accent1>
      <a:accent2>
        <a:srgbClr val="8F8BCF"/>
      </a:accent2>
      <a:accent3>
        <a:srgbClr val="C3AED5"/>
      </a:accent3>
      <a:accent4>
        <a:srgbClr val="D4C7E3"/>
      </a:accent4>
      <a:accent5>
        <a:srgbClr val="FFFFFF"/>
      </a:accent5>
      <a:accent6>
        <a:srgbClr val="FFFFFF"/>
      </a:accent6>
      <a:hlink>
        <a:srgbClr val="55386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1285</Words>
  <Application>Microsoft Office PowerPoint</Application>
  <PresentationFormat>On-screen Show (16:9)</PresentationFormat>
  <Paragraphs>205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DM Sans ExtraBold</vt:lpstr>
      <vt:lpstr>Bebas Neue</vt:lpstr>
      <vt:lpstr>Poppins ExtraBold</vt:lpstr>
      <vt:lpstr>Times New Roman</vt:lpstr>
      <vt:lpstr>Poppins</vt:lpstr>
      <vt:lpstr>Nunito Light</vt:lpstr>
      <vt:lpstr>PT Sans</vt:lpstr>
      <vt:lpstr>Roboto</vt:lpstr>
      <vt:lpstr>DM Sans</vt:lpstr>
      <vt:lpstr>Road Traffic Accident Reporting App Pitch Deck by Slidesgo</vt:lpstr>
      <vt:lpstr>Accident Prophet: Predicting Road Incidents </vt:lpstr>
      <vt:lpstr>Table of contents </vt:lpstr>
      <vt:lpstr>Introduction</vt:lpstr>
      <vt:lpstr>Predicting Road Accidents</vt:lpstr>
      <vt:lpstr>Fact &amp; Data &amp; Observation</vt:lpstr>
      <vt:lpstr>Related Work</vt:lpstr>
      <vt:lpstr>Related Works</vt:lpstr>
      <vt:lpstr>Problem</vt:lpstr>
      <vt:lpstr>Problems</vt:lpstr>
      <vt:lpstr>Opportunities</vt:lpstr>
      <vt:lpstr>Solution</vt:lpstr>
      <vt:lpstr>Rationale</vt:lpstr>
      <vt:lpstr>Value Propositions</vt:lpstr>
      <vt:lpstr>Target Audiences</vt:lpstr>
      <vt:lpstr>Requirement Elicitation</vt:lpstr>
      <vt:lpstr>Feasibilities</vt:lpstr>
      <vt:lpstr>Risks</vt:lpstr>
      <vt:lpstr>Diagram</vt:lpstr>
      <vt:lpstr>Software Architecture</vt:lpstr>
      <vt:lpstr>Software Architecture Diagram</vt:lpstr>
      <vt:lpstr>Mockup</vt:lpstr>
      <vt:lpstr>Mockups</vt:lpstr>
      <vt:lpstr>Dataset</vt:lpstr>
      <vt:lpstr>Data set</vt:lpstr>
      <vt:lpstr>Data set</vt:lpstr>
      <vt:lpstr>Evaluation</vt:lpstr>
      <vt:lpstr>Evaluations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Accident Prophet: Predicting Road Incidents </dc:title>
  <cp:lastModifiedBy>Gholamreza Izadi</cp:lastModifiedBy>
  <cp:revision>1</cp:revision>
  <dcterms:modified xsi:type="dcterms:W3CDTF">2023-10-31T15:46:23Z</dcterms:modified>
</cp:coreProperties>
</file>