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 autoAdjust="0"/>
    <p:restoredTop sz="94660"/>
  </p:normalViewPr>
  <p:slideViewPr>
    <p:cSldViewPr>
      <p:cViewPr varScale="1">
        <p:scale>
          <a:sx n="123" d="100"/>
          <a:sy n="123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鍵のイラスト">
            <a:extLst>
              <a:ext uri="{FF2B5EF4-FFF2-40B4-BE49-F238E27FC236}">
                <a16:creationId xmlns:a16="http://schemas.microsoft.com/office/drawing/2014/main" id="{CB138A6F-8790-6847-73FC-D455135DE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1" y="4720475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シンプルな南京錠のイラスト">
            <a:extLst>
              <a:ext uri="{FF2B5EF4-FFF2-40B4-BE49-F238E27FC236}">
                <a16:creationId xmlns:a16="http://schemas.microsoft.com/office/drawing/2014/main" id="{3AE2792D-A259-9AF1-7906-0978ABF2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14" y="4700956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92312F-14A1-3CE0-680D-CABD5E7E13BF}"/>
              </a:ext>
            </a:extLst>
          </p:cNvPr>
          <p:cNvSpPr txBox="1"/>
          <p:nvPr/>
        </p:nvSpPr>
        <p:spPr>
          <a:xfrm>
            <a:off x="842201" y="38218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所持認証</a:t>
            </a:r>
          </a:p>
        </p:txBody>
      </p:sp>
      <p:pic>
        <p:nvPicPr>
          <p:cNvPr id="8" name="Picture 4" descr="笑う男性のイラスト（段階2）">
            <a:extLst>
              <a:ext uri="{FF2B5EF4-FFF2-40B4-BE49-F238E27FC236}">
                <a16:creationId xmlns:a16="http://schemas.microsoft.com/office/drawing/2014/main" id="{263F58E0-20D4-4311-7632-6D7862B3C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6" y="4710715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指で数えている男の子のイラスト（1）">
            <a:extLst>
              <a:ext uri="{FF2B5EF4-FFF2-40B4-BE49-F238E27FC236}">
                <a16:creationId xmlns:a16="http://schemas.microsoft.com/office/drawing/2014/main" id="{F522ABF1-5BEF-FA8C-EDCC-66A659D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716" y="4671775"/>
            <a:ext cx="1023881" cy="9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指紋のマーク">
            <a:extLst>
              <a:ext uri="{FF2B5EF4-FFF2-40B4-BE49-F238E27FC236}">
                <a16:creationId xmlns:a16="http://schemas.microsoft.com/office/drawing/2014/main" id="{EEB0060D-A120-419B-8346-A39B945C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31" y="4226704"/>
            <a:ext cx="654060" cy="6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FAC1AE5-D77C-9A94-D9F9-0795B819F0BB}"/>
              </a:ext>
            </a:extLst>
          </p:cNvPr>
          <p:cNvSpPr txBox="1"/>
          <p:nvPr/>
        </p:nvSpPr>
        <p:spPr>
          <a:xfrm>
            <a:off x="6861576" y="38016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生体認証</a:t>
            </a:r>
          </a:p>
        </p:txBody>
      </p:sp>
      <p:pic>
        <p:nvPicPr>
          <p:cNvPr id="1042" name="Picture 18" descr="タブレットPCのイラスト">
            <a:extLst>
              <a:ext uri="{FF2B5EF4-FFF2-40B4-BE49-F238E27FC236}">
                <a16:creationId xmlns:a16="http://schemas.microsoft.com/office/drawing/2014/main" id="{AC305DE0-2C3A-DF33-C6BF-F2DC4D0A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106" y="4772781"/>
            <a:ext cx="851658" cy="7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3F1DCB9-AB11-25A5-523D-537015B9AF94}"/>
              </a:ext>
            </a:extLst>
          </p:cNvPr>
          <p:cNvSpPr/>
          <p:nvPr/>
        </p:nvSpPr>
        <p:spPr>
          <a:xfrm>
            <a:off x="1724300" y="5044985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956CA716-3576-A6B9-5736-98B74350BBC7}"/>
              </a:ext>
            </a:extLst>
          </p:cNvPr>
          <p:cNvSpPr/>
          <p:nvPr/>
        </p:nvSpPr>
        <p:spPr>
          <a:xfrm>
            <a:off x="7496515" y="4989363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Picture 4" descr="笑う男性のイラスト（段階2）">
            <a:extLst>
              <a:ext uri="{FF2B5EF4-FFF2-40B4-BE49-F238E27FC236}">
                <a16:creationId xmlns:a16="http://schemas.microsoft.com/office/drawing/2014/main" id="{5ABF1FD9-0F9D-F69E-279B-FEB596A8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63" y="1021086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悪人のイラスト「黒いシルエット」">
            <a:extLst>
              <a:ext uri="{FF2B5EF4-FFF2-40B4-BE49-F238E27FC236}">
                <a16:creationId xmlns:a16="http://schemas.microsoft.com/office/drawing/2014/main" id="{76240B25-88DB-A2CB-0DAA-6F3C3CB9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769" y="2220076"/>
            <a:ext cx="805282" cy="9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閉まったドアのイラスト">
            <a:extLst>
              <a:ext uri="{FF2B5EF4-FFF2-40B4-BE49-F238E27FC236}">
                <a16:creationId xmlns:a16="http://schemas.microsoft.com/office/drawing/2014/main" id="{7DD0A59F-C2A0-B37B-B7F7-7F3457DB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440" y="1466632"/>
            <a:ext cx="687804" cy="1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宝箱・宝物のイラスト">
            <a:extLst>
              <a:ext uri="{FF2B5EF4-FFF2-40B4-BE49-F238E27FC236}">
                <a16:creationId xmlns:a16="http://schemas.microsoft.com/office/drawing/2014/main" id="{A4550799-4D1A-3673-3497-E585089A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44" y="1534768"/>
            <a:ext cx="940975" cy="9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右矢印 21">
            <a:extLst>
              <a:ext uri="{FF2B5EF4-FFF2-40B4-BE49-F238E27FC236}">
                <a16:creationId xmlns:a16="http://schemas.microsoft.com/office/drawing/2014/main" id="{8946A44F-D143-11BE-4BE1-9B18F06D483E}"/>
              </a:ext>
            </a:extLst>
          </p:cNvPr>
          <p:cNvSpPr/>
          <p:nvPr/>
        </p:nvSpPr>
        <p:spPr>
          <a:xfrm rot="1800000">
            <a:off x="3909945" y="1569427"/>
            <a:ext cx="1075413" cy="293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BCBF98F5-3897-E34A-5124-9E37922CF2CF}"/>
              </a:ext>
            </a:extLst>
          </p:cNvPr>
          <p:cNvSpPr/>
          <p:nvPr/>
        </p:nvSpPr>
        <p:spPr>
          <a:xfrm rot="19800000">
            <a:off x="3909945" y="2376130"/>
            <a:ext cx="1075413" cy="293679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十字形 23">
            <a:extLst>
              <a:ext uri="{FF2B5EF4-FFF2-40B4-BE49-F238E27FC236}">
                <a16:creationId xmlns:a16="http://schemas.microsoft.com/office/drawing/2014/main" id="{DE4B97F1-ED5D-08A8-9294-A62F42004299}"/>
              </a:ext>
            </a:extLst>
          </p:cNvPr>
          <p:cNvSpPr/>
          <p:nvPr/>
        </p:nvSpPr>
        <p:spPr>
          <a:xfrm rot="2700000">
            <a:off x="3152872" y="2324546"/>
            <a:ext cx="746884" cy="746884"/>
          </a:xfrm>
          <a:prstGeom prst="plus">
            <a:avLst>
              <a:gd name="adj" fmla="val 45153"/>
            </a:avLst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ドーナツ 24">
            <a:extLst>
              <a:ext uri="{FF2B5EF4-FFF2-40B4-BE49-F238E27FC236}">
                <a16:creationId xmlns:a16="http://schemas.microsoft.com/office/drawing/2014/main" id="{06F3F57A-7660-3593-9682-403B19050142}"/>
              </a:ext>
            </a:extLst>
          </p:cNvPr>
          <p:cNvSpPr/>
          <p:nvPr/>
        </p:nvSpPr>
        <p:spPr>
          <a:xfrm>
            <a:off x="3196744" y="1189878"/>
            <a:ext cx="689780" cy="689780"/>
          </a:xfrm>
          <a:prstGeom prst="donut">
            <a:avLst>
              <a:gd name="adj" fmla="val 112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D4E7D3-9897-1F69-A3D7-BDDEA1F75044}"/>
              </a:ext>
            </a:extLst>
          </p:cNvPr>
          <p:cNvSpPr txBox="1"/>
          <p:nvPr/>
        </p:nvSpPr>
        <p:spPr>
          <a:xfrm>
            <a:off x="3241470" y="427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認証</a:t>
            </a:r>
          </a:p>
        </p:txBody>
      </p:sp>
      <p:pic>
        <p:nvPicPr>
          <p:cNvPr id="14" name="Picture 4" descr="笑う男性のイラスト（段階2）">
            <a:extLst>
              <a:ext uri="{FF2B5EF4-FFF2-40B4-BE49-F238E27FC236}">
                <a16:creationId xmlns:a16="http://schemas.microsoft.com/office/drawing/2014/main" id="{62F9650E-D1B7-F0A6-807D-E111C003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197" y="4758661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雲 26">
            <a:extLst>
              <a:ext uri="{FF2B5EF4-FFF2-40B4-BE49-F238E27FC236}">
                <a16:creationId xmlns:a16="http://schemas.microsoft.com/office/drawing/2014/main" id="{D8BFAC17-DCB6-DCCC-8894-3B859F109C72}"/>
              </a:ext>
            </a:extLst>
          </p:cNvPr>
          <p:cNvSpPr/>
          <p:nvPr/>
        </p:nvSpPr>
        <p:spPr>
          <a:xfrm>
            <a:off x="3946875" y="4363337"/>
            <a:ext cx="922837" cy="65406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1DDC077-5D15-752B-1C28-252DAB49F21B}"/>
              </a:ext>
            </a:extLst>
          </p:cNvPr>
          <p:cNvSpPr txBox="1"/>
          <p:nvPr/>
        </p:nvSpPr>
        <p:spPr>
          <a:xfrm>
            <a:off x="4041196" y="4512568"/>
            <a:ext cx="1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1234</a:t>
            </a:r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F895A9E9-59D6-74EB-AE2F-BFC664C1F477}"/>
              </a:ext>
            </a:extLst>
          </p:cNvPr>
          <p:cNvSpPr/>
          <p:nvPr/>
        </p:nvSpPr>
        <p:spPr>
          <a:xfrm>
            <a:off x="4691936" y="5030128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Picture 2" descr="ATM・キャッシュディスペンサーのイラスト">
            <a:extLst>
              <a:ext uri="{FF2B5EF4-FFF2-40B4-BE49-F238E27FC236}">
                <a16:creationId xmlns:a16="http://schemas.microsoft.com/office/drawing/2014/main" id="{5A039ED0-9E2C-DB17-8C82-582361E8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9" y="4577031"/>
            <a:ext cx="1063280" cy="11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16D074E-78D6-F084-DBA3-D73A3542595F}"/>
              </a:ext>
            </a:extLst>
          </p:cNvPr>
          <p:cNvSpPr txBox="1"/>
          <p:nvPr/>
        </p:nvSpPr>
        <p:spPr>
          <a:xfrm>
            <a:off x="3638668" y="37956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11893"/>
                </a:solidFill>
              </a:rPr>
              <a:t>知識認証</a:t>
            </a:r>
          </a:p>
        </p:txBody>
      </p:sp>
    </p:spTree>
    <p:extLst>
      <p:ext uri="{BB962C8B-B14F-4D97-AF65-F5344CB8AC3E}">
        <p14:creationId xmlns:p14="http://schemas.microsoft.com/office/powerpoint/2010/main" val="33325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4A3BA39-BE36-BD8E-3E02-B15983729CEA}"/>
              </a:ext>
            </a:extLst>
          </p:cNvPr>
          <p:cNvGrpSpPr/>
          <p:nvPr/>
        </p:nvGrpSpPr>
        <p:grpSpPr>
          <a:xfrm>
            <a:off x="655799" y="2967376"/>
            <a:ext cx="756083" cy="1008112"/>
            <a:chOff x="971600" y="980729"/>
            <a:chExt cx="756083" cy="100811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D6EDA74-0FD6-FD81-126E-24ED5905824F}"/>
                </a:ext>
              </a:extLst>
            </p:cNvPr>
            <p:cNvSpPr/>
            <p:nvPr/>
          </p:nvSpPr>
          <p:spPr>
            <a:xfrm>
              <a:off x="971600" y="980729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EE0130DD-D975-A1B2-7917-E27939B7929F}"/>
                </a:ext>
              </a:extLst>
            </p:cNvPr>
            <p:cNvSpPr/>
            <p:nvPr/>
          </p:nvSpPr>
          <p:spPr>
            <a:xfrm rot="5400000">
              <a:off x="1191348" y="1236482"/>
              <a:ext cx="576064" cy="4966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C7FF7FC-6688-68E2-49BE-A25D21225EA1}"/>
              </a:ext>
            </a:extLst>
          </p:cNvPr>
          <p:cNvGrpSpPr/>
          <p:nvPr/>
        </p:nvGrpSpPr>
        <p:grpSpPr>
          <a:xfrm>
            <a:off x="1915918" y="2946282"/>
            <a:ext cx="752361" cy="1008112"/>
            <a:chOff x="3963655" y="1196752"/>
            <a:chExt cx="752361" cy="100811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2E9ED04-7627-D9C1-F6CF-A620A4EF350B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三角形 4">
              <a:extLst>
                <a:ext uri="{FF2B5EF4-FFF2-40B4-BE49-F238E27FC236}">
                  <a16:creationId xmlns:a16="http://schemas.microsoft.com/office/drawing/2014/main" id="{08F2F0A6-0C01-7E46-2C27-E74D9D755DEF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535EB9-8BF6-FCED-6F0B-0481294F1F65}"/>
              </a:ext>
            </a:extLst>
          </p:cNvPr>
          <p:cNvSpPr/>
          <p:nvPr/>
        </p:nvSpPr>
        <p:spPr>
          <a:xfrm>
            <a:off x="1187624" y="1260328"/>
            <a:ext cx="1011837" cy="1011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4D30EB1D-4C81-4102-34CA-84D0D52E7F37}"/>
              </a:ext>
            </a:extLst>
          </p:cNvPr>
          <p:cNvSpPr/>
          <p:nvPr/>
        </p:nvSpPr>
        <p:spPr>
          <a:xfrm rot="8100000">
            <a:off x="1025077" y="2474365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BA558562-9DAD-2BC8-A987-952533905321}"/>
              </a:ext>
            </a:extLst>
          </p:cNvPr>
          <p:cNvSpPr/>
          <p:nvPr/>
        </p:nvSpPr>
        <p:spPr>
          <a:xfrm rot="2700000">
            <a:off x="1854636" y="2481851"/>
            <a:ext cx="504056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CADBA9-63F5-37B8-EBBE-EFB9CF10EEB1}"/>
              </a:ext>
            </a:extLst>
          </p:cNvPr>
          <p:cNvSpPr txBox="1"/>
          <p:nvPr/>
        </p:nvSpPr>
        <p:spPr>
          <a:xfrm>
            <a:off x="483788" y="4026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秘密鍵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09AB95-C7F6-E802-FFA6-D445A0E562D5}"/>
              </a:ext>
            </a:extLst>
          </p:cNvPr>
          <p:cNvSpPr txBox="1"/>
          <p:nvPr/>
        </p:nvSpPr>
        <p:spPr>
          <a:xfrm>
            <a:off x="1915918" y="4026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公開鍵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000D82A-6365-7AB3-179F-B19C93DB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51" y="694198"/>
            <a:ext cx="630916" cy="630916"/>
          </a:xfrm>
          <a:prstGeom prst="rect">
            <a:avLst/>
          </a:prstGeom>
        </p:spPr>
      </p:pic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D76DB6E3-D34C-3403-11EF-F37E942C3A0B}"/>
              </a:ext>
            </a:extLst>
          </p:cNvPr>
          <p:cNvSpPr/>
          <p:nvPr/>
        </p:nvSpPr>
        <p:spPr>
          <a:xfrm>
            <a:off x="7523077" y="1931805"/>
            <a:ext cx="563225" cy="84912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フローチャート: 磁気ディスク 23">
            <a:extLst>
              <a:ext uri="{FF2B5EF4-FFF2-40B4-BE49-F238E27FC236}">
                <a16:creationId xmlns:a16="http://schemas.microsoft.com/office/drawing/2014/main" id="{CF236269-7C34-1BA9-98CA-BEC966CA243D}"/>
              </a:ext>
            </a:extLst>
          </p:cNvPr>
          <p:cNvSpPr/>
          <p:nvPr/>
        </p:nvSpPr>
        <p:spPr>
          <a:xfrm>
            <a:off x="7523077" y="3792012"/>
            <a:ext cx="563225" cy="84912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0D6ECB6-240C-F150-08F2-07423825A2F0}"/>
              </a:ext>
            </a:extLst>
          </p:cNvPr>
          <p:cNvGrpSpPr/>
          <p:nvPr/>
        </p:nvGrpSpPr>
        <p:grpSpPr>
          <a:xfrm>
            <a:off x="6547803" y="3712518"/>
            <a:ext cx="742316" cy="1008112"/>
            <a:chOff x="5687684" y="548680"/>
            <a:chExt cx="1060451" cy="144016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F29A0C6-FC67-FFAC-9229-0C6AAA59C9E2}"/>
                </a:ext>
              </a:extLst>
            </p:cNvPr>
            <p:cNvSpPr/>
            <p:nvPr/>
          </p:nvSpPr>
          <p:spPr>
            <a:xfrm>
              <a:off x="6036154" y="548680"/>
              <a:ext cx="711981" cy="1440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B5D323AD-3026-BB58-9EB9-633E6A41C752}"/>
                </a:ext>
              </a:extLst>
            </p:cNvPr>
            <p:cNvSpPr/>
            <p:nvPr/>
          </p:nvSpPr>
          <p:spPr>
            <a:xfrm>
              <a:off x="5687684" y="908720"/>
              <a:ext cx="704460" cy="7044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F53F169-8F11-D6C7-C9FA-3EC153217300}"/>
              </a:ext>
            </a:extLst>
          </p:cNvPr>
          <p:cNvGrpSpPr/>
          <p:nvPr/>
        </p:nvGrpSpPr>
        <p:grpSpPr>
          <a:xfrm>
            <a:off x="6537758" y="1896277"/>
            <a:ext cx="752361" cy="1008112"/>
            <a:chOff x="3963655" y="1196752"/>
            <a:chExt cx="752361" cy="1008112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67C0CCC-1F3B-EF9C-7D99-95D7EC3E7596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三角形 32">
              <a:extLst>
                <a:ext uri="{FF2B5EF4-FFF2-40B4-BE49-F238E27FC236}">
                  <a16:creationId xmlns:a16="http://schemas.microsoft.com/office/drawing/2014/main" id="{080125F9-7C73-58B5-6A0C-619EDC7D6CAA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6C1789D-269E-3812-C2FF-C38CE735300B}"/>
              </a:ext>
            </a:extLst>
          </p:cNvPr>
          <p:cNvGrpSpPr/>
          <p:nvPr/>
        </p:nvGrpSpPr>
        <p:grpSpPr>
          <a:xfrm>
            <a:off x="4308427" y="2783900"/>
            <a:ext cx="756083" cy="1008112"/>
            <a:chOff x="971600" y="980729"/>
            <a:chExt cx="756083" cy="1008112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7417326-4D49-8897-8319-6F6D98084A65}"/>
                </a:ext>
              </a:extLst>
            </p:cNvPr>
            <p:cNvSpPr/>
            <p:nvPr/>
          </p:nvSpPr>
          <p:spPr>
            <a:xfrm>
              <a:off x="971600" y="980729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三角形 35">
              <a:extLst>
                <a:ext uri="{FF2B5EF4-FFF2-40B4-BE49-F238E27FC236}">
                  <a16:creationId xmlns:a16="http://schemas.microsoft.com/office/drawing/2014/main" id="{0760922C-D1D1-8A52-EDD6-9BCA16EF08BA}"/>
                </a:ext>
              </a:extLst>
            </p:cNvPr>
            <p:cNvSpPr/>
            <p:nvPr/>
          </p:nvSpPr>
          <p:spPr>
            <a:xfrm rot="5400000">
              <a:off x="1191348" y="1236482"/>
              <a:ext cx="576064" cy="4966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右矢印 36">
            <a:extLst>
              <a:ext uri="{FF2B5EF4-FFF2-40B4-BE49-F238E27FC236}">
                <a16:creationId xmlns:a16="http://schemas.microsoft.com/office/drawing/2014/main" id="{A06BCEBA-45B2-1E33-18E7-091B7DEBBBB4}"/>
              </a:ext>
            </a:extLst>
          </p:cNvPr>
          <p:cNvSpPr/>
          <p:nvPr/>
        </p:nvSpPr>
        <p:spPr>
          <a:xfrm rot="19800000">
            <a:off x="5428129" y="2497560"/>
            <a:ext cx="1075413" cy="293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55E93427-D077-B8AD-5338-42EAD1798C0B}"/>
              </a:ext>
            </a:extLst>
          </p:cNvPr>
          <p:cNvSpPr/>
          <p:nvPr/>
        </p:nvSpPr>
        <p:spPr>
          <a:xfrm rot="1800000">
            <a:off x="5428128" y="3741021"/>
            <a:ext cx="1075413" cy="293679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21710E4F-CDA9-B943-2A3A-EE8EFE6A4340}"/>
              </a:ext>
            </a:extLst>
          </p:cNvPr>
          <p:cNvSpPr/>
          <p:nvPr/>
        </p:nvSpPr>
        <p:spPr>
          <a:xfrm>
            <a:off x="6547803" y="1596048"/>
            <a:ext cx="1768613" cy="149972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79CC9CD-C639-DAAB-4229-286B1EF19E04}"/>
              </a:ext>
            </a:extLst>
          </p:cNvPr>
          <p:cNvSpPr/>
          <p:nvPr/>
        </p:nvSpPr>
        <p:spPr>
          <a:xfrm>
            <a:off x="6547803" y="3491840"/>
            <a:ext cx="1768613" cy="1499724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4" descr="笑う男性のイラスト（段階2）">
            <a:extLst>
              <a:ext uri="{FF2B5EF4-FFF2-40B4-BE49-F238E27FC236}">
                <a16:creationId xmlns:a16="http://schemas.microsoft.com/office/drawing/2014/main" id="{01B790F9-7168-2A04-6625-E72F6E39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56" y="2790974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十字形 41">
            <a:extLst>
              <a:ext uri="{FF2B5EF4-FFF2-40B4-BE49-F238E27FC236}">
                <a16:creationId xmlns:a16="http://schemas.microsoft.com/office/drawing/2014/main" id="{8CB95628-2D16-14A2-9A2D-01D8FA1F3078}"/>
              </a:ext>
            </a:extLst>
          </p:cNvPr>
          <p:cNvSpPr/>
          <p:nvPr/>
        </p:nvSpPr>
        <p:spPr>
          <a:xfrm rot="2700000">
            <a:off x="5539346" y="4049986"/>
            <a:ext cx="543673" cy="543673"/>
          </a:xfrm>
          <a:prstGeom prst="plus">
            <a:avLst>
              <a:gd name="adj" fmla="val 45153"/>
            </a:avLst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ドーナツ 42">
            <a:extLst>
              <a:ext uri="{FF2B5EF4-FFF2-40B4-BE49-F238E27FC236}">
                <a16:creationId xmlns:a16="http://schemas.microsoft.com/office/drawing/2014/main" id="{A972BEF9-E259-1605-9D30-DA4BBCA52BF7}"/>
              </a:ext>
            </a:extLst>
          </p:cNvPr>
          <p:cNvSpPr/>
          <p:nvPr/>
        </p:nvSpPr>
        <p:spPr>
          <a:xfrm>
            <a:off x="5577937" y="1911056"/>
            <a:ext cx="502106" cy="502106"/>
          </a:xfrm>
          <a:prstGeom prst="donut">
            <a:avLst>
              <a:gd name="adj" fmla="val 112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12</Words>
  <Application>Microsoft Macintosh PowerPoint</Application>
  <PresentationFormat>画面に合わせる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Consolas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166</cp:revision>
  <dcterms:created xsi:type="dcterms:W3CDTF">2019-01-02T05:23:01Z</dcterms:created>
  <dcterms:modified xsi:type="dcterms:W3CDTF">2023-10-26T09:01:17Z</dcterms:modified>
</cp:coreProperties>
</file>