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1" r:id="rId7"/>
    <p:sldId id="259" r:id="rId8"/>
    <p:sldId id="258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1.12.2021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1.12.2021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1.12.2021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1.12.2021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1.12.2021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1.12.2021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SPN Şifreleme ile İlgili Anlatım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Hazırlayan:Emin BORANDAĞ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Emin</a:t>
            </a:r>
          </a:p>
          <a:p>
            <a:r>
              <a:rPr lang="tr-TR" dirty="0" smtClean="0"/>
              <a:t>Kullanıcı Adı: </a:t>
            </a:r>
            <a:r>
              <a:rPr lang="tr-TR" dirty="0" err="1" smtClean="0"/>
              <a:t>Eminb</a:t>
            </a:r>
            <a:endParaRPr lang="tr-TR" dirty="0" smtClean="0"/>
          </a:p>
          <a:p>
            <a:r>
              <a:rPr lang="tr-TR" dirty="0" smtClean="0"/>
              <a:t>Şifre:Deneme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Kullanıcı Adı:s&gt;!~</a:t>
            </a:r>
            <a:r>
              <a:rPr lang="tr-TR" dirty="0" err="1" smtClean="0"/>
              <a:t>fdfjsdjfjdsfkld</a:t>
            </a:r>
            <a:endParaRPr lang="tr-TR" dirty="0" smtClean="0"/>
          </a:p>
          <a:p>
            <a:r>
              <a:rPr lang="tr-TR" dirty="0" smtClean="0"/>
              <a:t>Şifre:</a:t>
            </a:r>
            <a:r>
              <a:rPr lang="tr-TR" dirty="0" err="1" smtClean="0"/>
              <a:t>djfksdjfkldsfjdkl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SPN Algoritma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34004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628800"/>
            <a:ext cx="904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76872"/>
            <a:ext cx="5544616" cy="422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32656"/>
            <a:ext cx="6192688" cy="417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2007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SPN Örnek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 smtClean="0"/>
              <a:t>Plane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: AB</a:t>
            </a:r>
          </a:p>
          <a:p>
            <a:r>
              <a:rPr lang="tr-TR" dirty="0" err="1" smtClean="0"/>
              <a:t>Ascii</a:t>
            </a:r>
            <a:r>
              <a:rPr lang="tr-TR" dirty="0" smtClean="0"/>
              <a:t>(A)= 1000001</a:t>
            </a:r>
          </a:p>
          <a:p>
            <a:r>
              <a:rPr lang="tr-TR" dirty="0" err="1" smtClean="0"/>
              <a:t>Ascii</a:t>
            </a:r>
            <a:r>
              <a:rPr lang="tr-TR" dirty="0" smtClean="0"/>
              <a:t>(B)=1000010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err="1" smtClean="0"/>
              <a:t>Key</a:t>
            </a:r>
            <a:r>
              <a:rPr lang="tr-TR" dirty="0" smtClean="0"/>
              <a:t>: CDEFGHIJ</a:t>
            </a:r>
          </a:p>
          <a:p>
            <a:r>
              <a:rPr lang="tr-TR" sz="2400" dirty="0" smtClean="0"/>
              <a:t>K0=1000011 1000100</a:t>
            </a:r>
          </a:p>
          <a:p>
            <a:r>
              <a:rPr lang="tr-TR" sz="2400" dirty="0" smtClean="0"/>
              <a:t>K1=</a:t>
            </a:r>
            <a:r>
              <a:rPr lang="tr-TR" sz="2400" dirty="0" err="1" smtClean="0"/>
              <a:t>Ascii</a:t>
            </a:r>
            <a:r>
              <a:rPr lang="tr-TR" sz="2400" dirty="0" smtClean="0"/>
              <a:t>(E)  </a:t>
            </a:r>
            <a:r>
              <a:rPr lang="tr-TR" sz="2400" dirty="0" err="1" smtClean="0"/>
              <a:t>Ascii</a:t>
            </a:r>
            <a:r>
              <a:rPr lang="tr-TR" sz="2400" dirty="0" smtClean="0"/>
              <a:t>(F)</a:t>
            </a:r>
          </a:p>
          <a:p>
            <a:r>
              <a:rPr lang="tr-TR" sz="2400" dirty="0" smtClean="0"/>
              <a:t>K2= </a:t>
            </a:r>
            <a:r>
              <a:rPr lang="tr-TR" sz="2400" dirty="0" err="1" smtClean="0"/>
              <a:t>Ascii</a:t>
            </a:r>
            <a:r>
              <a:rPr lang="tr-TR" sz="2400" dirty="0" smtClean="0"/>
              <a:t>(G)  </a:t>
            </a:r>
            <a:r>
              <a:rPr lang="tr-TR" sz="2400" dirty="0" err="1" smtClean="0"/>
              <a:t>Ascii</a:t>
            </a:r>
            <a:r>
              <a:rPr lang="tr-TR" sz="2400" dirty="0" smtClean="0"/>
              <a:t>(H)</a:t>
            </a:r>
          </a:p>
          <a:p>
            <a:r>
              <a:rPr lang="tr-TR" sz="2400" dirty="0" smtClean="0"/>
              <a:t>K3= </a:t>
            </a:r>
            <a:r>
              <a:rPr lang="tr-TR" sz="2400" dirty="0" err="1" smtClean="0"/>
              <a:t>Ascii</a:t>
            </a:r>
            <a:r>
              <a:rPr lang="tr-TR" sz="2400" dirty="0" smtClean="0"/>
              <a:t>(I)  </a:t>
            </a:r>
            <a:r>
              <a:rPr lang="tr-TR" sz="2400" dirty="0" err="1" smtClean="0"/>
              <a:t>Ascii</a:t>
            </a:r>
            <a:r>
              <a:rPr lang="tr-TR" sz="2400" dirty="0" smtClean="0"/>
              <a:t>(J)</a:t>
            </a:r>
            <a:endParaRPr lang="en-US" sz="2400" dirty="0" smtClean="0"/>
          </a:p>
          <a:p>
            <a:endParaRPr lang="tr-TR" sz="2000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140968"/>
            <a:ext cx="904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SPN Örnek-Devam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27168" cy="4525963"/>
          </a:xfrm>
        </p:spPr>
        <p:txBody>
          <a:bodyPr/>
          <a:lstStyle/>
          <a:p>
            <a:r>
              <a:rPr lang="tr-TR" dirty="0" err="1" smtClean="0"/>
              <a:t>Plain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: 0100000101000010</a:t>
            </a:r>
          </a:p>
          <a:p>
            <a:r>
              <a:rPr lang="tr-TR" dirty="0" smtClean="0"/>
              <a:t>K(0)         : 0100001101000100</a:t>
            </a:r>
          </a:p>
          <a:p>
            <a:r>
              <a:rPr lang="tr-TR" dirty="0" err="1" smtClean="0"/>
              <a:t>Xor</a:t>
            </a:r>
            <a:r>
              <a:rPr lang="tr-TR" dirty="0" smtClean="0"/>
              <a:t>           : 00000010 00000110</a:t>
            </a:r>
          </a:p>
          <a:p>
            <a:r>
              <a:rPr lang="tr-TR" dirty="0" smtClean="0"/>
              <a:t>S1 = 0000</a:t>
            </a:r>
          </a:p>
          <a:p>
            <a:r>
              <a:rPr lang="tr-TR" dirty="0" smtClean="0"/>
              <a:t>S2=  0010</a:t>
            </a:r>
          </a:p>
          <a:p>
            <a:r>
              <a:rPr lang="tr-TR" dirty="0" smtClean="0"/>
              <a:t>S3=  0000</a:t>
            </a:r>
          </a:p>
          <a:p>
            <a:r>
              <a:rPr lang="tr-TR" dirty="0" smtClean="0"/>
              <a:t>S4= 0110  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556792"/>
            <a:ext cx="904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356992"/>
            <a:ext cx="36671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SPN Örnek-Devam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tr-TR" dirty="0" err="1" smtClean="0"/>
              <a:t>Round</a:t>
            </a:r>
            <a:r>
              <a:rPr lang="tr-TR" dirty="0" smtClean="0"/>
              <a:t>-1</a:t>
            </a:r>
          </a:p>
          <a:p>
            <a:r>
              <a:rPr lang="tr-TR" dirty="0" smtClean="0"/>
              <a:t>S1 = 0000 S2=  0010 S3=  0000 S4= 0110 </a:t>
            </a:r>
          </a:p>
          <a:p>
            <a:r>
              <a:rPr lang="tr-TR" dirty="0" smtClean="0"/>
              <a:t>P1=  0000 P2=  0001 P3= 0101  P4=0000</a:t>
            </a:r>
          </a:p>
          <a:p>
            <a:r>
              <a:rPr lang="tr-TR" dirty="0" err="1" smtClean="0"/>
              <a:t>Round</a:t>
            </a:r>
            <a:r>
              <a:rPr lang="tr-TR" dirty="0" smtClean="0"/>
              <a:t>-2</a:t>
            </a:r>
          </a:p>
          <a:p>
            <a:r>
              <a:rPr lang="tr-TR" dirty="0" smtClean="0"/>
              <a:t>……</a:t>
            </a:r>
          </a:p>
          <a:p>
            <a:r>
              <a:rPr lang="tr-TR" dirty="0" err="1" smtClean="0"/>
              <a:t>Round</a:t>
            </a:r>
            <a:r>
              <a:rPr lang="tr-TR" dirty="0" smtClean="0"/>
              <a:t>-3</a:t>
            </a:r>
          </a:p>
          <a:p>
            <a:r>
              <a:rPr lang="tr-TR" dirty="0" smtClean="0"/>
              <a:t>…….</a:t>
            </a:r>
          </a:p>
          <a:p>
            <a:r>
              <a:rPr lang="tr-TR" dirty="0" err="1" smtClean="0"/>
              <a:t>Ciphertext</a:t>
            </a:r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EEA4A84A6AF4E1419E145C40A43B95F5" ma:contentTypeVersion="8" ma:contentTypeDescription="Yeni belge oluşturun." ma:contentTypeScope="" ma:versionID="02639549f7e58b5a0ef54a48bfabc28f">
  <xsd:schema xmlns:xsd="http://www.w3.org/2001/XMLSchema" xmlns:xs="http://www.w3.org/2001/XMLSchema" xmlns:p="http://schemas.microsoft.com/office/2006/metadata/properties" xmlns:ns2="b971c31f-3d57-4390-b4d2-8b729f033cd2" targetNamespace="http://schemas.microsoft.com/office/2006/metadata/properties" ma:root="true" ma:fieldsID="8ee2dce93e007a498085c3454837ed0c" ns2:_="">
    <xsd:import namespace="b971c31f-3d57-4390-b4d2-8b729f033c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1c31f-3d57-4390-b4d2-8b729f033c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412A0A-CF4A-4CC4-9C6E-9D67CD6FE55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637971-F480-420E-84EB-FEAA084993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3EFF50-0227-4C7E-85D0-B3A58C581A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71c31f-3d57-4390-b4d2-8b729f033c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109</Words>
  <Application>Microsoft Office PowerPoint</Application>
  <PresentationFormat>Ekran Gösterisi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Calibri</vt:lpstr>
      <vt:lpstr>Ofis Teması</vt:lpstr>
      <vt:lpstr>SPN Şifreleme ile İlgili Anlatım</vt:lpstr>
      <vt:lpstr>PowerPoint Sunusu</vt:lpstr>
      <vt:lpstr>SPN Algoritma</vt:lpstr>
      <vt:lpstr>PowerPoint Sunusu</vt:lpstr>
      <vt:lpstr>PowerPoint Sunusu</vt:lpstr>
      <vt:lpstr>SPN Örnek</vt:lpstr>
      <vt:lpstr>SPN Örnek-Devam</vt:lpstr>
      <vt:lpstr>SPN Örnek-Devam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Ödev-6 SPN</dc:title>
  <cp:lastModifiedBy>Microsoft hesabı</cp:lastModifiedBy>
  <cp:revision>14</cp:revision>
  <dcterms:modified xsi:type="dcterms:W3CDTF">2021-12-01T09:21:51Z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0x010100EEA4A84A6AF4E1419E145C40A43B95F5</vt:lpwstr>
  </property>
</Properties>
</file>