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7"/>
    <p:restoredTop sz="94668"/>
  </p:normalViewPr>
  <p:slideViewPr>
    <p:cSldViewPr snapToGrid="0">
      <p:cViewPr>
        <p:scale>
          <a:sx n="76" d="100"/>
          <a:sy n="76" d="100"/>
        </p:scale>
        <p:origin x="117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5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5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3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3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7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n abstract burst of blue and pink">
            <a:extLst>
              <a:ext uri="{FF2B5EF4-FFF2-40B4-BE49-F238E27FC236}">
                <a16:creationId xmlns:a16="http://schemas.microsoft.com/office/drawing/2014/main" id="{2D379223-DB97-34F5-7C8B-C5DC5D5202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FEE38-5184-670E-0490-11AB0CB1A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KE" sz="5400" dirty="0">
                <a:solidFill>
                  <a:srgbClr val="FFFFFF"/>
                </a:solidFill>
              </a:rPr>
              <a:t>JUMIA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9FDD0-00F2-B1F2-2E65-4492F6FED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KE" sz="3200" dirty="0">
                <a:solidFill>
                  <a:srgbClr val="FFFFFF"/>
                </a:solidFill>
              </a:rPr>
              <a:t>EXCEL ASSIGNMENT</a:t>
            </a:r>
          </a:p>
        </p:txBody>
      </p:sp>
    </p:spTree>
    <p:extLst>
      <p:ext uri="{BB962C8B-B14F-4D97-AF65-F5344CB8AC3E}">
        <p14:creationId xmlns:p14="http://schemas.microsoft.com/office/powerpoint/2010/main" val="391631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16F718-5341-D863-B923-302EB2E25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F97797-579D-9966-9BEB-401E1D48ADBC}"/>
              </a:ext>
            </a:extLst>
          </p:cNvPr>
          <p:cNvSpPr txBox="1"/>
          <p:nvPr/>
        </p:nvSpPr>
        <p:spPr>
          <a:xfrm>
            <a:off x="6746945" y="1537951"/>
            <a:ext cx="4545573" cy="27805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>
                <a:latin typeface="+mj-lt"/>
                <a:ea typeface="+mj-ea"/>
                <a:cs typeface="+mj-cs"/>
              </a:rPr>
              <a:t>TREND ANALYSIS FOR THE DATA</a:t>
            </a:r>
          </a:p>
        </p:txBody>
      </p:sp>
      <p:pic>
        <p:nvPicPr>
          <p:cNvPr id="3" name="Picture 2" descr="A graph with numbers and points&#10;&#10;AI-generated content may be incorrect.">
            <a:extLst>
              <a:ext uri="{FF2B5EF4-FFF2-40B4-BE49-F238E27FC236}">
                <a16:creationId xmlns:a16="http://schemas.microsoft.com/office/drawing/2014/main" id="{9433F176-AAC8-3717-875E-E80EA303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19" r="-2" b="13152"/>
          <a:stretch>
            <a:fillRect/>
          </a:stretch>
        </p:blipFill>
        <p:spPr>
          <a:xfrm>
            <a:off x="20" y="10"/>
            <a:ext cx="5917304" cy="3400290"/>
          </a:xfrm>
          <a:prstGeom prst="rect">
            <a:avLst/>
          </a:prstGeom>
        </p:spPr>
      </p:pic>
      <p:pic>
        <p:nvPicPr>
          <p:cNvPr id="4" name="Picture 3" descr="A graph showing the results of a product review&#10;&#10;AI-generated content may be incorrect.">
            <a:extLst>
              <a:ext uri="{FF2B5EF4-FFF2-40B4-BE49-F238E27FC236}">
                <a16:creationId xmlns:a16="http://schemas.microsoft.com/office/drawing/2014/main" id="{380758B9-9655-559F-6B5D-540E929732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700" r="-2" b="14292"/>
          <a:stretch>
            <a:fillRect/>
          </a:stretch>
        </p:blipFill>
        <p:spPr>
          <a:xfrm>
            <a:off x="20" y="3453740"/>
            <a:ext cx="5917304" cy="340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7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of information with numbers and percentages&#10;&#10;AI-generated content may be incorrect.">
            <a:extLst>
              <a:ext uri="{FF2B5EF4-FFF2-40B4-BE49-F238E27FC236}">
                <a16:creationId xmlns:a16="http://schemas.microsoft.com/office/drawing/2014/main" id="{469BA1C8-6931-0238-6DCC-9AA779DC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35" y="616467"/>
            <a:ext cx="5167952" cy="2372934"/>
          </a:xfrm>
          <a:prstGeom prst="rect">
            <a:avLst/>
          </a:prstGeom>
        </p:spPr>
      </p:pic>
      <p:pic>
        <p:nvPicPr>
          <p:cNvPr id="3" name="Picture 2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09C837C4-DCAB-F3E3-6DD4-1B52ED34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35" y="3056269"/>
            <a:ext cx="9075944" cy="3554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E2A3A8-480A-3D85-514C-C24D0B7BA61A}"/>
              </a:ext>
            </a:extLst>
          </p:cNvPr>
          <p:cNvSpPr txBox="1"/>
          <p:nvPr/>
        </p:nvSpPr>
        <p:spPr>
          <a:xfrm>
            <a:off x="3459892" y="247135"/>
            <a:ext cx="501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E" dirty="0"/>
              <a:t>TOP 10 &amp; BOTTOM RATED PRODUCTS</a:t>
            </a:r>
          </a:p>
        </p:txBody>
      </p:sp>
    </p:spTree>
    <p:extLst>
      <p:ext uri="{BB962C8B-B14F-4D97-AF65-F5344CB8AC3E}">
        <p14:creationId xmlns:p14="http://schemas.microsoft.com/office/powerpoint/2010/main" val="98189026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VanillaVTI</vt:lpstr>
      <vt:lpstr>JUMIA SALES DATA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joe</dc:creator>
  <cp:lastModifiedBy>john joe</cp:lastModifiedBy>
  <cp:revision>2</cp:revision>
  <dcterms:created xsi:type="dcterms:W3CDTF">2025-06-13T17:57:30Z</dcterms:created>
  <dcterms:modified xsi:type="dcterms:W3CDTF">2025-06-13T18:10:57Z</dcterms:modified>
</cp:coreProperties>
</file>