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FFA0-BB73-4B7E-8E60-2B30D753E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46E94-CA02-437E-A4CC-2A9D39168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12192-1F25-4B7B-84BC-B1C0AA6B7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7397A-079A-4450-A317-5B7B67D56DC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9B02C-739B-41AF-9374-EFFA3CC35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8872-8D14-4009-969C-664964231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20F7-7C4D-4E93-ACE9-673169AD9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8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D2C8-9ACE-4DDD-8C1E-11B2D6860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C1D39-5610-46A8-8A4E-4989B0218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A9608-DD69-4C8F-A58C-A3559A11D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7397A-079A-4450-A317-5B7B67D56DC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AB7EE-83EC-492C-BBD0-37C6CF43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49150-4874-4EB7-8A3F-EB7E4A06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20F7-7C4D-4E93-ACE9-673169AD9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7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F9D9B6-07C1-40C0-8BDA-AF0E9D514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56A09-B08C-40A6-8A72-88A7AE34B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BA3F3-6D2C-429B-913C-62192D7E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7397A-079A-4450-A317-5B7B67D56DC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7C3E3-8994-429F-A17E-D3B4F8B8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C9272-CB64-4EF3-9229-9B7C78AD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20F7-7C4D-4E93-ACE9-673169AD9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3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19FA-E3F8-4410-B5C5-CF16B040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C34F5-293D-4F40-A08D-F794395D7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5C8ED-D0EF-4204-A4D0-49B168AF2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7397A-079A-4450-A317-5B7B67D56DC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26A85-3A5C-4073-B96F-8C7C56645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50360-501C-4A56-8987-3C52D28C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20F7-7C4D-4E93-ACE9-673169AD9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1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18C30-B4D3-4E98-B3C2-3A378C4F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7DF5B-69BC-4DF8-B045-394FE179A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B0BF4-6B05-46A8-9452-F5B4F8E4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7397A-079A-4450-A317-5B7B67D56DC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306C4-FDF4-4A76-A558-D52826AD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56A10-70E4-489F-9ADB-DBD40519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20F7-7C4D-4E93-ACE9-673169AD9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1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54765-A169-416F-9AEE-392CC48A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78651-64A3-4F11-81D0-244A9A821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3ACEC-8752-4F2F-8D62-7F32DC236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72503-E42D-4334-8601-7DD66B8C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7397A-079A-4450-A317-5B7B67D56DC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E89C5-47DE-4B3C-A278-FA6FDD09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2CF00-83DE-4E10-BFCC-BD23449B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20F7-7C4D-4E93-ACE9-673169AD9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1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C529-BE79-4D46-B39D-D2AF419E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36655-07A8-4B87-8E58-75ACD529E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4EDB2-78D7-4522-B37D-50C9BFED3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A4851-DA10-4571-9394-03828D244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4E53C0-E2EC-46B4-911F-096252659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C3AEB5-C7DE-40EE-BC65-BAB43D35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7397A-079A-4450-A317-5B7B67D56DC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D7F5D0-6EF9-45AB-82D5-151B5D73B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9479A1-50A8-4B5D-B045-234D5BB93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20F7-7C4D-4E93-ACE9-673169AD9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49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AFDC-D2FE-4D8C-AFF0-62B22CC1D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5A565-86BE-43F1-9AAC-6F3D13D4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7397A-079A-4450-A317-5B7B67D56DC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B5749-DE4F-4F5B-894A-3412225FF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0FFCD-B5FD-4E79-8992-3E94786E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20F7-7C4D-4E93-ACE9-673169AD9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3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364981-D6DC-47F7-9AA0-0D3D3228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7397A-079A-4450-A317-5B7B67D56DC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E96AF-F9ED-4D97-A79A-F2A190C1F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DDB23-B81D-498D-AB37-20724C96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20F7-7C4D-4E93-ACE9-673169AD9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3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5EF3-F3DE-411A-8DC2-C7A6FBCD8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69BDA-6256-40A8-87E8-E5D0E5B6A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21F7A-4CA7-427D-87B5-E6193FB12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E59B3-60FE-4747-BB49-2BC707A17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7397A-079A-4450-A317-5B7B67D56DC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4FC85-3743-416E-AC96-68575965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3BB90-A93E-4814-BF7D-E5FD1971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20F7-7C4D-4E93-ACE9-673169AD9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08F28-A4E6-4621-A2F6-1291557CF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AB0FA9-A570-4B06-9B38-03F3E444F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0EE40-67D0-43ED-B902-AAA37ADE6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17F71-B167-499C-BCD7-71120862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7397A-079A-4450-A317-5B7B67D56DC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0E705-1057-4C54-85F4-54B080E5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00CA2-D65B-46DE-A861-86E89854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20F7-7C4D-4E93-ACE9-673169AD9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2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04ABD-F687-42E1-A8B3-F98369975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1EE67-AE6A-467E-9639-983A44E1F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FECD-3EB3-4790-844A-D0EA7EAA0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397A-079A-4450-A317-5B7B67D56DC4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DA363-B029-4CE7-80B1-ABB747B89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8450A-6DD6-4341-A3C1-379854AEB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320F7-7C4D-4E93-ACE9-673169AD9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5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C4FCA81-50CB-456A-B306-67207B28A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8933" y="5354325"/>
            <a:ext cx="3285067" cy="1176867"/>
          </a:xfrm>
        </p:spPr>
        <p:txBody>
          <a:bodyPr anchor="b"/>
          <a:lstStyle/>
          <a:p>
            <a:r>
              <a:rPr lang="en-US" dirty="0"/>
              <a:t>Team name</a:t>
            </a:r>
          </a:p>
          <a:p>
            <a:r>
              <a:rPr lang="en-US" dirty="0"/>
              <a:t>Team members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AD717A-817B-479B-BCC4-2256F84A1D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1053" y="631608"/>
            <a:ext cx="9082294" cy="510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4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BB3D-0843-4A47-8010-0314977B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00" y="365125"/>
            <a:ext cx="8500533" cy="1325563"/>
          </a:xfrm>
        </p:spPr>
        <p:txBody>
          <a:bodyPr/>
          <a:lstStyle/>
          <a:p>
            <a:pPr algn="ctr"/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39CD7-44CB-4D04-BAAE-53934E9F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78D16-9FA1-4CD9-9D02-8178AEA59F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964" y="230188"/>
            <a:ext cx="2105889" cy="1184563"/>
          </a:xfrm>
          <a:prstGeom prst="rect">
            <a:avLst/>
          </a:prstGeom>
        </p:spPr>
      </p:pic>
      <p:pic>
        <p:nvPicPr>
          <p:cNvPr id="6" name="Picture 2" descr="Image result for bgu">
            <a:extLst>
              <a:ext uri="{FF2B5EF4-FFF2-40B4-BE49-F238E27FC236}">
                <a16:creationId xmlns:a16="http://schemas.microsoft.com/office/drawing/2014/main" id="{E057917C-412B-4972-A6EC-686020B0E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685" y="86793"/>
            <a:ext cx="1471351" cy="147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39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BB3D-0843-4A47-8010-0314977B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00" y="365125"/>
            <a:ext cx="8500533" cy="1325563"/>
          </a:xfrm>
        </p:spPr>
        <p:txBody>
          <a:bodyPr/>
          <a:lstStyle/>
          <a:p>
            <a:pPr algn="ctr"/>
            <a:r>
              <a:rPr lang="en-US" dirty="0"/>
              <a:t>Main findings &amp;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39CD7-44CB-4D04-BAAE-53934E9F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78D16-9FA1-4CD9-9D02-8178AEA59F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964" y="230188"/>
            <a:ext cx="2105889" cy="1184563"/>
          </a:xfrm>
          <a:prstGeom prst="rect">
            <a:avLst/>
          </a:prstGeom>
        </p:spPr>
      </p:pic>
      <p:pic>
        <p:nvPicPr>
          <p:cNvPr id="6" name="Picture 2" descr="Image result for bgu">
            <a:extLst>
              <a:ext uri="{FF2B5EF4-FFF2-40B4-BE49-F238E27FC236}">
                <a16:creationId xmlns:a16="http://schemas.microsoft.com/office/drawing/2014/main" id="{E057917C-412B-4972-A6EC-686020B0E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685" y="86793"/>
            <a:ext cx="1471351" cy="147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47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BB3D-0843-4A47-8010-0314977B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00" y="365125"/>
            <a:ext cx="8500533" cy="1325563"/>
          </a:xfrm>
        </p:spPr>
        <p:txBody>
          <a:bodyPr/>
          <a:lstStyle/>
          <a:p>
            <a:pPr algn="ctr"/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39CD7-44CB-4D04-BAAE-53934E9F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78D16-9FA1-4CD9-9D02-8178AEA59F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964" y="230188"/>
            <a:ext cx="2105889" cy="1184563"/>
          </a:xfrm>
          <a:prstGeom prst="rect">
            <a:avLst/>
          </a:prstGeom>
        </p:spPr>
      </p:pic>
      <p:pic>
        <p:nvPicPr>
          <p:cNvPr id="6" name="Picture 2" descr="Image result for bgu">
            <a:extLst>
              <a:ext uri="{FF2B5EF4-FFF2-40B4-BE49-F238E27FC236}">
                <a16:creationId xmlns:a16="http://schemas.microsoft.com/office/drawing/2014/main" id="{E057917C-412B-4972-A6EC-686020B0E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685" y="86793"/>
            <a:ext cx="1471351" cy="147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1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BB3D-0843-4A47-8010-0314977B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0EE5B-7144-41D3-BB5D-9737FF1523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that worked well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BC88DA-CDAD-4FD8-B09B-AE54D6C6C8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6D4E806-705D-4AE7-8C15-50FF82D2B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Things that didn’t work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89DF3C-6E30-4BE0-A960-6742C017A18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78D16-9FA1-4CD9-9D02-8178AEA59F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964" y="230188"/>
            <a:ext cx="2105889" cy="1184563"/>
          </a:xfrm>
          <a:prstGeom prst="rect">
            <a:avLst/>
          </a:prstGeom>
        </p:spPr>
      </p:pic>
      <p:pic>
        <p:nvPicPr>
          <p:cNvPr id="6" name="Picture 2" descr="Image result for bgu">
            <a:extLst>
              <a:ext uri="{FF2B5EF4-FFF2-40B4-BE49-F238E27FC236}">
                <a16:creationId xmlns:a16="http://schemas.microsoft.com/office/drawing/2014/main" id="{E057917C-412B-4972-A6EC-686020B0E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685" y="86793"/>
            <a:ext cx="1471351" cy="147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21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BB3D-0843-4A47-8010-0314977B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00" y="365125"/>
            <a:ext cx="8500533" cy="1325563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39CD7-44CB-4D04-BAAE-53934E9F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78D16-9FA1-4CD9-9D02-8178AEA59F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964" y="230188"/>
            <a:ext cx="2105889" cy="1184563"/>
          </a:xfrm>
          <a:prstGeom prst="rect">
            <a:avLst/>
          </a:prstGeom>
        </p:spPr>
      </p:pic>
      <p:pic>
        <p:nvPicPr>
          <p:cNvPr id="6" name="Picture 2" descr="Image result for bgu">
            <a:extLst>
              <a:ext uri="{FF2B5EF4-FFF2-40B4-BE49-F238E27FC236}">
                <a16:creationId xmlns:a16="http://schemas.microsoft.com/office/drawing/2014/main" id="{E057917C-412B-4972-A6EC-686020B0E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685" y="86793"/>
            <a:ext cx="1471351" cy="147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012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BB3D-0843-4A47-8010-0314977B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942" y="365125"/>
            <a:ext cx="855339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Future work </a:t>
            </a:r>
            <a:br>
              <a:rPr lang="en-US" dirty="0"/>
            </a:br>
            <a:r>
              <a:rPr lang="en-US" sz="2400" dirty="0"/>
              <a:t>(ideas that we considered but haven’t tried due to time limitation)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39CD7-44CB-4D04-BAAE-53934E9F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78D16-9FA1-4CD9-9D02-8178AEA59F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53"/>
          <a:stretch/>
        </p:blipFill>
        <p:spPr>
          <a:xfrm>
            <a:off x="193964" y="230188"/>
            <a:ext cx="1807831" cy="1184563"/>
          </a:xfrm>
          <a:prstGeom prst="rect">
            <a:avLst/>
          </a:prstGeom>
        </p:spPr>
      </p:pic>
      <p:pic>
        <p:nvPicPr>
          <p:cNvPr id="6" name="Picture 2" descr="Image result for bgu">
            <a:extLst>
              <a:ext uri="{FF2B5EF4-FFF2-40B4-BE49-F238E27FC236}">
                <a16:creationId xmlns:a16="http://schemas.microsoft.com/office/drawing/2014/main" id="{E057917C-412B-4972-A6EC-686020B0E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685" y="86793"/>
            <a:ext cx="1471351" cy="147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112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Problem description</vt:lpstr>
      <vt:lpstr>Main findings &amp; insights</vt:lpstr>
      <vt:lpstr>Lessons learned</vt:lpstr>
      <vt:lpstr>PowerPoint Presentation</vt:lpstr>
      <vt:lpstr>results</vt:lpstr>
      <vt:lpstr>Future work  (ideas that we considered but haven’t tried due to time limitation)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Shimoni</dc:creator>
  <cp:lastModifiedBy>Nathaniel Shimoni</cp:lastModifiedBy>
  <cp:revision>2</cp:revision>
  <dcterms:created xsi:type="dcterms:W3CDTF">2018-05-04T02:55:14Z</dcterms:created>
  <dcterms:modified xsi:type="dcterms:W3CDTF">2018-05-04T03:07:58Z</dcterms:modified>
</cp:coreProperties>
</file>