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E107F73-1717-40B8-9281-953F7BEC2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B666F-53D3-4147-B51F-3C8CC1AA6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0502130-50A7-4953-A26D-E86D04BDF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7B21-3A70-4FAC-AB22-3D7506ED2D07}" type="datetimeFigureOut">
              <a:rPr lang="he-IL" smtClean="0"/>
              <a:t>ח'/אייר/תשע"ח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736CDEE-52B9-4F53-B664-5CD173561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55D98B1-8367-460F-B8D2-4A5C02A7B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BF15-0A13-48D2-B1D5-ED01A98BC4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125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6160977-6314-4EA7-8122-772E01FDF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1143CF4-9365-4CD6-8D16-9EEC9C016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6A354D8-B283-4155-8C12-D3FA540E3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7B21-3A70-4FAC-AB22-3D7506ED2D07}" type="datetimeFigureOut">
              <a:rPr lang="he-IL" smtClean="0"/>
              <a:t>ח'/אייר/תשע"ח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F5AB668-1F16-429F-BEA3-49FB953E4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F4E9CFF-D762-4E24-80FF-A36BD7CAC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BF15-0A13-48D2-B1D5-ED01A98BC4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2930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64CA200D-8519-4BB3-9708-28971B1B0B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896AC7D-4517-4ED6-A952-B58E2B826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28D134E-515A-4214-9841-36EC2211A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7B21-3A70-4FAC-AB22-3D7506ED2D07}" type="datetimeFigureOut">
              <a:rPr lang="he-IL" smtClean="0"/>
              <a:t>ח'/אייר/תשע"ח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02EC6DF-E0BA-4978-B820-027E116C2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9324010-A9FB-4986-9DB6-2A39CD62A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BF15-0A13-48D2-B1D5-ED01A98BC4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841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EEB767-1B20-47CA-B006-58B3A8DA0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594985A-52BE-43D6-A434-E46C97CD1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CC0CFA3-FF68-4F65-B862-C0E2D9D39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7B21-3A70-4FAC-AB22-3D7506ED2D07}" type="datetimeFigureOut">
              <a:rPr lang="he-IL" smtClean="0"/>
              <a:t>ח'/אייר/תשע"ח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D08DFEA-72CC-4A80-B74C-02F0CAF0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2F6F51B-06C5-493D-88DE-87F767401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BF15-0A13-48D2-B1D5-ED01A98BC4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933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3A6CBEF-311C-4738-A4C6-EFB612E7C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A00606D-59A1-4069-B4B9-7A0B9D265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FBB4AEB-1F3A-4E5C-9C4E-05113CA2E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7B21-3A70-4FAC-AB22-3D7506ED2D07}" type="datetimeFigureOut">
              <a:rPr lang="he-IL" smtClean="0"/>
              <a:t>ח'/אייר/תשע"ח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79EE099-035C-4E96-AEC7-5ED4FFC35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00E4DE0-0936-4163-8C3E-E31E2E1EB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BF15-0A13-48D2-B1D5-ED01A98BC4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9028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89F2FD6-B2C5-425F-AE68-5E6BFD03E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9E5FFF1-8EB7-4527-A036-CBE3CAA6E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F8CE6F4-99CF-4841-BCF7-38A69971B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AD6F00B-25D5-4B6D-91CD-ED4748EF2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7B21-3A70-4FAC-AB22-3D7506ED2D07}" type="datetimeFigureOut">
              <a:rPr lang="he-IL" smtClean="0"/>
              <a:t>ח'/אייר/תשע"ח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D8B7B7D-5604-4408-96F5-F15A0B24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CFD7B1E-5FD1-4708-B47E-3C840A121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BF15-0A13-48D2-B1D5-ED01A98BC4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017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9C3EF26-D11E-4975-9586-630483B6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790E764-D12C-4D53-9549-54C1E687D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8396FE7-C8DD-43D9-A18C-BE6A8F955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5642A3B7-11A6-40A4-87C6-0F99CCF410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176E27C9-6BA8-42F9-8C1E-748453B321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4C912ACA-969B-4018-B1FD-C258687FC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7B21-3A70-4FAC-AB22-3D7506ED2D07}" type="datetimeFigureOut">
              <a:rPr lang="he-IL" smtClean="0"/>
              <a:t>ח'/אייר/תשע"ח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90840A1E-8C47-44DC-A8DA-F423B1D9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8B9439F-3EF3-447D-8C2D-185AA7969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BF15-0A13-48D2-B1D5-ED01A98BC4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6952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3D08C92-013D-42CD-A876-8958AF37B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6DBD3610-3C7C-4F7E-8633-331009DA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7B21-3A70-4FAC-AB22-3D7506ED2D07}" type="datetimeFigureOut">
              <a:rPr lang="he-IL" smtClean="0"/>
              <a:t>ח'/אייר/תשע"ח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3F48965-5449-4D5D-9761-6C78E89CD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1646FAC-4B2A-4628-9983-E474618C4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BF15-0A13-48D2-B1D5-ED01A98BC4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5485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64232628-F21B-402F-AB23-451CA881A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7B21-3A70-4FAC-AB22-3D7506ED2D07}" type="datetimeFigureOut">
              <a:rPr lang="he-IL" smtClean="0"/>
              <a:t>ח'/אייר/תשע"ח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FC989B8-A5C1-4213-96C8-7715ED603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C2757F5-CCD9-4B26-B474-E935201B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BF15-0A13-48D2-B1D5-ED01A98BC4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4708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D874E61-7766-4A81-895C-D34DCA96E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1060822-CA1E-4D47-848C-BE3D2423D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49AB254-A1CC-45D1-A32D-A6D837C15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0621EBF-90F0-4523-B6B0-A859B5634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7B21-3A70-4FAC-AB22-3D7506ED2D07}" type="datetimeFigureOut">
              <a:rPr lang="he-IL" smtClean="0"/>
              <a:t>ח'/אייר/תשע"ח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4F1E2A1-1351-401E-9304-206423DBA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2977073-9CD5-401E-ACA6-B3F7F28E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BF15-0A13-48D2-B1D5-ED01A98BC4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0688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2D6893D-ECB8-4255-97C2-169515C62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0865DD2C-3E6D-48FE-B48E-444D0EBFF5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FDFE4AB-020D-4E75-A1BC-52297D45D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578C7C0-2F54-46E7-91E9-B7105DB81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7B21-3A70-4FAC-AB22-3D7506ED2D07}" type="datetimeFigureOut">
              <a:rPr lang="he-IL" smtClean="0"/>
              <a:t>ח'/אייר/תשע"ח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895A32D-5351-45B2-94DB-50A9632D2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E7B8F64-4984-46FF-BE46-9BD8ED2B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BF15-0A13-48D2-B1D5-ED01A98BC4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245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8BF93E0D-A398-497D-B996-84239AC73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7D97351-55AF-4302-A795-CC1762A0F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8AE4E1E-C52D-4DEC-9398-BFCDB17E5F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A7B21-3A70-4FAC-AB22-3D7506ED2D07}" type="datetimeFigureOut">
              <a:rPr lang="he-IL" smtClean="0"/>
              <a:t>ח'/אייר/תשע"ח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DA1A40D-8483-452B-9841-EF2049F659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4FC2A8F-DE1F-439C-9716-1CCE138CDE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3BF15-0A13-48D2-B1D5-ED01A98BC4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494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9C6490E-809E-4C2C-AE5C-C3D70E3082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4295FEF-533C-4EA9-9189-FA87405FEF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5736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697D4F4-F50F-4B8B-8F8B-AAB9182C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DMBI Data Hackathon</a:t>
            </a:r>
            <a:br>
              <a:rPr lang="en-US" dirty="0"/>
            </a:b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9F012D9-F6DE-429E-9BBB-B15D28C2F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/>
            <a:r>
              <a:rPr lang="en-US" dirty="0"/>
              <a:t>12:00 - "an Introductory Tutorial on Embeddings with TensorFlow" by Taboola</a:t>
            </a:r>
          </a:p>
          <a:p>
            <a:pPr algn="l" rtl="0" fontAlgn="base"/>
            <a:r>
              <a:rPr lang="en-US" dirty="0"/>
              <a:t>16:00 "Advanced </a:t>
            </a:r>
            <a:r>
              <a:rPr lang="en-US" dirty="0" err="1"/>
              <a:t>Keras</a:t>
            </a:r>
            <a:r>
              <a:rPr lang="en-US" dirty="0"/>
              <a:t> Applications" by Yam Peleg</a:t>
            </a:r>
          </a:p>
          <a:p>
            <a:pPr algn="l" rtl="0" fontAlgn="base"/>
            <a:r>
              <a:rPr lang="en-US" dirty="0"/>
              <a:t>19:00 "Interpretability of Machine Learning Models" by  Michaël </a:t>
            </a:r>
            <a:r>
              <a:rPr lang="en-US" dirty="0" err="1"/>
              <a:t>Mariën</a:t>
            </a:r>
            <a:r>
              <a:rPr lang="en-US" dirty="0"/>
              <a:t> from KBC</a:t>
            </a: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5313900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</Words>
  <Application>Microsoft Office PowerPoint</Application>
  <PresentationFormat>מסך רחב</PresentationFormat>
  <Paragraphs>4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  <vt:lpstr>DMBI Data Hackathon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Liat</dc:creator>
  <cp:lastModifiedBy>Liat</cp:lastModifiedBy>
  <cp:revision>2</cp:revision>
  <dcterms:created xsi:type="dcterms:W3CDTF">2018-04-23T10:52:03Z</dcterms:created>
  <dcterms:modified xsi:type="dcterms:W3CDTF">2018-04-23T10:56:55Z</dcterms:modified>
</cp:coreProperties>
</file>