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52"/>
  </p:notesMasterIdLst>
  <p:sldIdLst>
    <p:sldId id="293" r:id="rId3"/>
    <p:sldId id="311" r:id="rId4"/>
    <p:sldId id="294" r:id="rId5"/>
    <p:sldId id="271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1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90" r:id="rId38"/>
    <p:sldId id="295" r:id="rId39"/>
    <p:sldId id="292" r:id="rId40"/>
    <p:sldId id="296" r:id="rId41"/>
    <p:sldId id="297" r:id="rId42"/>
    <p:sldId id="298" r:id="rId43"/>
    <p:sldId id="306" r:id="rId44"/>
    <p:sldId id="299" r:id="rId45"/>
    <p:sldId id="302" r:id="rId46"/>
    <p:sldId id="305" r:id="rId47"/>
    <p:sldId id="304" r:id="rId48"/>
    <p:sldId id="310" r:id="rId49"/>
    <p:sldId id="309" r:id="rId50"/>
    <p:sldId id="308" r:id="rId51"/>
  </p:sldIdLst>
  <p:sldSz cx="9144000" cy="6858000" type="screen4x3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E67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E7E6AB-D577-4CEC-8961-AC3A46D147DF}" v="22" dt="2022-07-16T16:05:15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microsoft.com/office/2016/11/relationships/changesInfo" Target="changesInfos/changesInfo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a Bögel" userId="ccc396c15ae9e22c" providerId="LiveId" clId="{CCE7E6AB-D577-4CEC-8961-AC3A46D147DF}"/>
    <pc:docChg chg="undo redo custSel addSld delSld modSld sldOrd">
      <pc:chgData name="Tana Bögel" userId="ccc396c15ae9e22c" providerId="LiveId" clId="{CCE7E6AB-D577-4CEC-8961-AC3A46D147DF}" dt="2022-07-16T16:07:54.054" v="1413" actId="255"/>
      <pc:docMkLst>
        <pc:docMk/>
      </pc:docMkLst>
      <pc:sldChg chg="del">
        <pc:chgData name="Tana Bögel" userId="ccc396c15ae9e22c" providerId="LiveId" clId="{CCE7E6AB-D577-4CEC-8961-AC3A46D147DF}" dt="2022-07-15T17:29:28.166" v="35" actId="47"/>
        <pc:sldMkLst>
          <pc:docMk/>
          <pc:sldMk cId="0" sldId="256"/>
        </pc:sldMkLst>
      </pc:sldChg>
      <pc:sldChg chg="ord">
        <pc:chgData name="Tana Bögel" userId="ccc396c15ae9e22c" providerId="LiveId" clId="{CCE7E6AB-D577-4CEC-8961-AC3A46D147DF}" dt="2022-07-15T17:25:41.171" v="1"/>
        <pc:sldMkLst>
          <pc:docMk/>
          <pc:sldMk cId="0" sldId="257"/>
        </pc:sldMkLst>
      </pc:sldChg>
      <pc:sldChg chg="delSp modSp mod ord">
        <pc:chgData name="Tana Bögel" userId="ccc396c15ae9e22c" providerId="LiveId" clId="{CCE7E6AB-D577-4CEC-8961-AC3A46D147DF}" dt="2022-07-16T15:52:29.945" v="1248" actId="1076"/>
        <pc:sldMkLst>
          <pc:docMk/>
          <pc:sldMk cId="0" sldId="258"/>
        </pc:sldMkLst>
        <pc:spChg chg="del">
          <ac:chgData name="Tana Bögel" userId="ccc396c15ae9e22c" providerId="LiveId" clId="{CCE7E6AB-D577-4CEC-8961-AC3A46D147DF}" dt="2022-07-16T15:52:16.589" v="1245" actId="478"/>
          <ac:spMkLst>
            <pc:docMk/>
            <pc:sldMk cId="0" sldId="258"/>
            <ac:spMk id="93" creationId="{00000000-0000-0000-0000-000000000000}"/>
          </ac:spMkLst>
        </pc:spChg>
        <pc:spChg chg="mod">
          <ac:chgData name="Tana Bögel" userId="ccc396c15ae9e22c" providerId="LiveId" clId="{CCE7E6AB-D577-4CEC-8961-AC3A46D147DF}" dt="2022-07-16T15:52:29.945" v="1248" actId="1076"/>
          <ac:spMkLst>
            <pc:docMk/>
            <pc:sldMk cId="0" sldId="258"/>
            <ac:spMk id="94" creationId="{00000000-0000-0000-0000-000000000000}"/>
          </ac:spMkLst>
        </pc:spChg>
      </pc:sldChg>
      <pc:sldChg chg="delSp modSp mod ord">
        <pc:chgData name="Tana Bögel" userId="ccc396c15ae9e22c" providerId="LiveId" clId="{CCE7E6AB-D577-4CEC-8961-AC3A46D147DF}" dt="2022-07-16T15:52:12.124" v="1244" actId="1076"/>
        <pc:sldMkLst>
          <pc:docMk/>
          <pc:sldMk cId="0" sldId="259"/>
        </pc:sldMkLst>
        <pc:spChg chg="del">
          <ac:chgData name="Tana Bögel" userId="ccc396c15ae9e22c" providerId="LiveId" clId="{CCE7E6AB-D577-4CEC-8961-AC3A46D147DF}" dt="2022-07-16T15:51:56.015" v="1242" actId="478"/>
          <ac:spMkLst>
            <pc:docMk/>
            <pc:sldMk cId="0" sldId="259"/>
            <ac:spMk id="98" creationId="{00000000-0000-0000-0000-000000000000}"/>
          </ac:spMkLst>
        </pc:spChg>
        <pc:spChg chg="mod">
          <ac:chgData name="Tana Bögel" userId="ccc396c15ae9e22c" providerId="LiveId" clId="{CCE7E6AB-D577-4CEC-8961-AC3A46D147DF}" dt="2022-07-16T15:52:12.124" v="1244" actId="1076"/>
          <ac:spMkLst>
            <pc:docMk/>
            <pc:sldMk cId="0" sldId="259"/>
            <ac:spMk id="99" creationId="{00000000-0000-0000-0000-000000000000}"/>
          </ac:spMkLst>
        </pc:spChg>
        <pc:spChg chg="mod">
          <ac:chgData name="Tana Bögel" userId="ccc396c15ae9e22c" providerId="LiveId" clId="{CCE7E6AB-D577-4CEC-8961-AC3A46D147DF}" dt="2022-07-15T17:26:09.865" v="2" actId="207"/>
          <ac:spMkLst>
            <pc:docMk/>
            <pc:sldMk cId="0" sldId="259"/>
            <ac:spMk id="114" creationId="{00000000-0000-0000-0000-000000000000}"/>
          </ac:spMkLst>
        </pc:spChg>
        <pc:grpChg chg="mod">
          <ac:chgData name="Tana Bögel" userId="ccc396c15ae9e22c" providerId="LiveId" clId="{CCE7E6AB-D577-4CEC-8961-AC3A46D147DF}" dt="2022-07-15T17:26:22.153" v="4" actId="1076"/>
          <ac:grpSpMkLst>
            <pc:docMk/>
            <pc:sldMk cId="0" sldId="259"/>
            <ac:grpSpMk id="102" creationId="{00000000-0000-0000-0000-000000000000}"/>
          </ac:grpSpMkLst>
        </pc:grpChg>
        <pc:grpChg chg="mod">
          <ac:chgData name="Tana Bögel" userId="ccc396c15ae9e22c" providerId="LiveId" clId="{CCE7E6AB-D577-4CEC-8961-AC3A46D147DF}" dt="2022-07-15T17:26:29.320" v="5" actId="1076"/>
          <ac:grpSpMkLst>
            <pc:docMk/>
            <pc:sldMk cId="0" sldId="259"/>
            <ac:grpSpMk id="112" creationId="{00000000-0000-0000-0000-000000000000}"/>
          </ac:grpSpMkLst>
        </pc:grpChg>
      </pc:sldChg>
      <pc:sldChg chg="delSp modSp mod ord">
        <pc:chgData name="Tana Bögel" userId="ccc396c15ae9e22c" providerId="LiveId" clId="{CCE7E6AB-D577-4CEC-8961-AC3A46D147DF}" dt="2022-07-16T15:51:48.519" v="1241" actId="1076"/>
        <pc:sldMkLst>
          <pc:docMk/>
          <pc:sldMk cId="0" sldId="260"/>
        </pc:sldMkLst>
        <pc:spChg chg="del">
          <ac:chgData name="Tana Bögel" userId="ccc396c15ae9e22c" providerId="LiveId" clId="{CCE7E6AB-D577-4CEC-8961-AC3A46D147DF}" dt="2022-07-16T15:51:38.318" v="1239" actId="478"/>
          <ac:spMkLst>
            <pc:docMk/>
            <pc:sldMk cId="0" sldId="260"/>
            <ac:spMk id="118" creationId="{00000000-0000-0000-0000-000000000000}"/>
          </ac:spMkLst>
        </pc:spChg>
        <pc:spChg chg="mod">
          <ac:chgData name="Tana Bögel" userId="ccc396c15ae9e22c" providerId="LiveId" clId="{CCE7E6AB-D577-4CEC-8961-AC3A46D147DF}" dt="2022-07-16T15:51:48.519" v="1241" actId="1076"/>
          <ac:spMkLst>
            <pc:docMk/>
            <pc:sldMk cId="0" sldId="260"/>
            <ac:spMk id="119" creationId="{00000000-0000-0000-0000-000000000000}"/>
          </ac:spMkLst>
        </pc:spChg>
        <pc:spChg chg="mod">
          <ac:chgData name="Tana Bögel" userId="ccc396c15ae9e22c" providerId="LiveId" clId="{CCE7E6AB-D577-4CEC-8961-AC3A46D147DF}" dt="2022-07-15T17:27:15.734" v="10" actId="207"/>
          <ac:spMkLst>
            <pc:docMk/>
            <pc:sldMk cId="0" sldId="260"/>
            <ac:spMk id="127" creationId="{00000000-0000-0000-0000-000000000000}"/>
          </ac:spMkLst>
        </pc:spChg>
      </pc:sldChg>
      <pc:sldChg chg="addSp delSp modSp mod ord">
        <pc:chgData name="Tana Bögel" userId="ccc396c15ae9e22c" providerId="LiveId" clId="{CCE7E6AB-D577-4CEC-8961-AC3A46D147DF}" dt="2022-07-16T15:52:41.266" v="1249" actId="1076"/>
        <pc:sldMkLst>
          <pc:docMk/>
          <pc:sldMk cId="0" sldId="261"/>
        </pc:sldMkLst>
        <pc:spChg chg="add mod">
          <ac:chgData name="Tana Bögel" userId="ccc396c15ae9e22c" providerId="LiveId" clId="{CCE7E6AB-D577-4CEC-8961-AC3A46D147DF}" dt="2022-07-16T15:52:41.266" v="1249" actId="1076"/>
          <ac:spMkLst>
            <pc:docMk/>
            <pc:sldMk cId="0" sldId="261"/>
            <ac:spMk id="24" creationId="{622523E1-CE62-1032-A8A5-3B8A69ECF2A2}"/>
          </ac:spMkLst>
        </pc:spChg>
        <pc:spChg chg="mod">
          <ac:chgData name="Tana Bögel" userId="ccc396c15ae9e22c" providerId="LiveId" clId="{CCE7E6AB-D577-4CEC-8961-AC3A46D147DF}" dt="2022-07-15T17:28:06.487" v="17" actId="20577"/>
          <ac:spMkLst>
            <pc:docMk/>
            <pc:sldMk cId="0" sldId="261"/>
            <ac:spMk id="139" creationId="{00000000-0000-0000-0000-000000000000}"/>
          </ac:spMkLst>
        </pc:spChg>
        <pc:spChg chg="del">
          <ac:chgData name="Tana Bögel" userId="ccc396c15ae9e22c" providerId="LiveId" clId="{CCE7E6AB-D577-4CEC-8961-AC3A46D147DF}" dt="2022-07-16T15:51:25.165" v="1237" actId="478"/>
          <ac:spMkLst>
            <pc:docMk/>
            <pc:sldMk cId="0" sldId="261"/>
            <ac:spMk id="140" creationId="{00000000-0000-0000-0000-000000000000}"/>
          </ac:spMkLst>
        </pc:spChg>
        <pc:spChg chg="del">
          <ac:chgData name="Tana Bögel" userId="ccc396c15ae9e22c" providerId="LiveId" clId="{CCE7E6AB-D577-4CEC-8961-AC3A46D147DF}" dt="2022-07-16T09:08:29.638" v="664" actId="478"/>
          <ac:spMkLst>
            <pc:docMk/>
            <pc:sldMk cId="0" sldId="261"/>
            <ac:spMk id="141" creationId="{00000000-0000-0000-0000-000000000000}"/>
          </ac:spMkLst>
        </pc:spChg>
        <pc:spChg chg="mod">
          <ac:chgData name="Tana Bögel" userId="ccc396c15ae9e22c" providerId="LiveId" clId="{CCE7E6AB-D577-4CEC-8961-AC3A46D147DF}" dt="2022-07-15T17:27:25.653" v="11" actId="207"/>
          <ac:spMkLst>
            <pc:docMk/>
            <pc:sldMk cId="0" sldId="261"/>
            <ac:spMk id="149" creationId="{00000000-0000-0000-0000-000000000000}"/>
          </ac:spMkLst>
        </pc:spChg>
      </pc:sldChg>
      <pc:sldChg chg="delSp modSp mod ord">
        <pc:chgData name="Tana Bögel" userId="ccc396c15ae9e22c" providerId="LiveId" clId="{CCE7E6AB-D577-4CEC-8961-AC3A46D147DF}" dt="2022-07-16T15:58:04.096" v="1284" actId="255"/>
        <pc:sldMkLst>
          <pc:docMk/>
          <pc:sldMk cId="0" sldId="262"/>
        </pc:sldMkLst>
        <pc:spChg chg="mod">
          <ac:chgData name="Tana Bögel" userId="ccc396c15ae9e22c" providerId="LiveId" clId="{CCE7E6AB-D577-4CEC-8961-AC3A46D147DF}" dt="2022-07-16T15:58:04.096" v="1284" actId="255"/>
          <ac:spMkLst>
            <pc:docMk/>
            <pc:sldMk cId="0" sldId="262"/>
            <ac:spMk id="161" creationId="{00000000-0000-0000-0000-000000000000}"/>
          </ac:spMkLst>
        </pc:spChg>
        <pc:spChg chg="del">
          <ac:chgData name="Tana Bögel" userId="ccc396c15ae9e22c" providerId="LiveId" clId="{CCE7E6AB-D577-4CEC-8961-AC3A46D147DF}" dt="2022-07-16T15:51:00.788" v="1233" actId="478"/>
          <ac:spMkLst>
            <pc:docMk/>
            <pc:sldMk cId="0" sldId="262"/>
            <ac:spMk id="162" creationId="{00000000-0000-0000-0000-000000000000}"/>
          </ac:spMkLst>
        </pc:spChg>
        <pc:spChg chg="mod">
          <ac:chgData name="Tana Bögel" userId="ccc396c15ae9e22c" providerId="LiveId" clId="{CCE7E6AB-D577-4CEC-8961-AC3A46D147DF}" dt="2022-07-16T15:54:43.253" v="1272" actId="14100"/>
          <ac:spMkLst>
            <pc:docMk/>
            <pc:sldMk cId="0" sldId="262"/>
            <ac:spMk id="163" creationId="{00000000-0000-0000-0000-000000000000}"/>
          </ac:spMkLst>
        </pc:spChg>
        <pc:spChg chg="mod">
          <ac:chgData name="Tana Bögel" userId="ccc396c15ae9e22c" providerId="LiveId" clId="{CCE7E6AB-D577-4CEC-8961-AC3A46D147DF}" dt="2022-07-15T17:27:32.037" v="12" actId="207"/>
          <ac:spMkLst>
            <pc:docMk/>
            <pc:sldMk cId="0" sldId="262"/>
            <ac:spMk id="171" creationId="{00000000-0000-0000-0000-000000000000}"/>
          </ac:spMkLst>
        </pc:spChg>
        <pc:spChg chg="mod">
          <ac:chgData name="Tana Bögel" userId="ccc396c15ae9e22c" providerId="LiveId" clId="{CCE7E6AB-D577-4CEC-8961-AC3A46D147DF}" dt="2022-07-15T17:27:32.037" v="12" actId="207"/>
          <ac:spMkLst>
            <pc:docMk/>
            <pc:sldMk cId="0" sldId="262"/>
            <ac:spMk id="173" creationId="{00000000-0000-0000-0000-000000000000}"/>
          </ac:spMkLst>
        </pc:spChg>
      </pc:sldChg>
      <pc:sldChg chg="delSp modSp mod ord">
        <pc:chgData name="Tana Bögel" userId="ccc396c15ae9e22c" providerId="LiveId" clId="{CCE7E6AB-D577-4CEC-8961-AC3A46D147DF}" dt="2022-07-16T15:50:55.683" v="1232" actId="1076"/>
        <pc:sldMkLst>
          <pc:docMk/>
          <pc:sldMk cId="0" sldId="263"/>
        </pc:sldMkLst>
        <pc:spChg chg="del">
          <ac:chgData name="Tana Bögel" userId="ccc396c15ae9e22c" providerId="LiveId" clId="{CCE7E6AB-D577-4CEC-8961-AC3A46D147DF}" dt="2022-07-16T15:50:40.237" v="1229" actId="478"/>
          <ac:spMkLst>
            <pc:docMk/>
            <pc:sldMk cId="0" sldId="263"/>
            <ac:spMk id="184" creationId="{00000000-0000-0000-0000-000000000000}"/>
          </ac:spMkLst>
        </pc:spChg>
        <pc:spChg chg="mod">
          <ac:chgData name="Tana Bögel" userId="ccc396c15ae9e22c" providerId="LiveId" clId="{CCE7E6AB-D577-4CEC-8961-AC3A46D147DF}" dt="2022-07-16T15:50:55.683" v="1232" actId="1076"/>
          <ac:spMkLst>
            <pc:docMk/>
            <pc:sldMk cId="0" sldId="263"/>
            <ac:spMk id="185" creationId="{00000000-0000-0000-0000-000000000000}"/>
          </ac:spMkLst>
        </pc:spChg>
        <pc:spChg chg="mod">
          <ac:chgData name="Tana Bögel" userId="ccc396c15ae9e22c" providerId="LiveId" clId="{CCE7E6AB-D577-4CEC-8961-AC3A46D147DF}" dt="2022-07-15T17:27:40.810" v="13" actId="207"/>
          <ac:spMkLst>
            <pc:docMk/>
            <pc:sldMk cId="0" sldId="263"/>
            <ac:spMk id="193" creationId="{00000000-0000-0000-0000-000000000000}"/>
          </ac:spMkLst>
        </pc:spChg>
        <pc:spChg chg="mod">
          <ac:chgData name="Tana Bögel" userId="ccc396c15ae9e22c" providerId="LiveId" clId="{CCE7E6AB-D577-4CEC-8961-AC3A46D147DF}" dt="2022-07-15T17:27:40.810" v="13" actId="207"/>
          <ac:spMkLst>
            <pc:docMk/>
            <pc:sldMk cId="0" sldId="263"/>
            <ac:spMk id="194" creationId="{00000000-0000-0000-0000-000000000000}"/>
          </ac:spMkLst>
        </pc:spChg>
        <pc:spChg chg="mod">
          <ac:chgData name="Tana Bögel" userId="ccc396c15ae9e22c" providerId="LiveId" clId="{CCE7E6AB-D577-4CEC-8961-AC3A46D147DF}" dt="2022-07-15T17:27:40.810" v="13" actId="207"/>
          <ac:spMkLst>
            <pc:docMk/>
            <pc:sldMk cId="0" sldId="263"/>
            <ac:spMk id="195" creationId="{00000000-0000-0000-0000-000000000000}"/>
          </ac:spMkLst>
        </pc:spChg>
      </pc:sldChg>
      <pc:sldChg chg="addSp delSp modSp mod ord">
        <pc:chgData name="Tana Bögel" userId="ccc396c15ae9e22c" providerId="LiveId" clId="{CCE7E6AB-D577-4CEC-8961-AC3A46D147DF}" dt="2022-07-16T15:50:33.542" v="1228" actId="1076"/>
        <pc:sldMkLst>
          <pc:docMk/>
          <pc:sldMk cId="0" sldId="264"/>
        </pc:sldMkLst>
        <pc:spChg chg="add mod">
          <ac:chgData name="Tana Bögel" userId="ccc396c15ae9e22c" providerId="LiveId" clId="{CCE7E6AB-D577-4CEC-8961-AC3A46D147DF}" dt="2022-07-16T15:50:33.542" v="1228" actId="1076"/>
          <ac:spMkLst>
            <pc:docMk/>
            <pc:sldMk cId="0" sldId="264"/>
            <ac:spMk id="7" creationId="{135F27CD-8E6D-C71A-C175-417A5F3E472C}"/>
          </ac:spMkLst>
        </pc:spChg>
        <pc:spChg chg="del">
          <ac:chgData name="Tana Bögel" userId="ccc396c15ae9e22c" providerId="LiveId" clId="{CCE7E6AB-D577-4CEC-8961-AC3A46D147DF}" dt="2022-07-16T15:50:28.022" v="1227" actId="478"/>
          <ac:spMkLst>
            <pc:docMk/>
            <pc:sldMk cId="0" sldId="264"/>
            <ac:spMk id="206" creationId="{00000000-0000-0000-0000-000000000000}"/>
          </ac:spMkLst>
        </pc:spChg>
        <pc:spChg chg="del">
          <ac:chgData name="Tana Bögel" userId="ccc396c15ae9e22c" providerId="LiveId" clId="{CCE7E6AB-D577-4CEC-8961-AC3A46D147DF}" dt="2022-07-16T09:11:41.365" v="847" actId="478"/>
          <ac:spMkLst>
            <pc:docMk/>
            <pc:sldMk cId="0" sldId="264"/>
            <ac:spMk id="207" creationId="{00000000-0000-0000-0000-000000000000}"/>
          </ac:spMkLst>
        </pc:spChg>
      </pc:sldChg>
      <pc:sldChg chg="modSp mod ord">
        <pc:chgData name="Tana Bögel" userId="ccc396c15ae9e22c" providerId="LiveId" clId="{CCE7E6AB-D577-4CEC-8961-AC3A46D147DF}" dt="2022-07-15T17:32:11.531" v="50" actId="1076"/>
        <pc:sldMkLst>
          <pc:docMk/>
          <pc:sldMk cId="0" sldId="265"/>
        </pc:sldMkLst>
        <pc:spChg chg="mod">
          <ac:chgData name="Tana Bögel" userId="ccc396c15ae9e22c" providerId="LiveId" clId="{CCE7E6AB-D577-4CEC-8961-AC3A46D147DF}" dt="2022-07-15T17:32:11.531" v="50" actId="1076"/>
          <ac:spMkLst>
            <pc:docMk/>
            <pc:sldMk cId="0" sldId="265"/>
            <ac:spMk id="210" creationId="{00000000-0000-0000-0000-000000000000}"/>
          </ac:spMkLst>
        </pc:spChg>
      </pc:sldChg>
      <pc:sldChg chg="addSp delSp modSp mod ord">
        <pc:chgData name="Tana Bögel" userId="ccc396c15ae9e22c" providerId="LiveId" clId="{CCE7E6AB-D577-4CEC-8961-AC3A46D147DF}" dt="2022-07-16T15:50:11.296" v="1225" actId="1076"/>
        <pc:sldMkLst>
          <pc:docMk/>
          <pc:sldMk cId="0" sldId="266"/>
        </pc:sldMkLst>
        <pc:spChg chg="add mod">
          <ac:chgData name="Tana Bögel" userId="ccc396c15ae9e22c" providerId="LiveId" clId="{CCE7E6AB-D577-4CEC-8961-AC3A46D147DF}" dt="2022-07-16T15:50:11.296" v="1225" actId="1076"/>
          <ac:spMkLst>
            <pc:docMk/>
            <pc:sldMk cId="0" sldId="266"/>
            <ac:spMk id="7" creationId="{B628434E-FA23-BECC-B02A-C9BCB2498F2F}"/>
          </ac:spMkLst>
        </pc:spChg>
        <pc:spChg chg="del mod">
          <ac:chgData name="Tana Bögel" userId="ccc396c15ae9e22c" providerId="LiveId" clId="{CCE7E6AB-D577-4CEC-8961-AC3A46D147DF}" dt="2022-07-16T15:49:27.807" v="1220" actId="478"/>
          <ac:spMkLst>
            <pc:docMk/>
            <pc:sldMk cId="0" sldId="266"/>
            <ac:spMk id="212" creationId="{00000000-0000-0000-0000-000000000000}"/>
          </ac:spMkLst>
        </pc:spChg>
        <pc:spChg chg="del">
          <ac:chgData name="Tana Bögel" userId="ccc396c15ae9e22c" providerId="LiveId" clId="{CCE7E6AB-D577-4CEC-8961-AC3A46D147DF}" dt="2022-07-16T09:12:28.924" v="849" actId="478"/>
          <ac:spMkLst>
            <pc:docMk/>
            <pc:sldMk cId="0" sldId="266"/>
            <ac:spMk id="213" creationId="{00000000-0000-0000-0000-000000000000}"/>
          </ac:spMkLst>
        </pc:spChg>
      </pc:sldChg>
      <pc:sldChg chg="addSp delSp modSp mod ord">
        <pc:chgData name="Tana Bögel" userId="ccc396c15ae9e22c" providerId="LiveId" clId="{CCE7E6AB-D577-4CEC-8961-AC3A46D147DF}" dt="2022-07-16T16:03:33.769" v="1362" actId="14100"/>
        <pc:sldMkLst>
          <pc:docMk/>
          <pc:sldMk cId="0" sldId="267"/>
        </pc:sldMkLst>
        <pc:spChg chg="add mod">
          <ac:chgData name="Tana Bögel" userId="ccc396c15ae9e22c" providerId="LiveId" clId="{CCE7E6AB-D577-4CEC-8961-AC3A46D147DF}" dt="2022-07-16T16:02:31.210" v="1345" actId="1076"/>
          <ac:spMkLst>
            <pc:docMk/>
            <pc:sldMk cId="0" sldId="267"/>
            <ac:spMk id="2" creationId="{233E1304-A14F-AD84-EF47-930150823F19}"/>
          </ac:spMkLst>
        </pc:spChg>
        <pc:spChg chg="mod">
          <ac:chgData name="Tana Bögel" userId="ccc396c15ae9e22c" providerId="LiveId" clId="{CCE7E6AB-D577-4CEC-8961-AC3A46D147DF}" dt="2022-07-16T16:03:21.198" v="1355" actId="20577"/>
          <ac:spMkLst>
            <pc:docMk/>
            <pc:sldMk cId="0" sldId="267"/>
            <ac:spMk id="216" creationId="{00000000-0000-0000-0000-000000000000}"/>
          </ac:spMkLst>
        </pc:spChg>
        <pc:spChg chg="del">
          <ac:chgData name="Tana Bögel" userId="ccc396c15ae9e22c" providerId="LiveId" clId="{CCE7E6AB-D577-4CEC-8961-AC3A46D147DF}" dt="2022-07-16T15:49:10.705" v="1215" actId="478"/>
          <ac:spMkLst>
            <pc:docMk/>
            <pc:sldMk cId="0" sldId="267"/>
            <ac:spMk id="217" creationId="{00000000-0000-0000-0000-000000000000}"/>
          </ac:spMkLst>
        </pc:spChg>
        <pc:spChg chg="mod">
          <ac:chgData name="Tana Bögel" userId="ccc396c15ae9e22c" providerId="LiveId" clId="{CCE7E6AB-D577-4CEC-8961-AC3A46D147DF}" dt="2022-07-16T16:03:33.769" v="1362" actId="14100"/>
          <ac:spMkLst>
            <pc:docMk/>
            <pc:sldMk cId="0" sldId="267"/>
            <ac:spMk id="218" creationId="{00000000-0000-0000-0000-000000000000}"/>
          </ac:spMkLst>
        </pc:spChg>
      </pc:sldChg>
      <pc:sldChg chg="delSp modSp mod ord">
        <pc:chgData name="Tana Bögel" userId="ccc396c15ae9e22c" providerId="LiveId" clId="{CCE7E6AB-D577-4CEC-8961-AC3A46D147DF}" dt="2022-07-16T15:50:01.955" v="1224" actId="1076"/>
        <pc:sldMkLst>
          <pc:docMk/>
          <pc:sldMk cId="0" sldId="268"/>
        </pc:sldMkLst>
        <pc:spChg chg="mod">
          <ac:chgData name="Tana Bögel" userId="ccc396c15ae9e22c" providerId="LiveId" clId="{CCE7E6AB-D577-4CEC-8961-AC3A46D147DF}" dt="2022-07-15T17:33:33.649" v="126" actId="20577"/>
          <ac:spMkLst>
            <pc:docMk/>
            <pc:sldMk cId="0" sldId="268"/>
            <ac:spMk id="222" creationId="{00000000-0000-0000-0000-000000000000}"/>
          </ac:spMkLst>
        </pc:spChg>
        <pc:spChg chg="del">
          <ac:chgData name="Tana Bögel" userId="ccc396c15ae9e22c" providerId="LiveId" clId="{CCE7E6AB-D577-4CEC-8961-AC3A46D147DF}" dt="2022-07-16T15:47:22.503" v="1192" actId="478"/>
          <ac:spMkLst>
            <pc:docMk/>
            <pc:sldMk cId="0" sldId="268"/>
            <ac:spMk id="223" creationId="{00000000-0000-0000-0000-000000000000}"/>
          </ac:spMkLst>
        </pc:spChg>
        <pc:spChg chg="mod">
          <ac:chgData name="Tana Bögel" userId="ccc396c15ae9e22c" providerId="LiveId" clId="{CCE7E6AB-D577-4CEC-8961-AC3A46D147DF}" dt="2022-07-16T15:50:01.955" v="1224" actId="1076"/>
          <ac:spMkLst>
            <pc:docMk/>
            <pc:sldMk cId="0" sldId="268"/>
            <ac:spMk id="224" creationId="{00000000-0000-0000-0000-000000000000}"/>
          </ac:spMkLst>
        </pc:spChg>
      </pc:sldChg>
      <pc:sldChg chg="delSp modSp mod ord">
        <pc:chgData name="Tana Bögel" userId="ccc396c15ae9e22c" providerId="LiveId" clId="{CCE7E6AB-D577-4CEC-8961-AC3A46D147DF}" dt="2022-07-16T16:01:29.800" v="1302" actId="255"/>
        <pc:sldMkLst>
          <pc:docMk/>
          <pc:sldMk cId="0" sldId="269"/>
        </pc:sldMkLst>
        <pc:spChg chg="mod">
          <ac:chgData name="Tana Bögel" userId="ccc396c15ae9e22c" providerId="LiveId" clId="{CCE7E6AB-D577-4CEC-8961-AC3A46D147DF}" dt="2022-07-16T16:01:29.800" v="1302" actId="255"/>
          <ac:spMkLst>
            <pc:docMk/>
            <pc:sldMk cId="0" sldId="269"/>
            <ac:spMk id="227" creationId="{00000000-0000-0000-0000-000000000000}"/>
          </ac:spMkLst>
        </pc:spChg>
        <pc:spChg chg="del mod">
          <ac:chgData name="Tana Bögel" userId="ccc396c15ae9e22c" providerId="LiveId" clId="{CCE7E6AB-D577-4CEC-8961-AC3A46D147DF}" dt="2022-07-16T15:47:12.356" v="1190" actId="478"/>
          <ac:spMkLst>
            <pc:docMk/>
            <pc:sldMk cId="0" sldId="269"/>
            <ac:spMk id="228" creationId="{00000000-0000-0000-0000-000000000000}"/>
          </ac:spMkLst>
        </pc:spChg>
        <pc:spChg chg="mod">
          <ac:chgData name="Tana Bögel" userId="ccc396c15ae9e22c" providerId="LiveId" clId="{CCE7E6AB-D577-4CEC-8961-AC3A46D147DF}" dt="2022-07-16T15:50:23.553" v="1226" actId="1076"/>
          <ac:spMkLst>
            <pc:docMk/>
            <pc:sldMk cId="0" sldId="269"/>
            <ac:spMk id="229" creationId="{00000000-0000-0000-0000-000000000000}"/>
          </ac:spMkLst>
        </pc:spChg>
        <pc:spChg chg="mod">
          <ac:chgData name="Tana Bögel" userId="ccc396c15ae9e22c" providerId="LiveId" clId="{CCE7E6AB-D577-4CEC-8961-AC3A46D147DF}" dt="2022-07-16T15:48:00.270" v="1200" actId="1076"/>
          <ac:spMkLst>
            <pc:docMk/>
            <pc:sldMk cId="0" sldId="269"/>
            <ac:spMk id="230" creationId="{00000000-0000-0000-0000-000000000000}"/>
          </ac:spMkLst>
        </pc:spChg>
      </pc:sldChg>
      <pc:sldChg chg="modSp mod">
        <pc:chgData name="Tana Bögel" userId="ccc396c15ae9e22c" providerId="LiveId" clId="{CCE7E6AB-D577-4CEC-8961-AC3A46D147DF}" dt="2022-07-15T17:40:27.399" v="392" actId="1076"/>
        <pc:sldMkLst>
          <pc:docMk/>
          <pc:sldMk cId="0" sldId="271"/>
        </pc:sldMkLst>
        <pc:spChg chg="mod">
          <ac:chgData name="Tana Bögel" userId="ccc396c15ae9e22c" providerId="LiveId" clId="{CCE7E6AB-D577-4CEC-8961-AC3A46D147DF}" dt="2022-07-15T17:40:27.399" v="392" actId="1076"/>
          <ac:spMkLst>
            <pc:docMk/>
            <pc:sldMk cId="0" sldId="271"/>
            <ac:spMk id="266" creationId="{00000000-0000-0000-0000-000000000000}"/>
          </ac:spMkLst>
        </pc:spChg>
      </pc:sldChg>
      <pc:sldChg chg="delSp modSp mod">
        <pc:chgData name="Tana Bögel" userId="ccc396c15ae9e22c" providerId="LiveId" clId="{CCE7E6AB-D577-4CEC-8961-AC3A46D147DF}" dt="2022-07-16T16:07:40.829" v="1410" actId="255"/>
        <pc:sldMkLst>
          <pc:docMk/>
          <pc:sldMk cId="0" sldId="273"/>
        </pc:sldMkLst>
        <pc:spChg chg="del">
          <ac:chgData name="Tana Bögel" userId="ccc396c15ae9e22c" providerId="LiveId" clId="{CCE7E6AB-D577-4CEC-8961-AC3A46D147DF}" dt="2022-07-16T16:07:34.854" v="1408" actId="478"/>
          <ac:spMkLst>
            <pc:docMk/>
            <pc:sldMk cId="0" sldId="273"/>
            <ac:spMk id="268" creationId="{00000000-0000-0000-0000-000000000000}"/>
          </ac:spMkLst>
        </pc:spChg>
        <pc:spChg chg="mod">
          <ac:chgData name="Tana Bögel" userId="ccc396c15ae9e22c" providerId="LiveId" clId="{CCE7E6AB-D577-4CEC-8961-AC3A46D147DF}" dt="2022-07-16T16:07:40.829" v="1410" actId="255"/>
          <ac:spMkLst>
            <pc:docMk/>
            <pc:sldMk cId="0" sldId="273"/>
            <ac:spMk id="269" creationId="{00000000-0000-0000-0000-000000000000}"/>
          </ac:spMkLst>
        </pc:spChg>
      </pc:sldChg>
      <pc:sldChg chg="delSp modSp mod">
        <pc:chgData name="Tana Bögel" userId="ccc396c15ae9e22c" providerId="LiveId" clId="{CCE7E6AB-D577-4CEC-8961-AC3A46D147DF}" dt="2022-07-16T16:07:31.113" v="1407" actId="255"/>
        <pc:sldMkLst>
          <pc:docMk/>
          <pc:sldMk cId="0" sldId="274"/>
        </pc:sldMkLst>
        <pc:spChg chg="del">
          <ac:chgData name="Tana Bögel" userId="ccc396c15ae9e22c" providerId="LiveId" clId="{CCE7E6AB-D577-4CEC-8961-AC3A46D147DF}" dt="2022-07-16T16:07:25.728" v="1405" actId="478"/>
          <ac:spMkLst>
            <pc:docMk/>
            <pc:sldMk cId="0" sldId="274"/>
            <ac:spMk id="274" creationId="{00000000-0000-0000-0000-000000000000}"/>
          </ac:spMkLst>
        </pc:spChg>
        <pc:spChg chg="mod">
          <ac:chgData name="Tana Bögel" userId="ccc396c15ae9e22c" providerId="LiveId" clId="{CCE7E6AB-D577-4CEC-8961-AC3A46D147DF}" dt="2022-07-16T16:07:31.113" v="1407" actId="255"/>
          <ac:spMkLst>
            <pc:docMk/>
            <pc:sldMk cId="0" sldId="274"/>
            <ac:spMk id="275" creationId="{00000000-0000-0000-0000-000000000000}"/>
          </ac:spMkLst>
        </pc:spChg>
      </pc:sldChg>
      <pc:sldChg chg="modSp mod">
        <pc:chgData name="Tana Bögel" userId="ccc396c15ae9e22c" providerId="LiveId" clId="{CCE7E6AB-D577-4CEC-8961-AC3A46D147DF}" dt="2022-07-15T17:30:18.221" v="42" actId="1076"/>
        <pc:sldMkLst>
          <pc:docMk/>
          <pc:sldMk cId="0" sldId="275"/>
        </pc:sldMkLst>
        <pc:spChg chg="mod">
          <ac:chgData name="Tana Bögel" userId="ccc396c15ae9e22c" providerId="LiveId" clId="{CCE7E6AB-D577-4CEC-8961-AC3A46D147DF}" dt="2022-07-15T17:30:18.221" v="42" actId="1076"/>
          <ac:spMkLst>
            <pc:docMk/>
            <pc:sldMk cId="0" sldId="275"/>
            <ac:spMk id="278" creationId="{00000000-0000-0000-0000-000000000000}"/>
          </ac:spMkLst>
        </pc:spChg>
      </pc:sldChg>
      <pc:sldChg chg="delSp modSp mod">
        <pc:chgData name="Tana Bögel" userId="ccc396c15ae9e22c" providerId="LiveId" clId="{CCE7E6AB-D577-4CEC-8961-AC3A46D147DF}" dt="2022-07-16T16:07:20.070" v="1404" actId="255"/>
        <pc:sldMkLst>
          <pc:docMk/>
          <pc:sldMk cId="0" sldId="276"/>
        </pc:sldMkLst>
        <pc:spChg chg="del">
          <ac:chgData name="Tana Bögel" userId="ccc396c15ae9e22c" providerId="LiveId" clId="{CCE7E6AB-D577-4CEC-8961-AC3A46D147DF}" dt="2022-07-16T16:07:13.430" v="1402" actId="478"/>
          <ac:spMkLst>
            <pc:docMk/>
            <pc:sldMk cId="0" sldId="276"/>
            <ac:spMk id="280" creationId="{00000000-0000-0000-0000-000000000000}"/>
          </ac:spMkLst>
        </pc:spChg>
        <pc:spChg chg="mod">
          <ac:chgData name="Tana Bögel" userId="ccc396c15ae9e22c" providerId="LiveId" clId="{CCE7E6AB-D577-4CEC-8961-AC3A46D147DF}" dt="2022-07-16T16:07:20.070" v="1404" actId="255"/>
          <ac:spMkLst>
            <pc:docMk/>
            <pc:sldMk cId="0" sldId="276"/>
            <ac:spMk id="281" creationId="{00000000-0000-0000-0000-000000000000}"/>
          </ac:spMkLst>
        </pc:spChg>
      </pc:sldChg>
      <pc:sldChg chg="delSp modSp mod">
        <pc:chgData name="Tana Bögel" userId="ccc396c15ae9e22c" providerId="LiveId" clId="{CCE7E6AB-D577-4CEC-8961-AC3A46D147DF}" dt="2022-07-16T16:07:09.506" v="1401" actId="255"/>
        <pc:sldMkLst>
          <pc:docMk/>
          <pc:sldMk cId="0" sldId="277"/>
        </pc:sldMkLst>
        <pc:spChg chg="del">
          <ac:chgData name="Tana Bögel" userId="ccc396c15ae9e22c" providerId="LiveId" clId="{CCE7E6AB-D577-4CEC-8961-AC3A46D147DF}" dt="2022-07-16T16:07:03.796" v="1399" actId="478"/>
          <ac:spMkLst>
            <pc:docMk/>
            <pc:sldMk cId="0" sldId="277"/>
            <ac:spMk id="284" creationId="{00000000-0000-0000-0000-000000000000}"/>
          </ac:spMkLst>
        </pc:spChg>
        <pc:spChg chg="mod">
          <ac:chgData name="Tana Bögel" userId="ccc396c15ae9e22c" providerId="LiveId" clId="{CCE7E6AB-D577-4CEC-8961-AC3A46D147DF}" dt="2022-07-16T16:07:09.506" v="1401" actId="255"/>
          <ac:spMkLst>
            <pc:docMk/>
            <pc:sldMk cId="0" sldId="277"/>
            <ac:spMk id="285" creationId="{00000000-0000-0000-0000-000000000000}"/>
          </ac:spMkLst>
        </pc:spChg>
      </pc:sldChg>
      <pc:sldChg chg="delSp modSp mod">
        <pc:chgData name="Tana Bögel" userId="ccc396c15ae9e22c" providerId="LiveId" clId="{CCE7E6AB-D577-4CEC-8961-AC3A46D147DF}" dt="2022-07-16T16:06:59.425" v="1398" actId="255"/>
        <pc:sldMkLst>
          <pc:docMk/>
          <pc:sldMk cId="0" sldId="278"/>
        </pc:sldMkLst>
        <pc:spChg chg="del">
          <ac:chgData name="Tana Bögel" userId="ccc396c15ae9e22c" providerId="LiveId" clId="{CCE7E6AB-D577-4CEC-8961-AC3A46D147DF}" dt="2022-07-16T16:06:53.590" v="1396" actId="478"/>
          <ac:spMkLst>
            <pc:docMk/>
            <pc:sldMk cId="0" sldId="278"/>
            <ac:spMk id="312" creationId="{00000000-0000-0000-0000-000000000000}"/>
          </ac:spMkLst>
        </pc:spChg>
        <pc:spChg chg="mod">
          <ac:chgData name="Tana Bögel" userId="ccc396c15ae9e22c" providerId="LiveId" clId="{CCE7E6AB-D577-4CEC-8961-AC3A46D147DF}" dt="2022-07-16T16:06:59.425" v="1398" actId="255"/>
          <ac:spMkLst>
            <pc:docMk/>
            <pc:sldMk cId="0" sldId="278"/>
            <ac:spMk id="313" creationId="{00000000-0000-0000-0000-000000000000}"/>
          </ac:spMkLst>
        </pc:spChg>
      </pc:sldChg>
      <pc:sldChg chg="delSp modSp mod">
        <pc:chgData name="Tana Bögel" userId="ccc396c15ae9e22c" providerId="LiveId" clId="{CCE7E6AB-D577-4CEC-8961-AC3A46D147DF}" dt="2022-07-16T16:06:47.734" v="1395" actId="255"/>
        <pc:sldMkLst>
          <pc:docMk/>
          <pc:sldMk cId="0" sldId="279"/>
        </pc:sldMkLst>
        <pc:spChg chg="del">
          <ac:chgData name="Tana Bögel" userId="ccc396c15ae9e22c" providerId="LiveId" clId="{CCE7E6AB-D577-4CEC-8961-AC3A46D147DF}" dt="2022-07-16T16:06:40.849" v="1393" actId="478"/>
          <ac:spMkLst>
            <pc:docMk/>
            <pc:sldMk cId="0" sldId="279"/>
            <ac:spMk id="340" creationId="{00000000-0000-0000-0000-000000000000}"/>
          </ac:spMkLst>
        </pc:spChg>
        <pc:spChg chg="mod">
          <ac:chgData name="Tana Bögel" userId="ccc396c15ae9e22c" providerId="LiveId" clId="{CCE7E6AB-D577-4CEC-8961-AC3A46D147DF}" dt="2022-07-16T16:06:47.734" v="1395" actId="255"/>
          <ac:spMkLst>
            <pc:docMk/>
            <pc:sldMk cId="0" sldId="279"/>
            <ac:spMk id="341" creationId="{00000000-0000-0000-0000-000000000000}"/>
          </ac:spMkLst>
        </pc:spChg>
      </pc:sldChg>
      <pc:sldChg chg="delSp modSp mod">
        <pc:chgData name="Tana Bögel" userId="ccc396c15ae9e22c" providerId="LiveId" clId="{CCE7E6AB-D577-4CEC-8961-AC3A46D147DF}" dt="2022-07-16T16:06:37.024" v="1392" actId="255"/>
        <pc:sldMkLst>
          <pc:docMk/>
          <pc:sldMk cId="0" sldId="280"/>
        </pc:sldMkLst>
        <pc:spChg chg="del">
          <ac:chgData name="Tana Bögel" userId="ccc396c15ae9e22c" providerId="LiveId" clId="{CCE7E6AB-D577-4CEC-8961-AC3A46D147DF}" dt="2022-07-16T16:06:29.923" v="1390" actId="478"/>
          <ac:spMkLst>
            <pc:docMk/>
            <pc:sldMk cId="0" sldId="280"/>
            <ac:spMk id="368" creationId="{00000000-0000-0000-0000-000000000000}"/>
          </ac:spMkLst>
        </pc:spChg>
        <pc:spChg chg="mod">
          <ac:chgData name="Tana Bögel" userId="ccc396c15ae9e22c" providerId="LiveId" clId="{CCE7E6AB-D577-4CEC-8961-AC3A46D147DF}" dt="2022-07-16T16:06:37.024" v="1392" actId="255"/>
          <ac:spMkLst>
            <pc:docMk/>
            <pc:sldMk cId="0" sldId="280"/>
            <ac:spMk id="369" creationId="{00000000-0000-0000-0000-000000000000}"/>
          </ac:spMkLst>
        </pc:spChg>
      </pc:sldChg>
      <pc:sldChg chg="modSp mod">
        <pc:chgData name="Tana Bögel" userId="ccc396c15ae9e22c" providerId="LiveId" clId="{CCE7E6AB-D577-4CEC-8961-AC3A46D147DF}" dt="2022-07-15T17:30:36.235" v="44" actId="1076"/>
        <pc:sldMkLst>
          <pc:docMk/>
          <pc:sldMk cId="0" sldId="281"/>
        </pc:sldMkLst>
        <pc:spChg chg="mod">
          <ac:chgData name="Tana Bögel" userId="ccc396c15ae9e22c" providerId="LiveId" clId="{CCE7E6AB-D577-4CEC-8961-AC3A46D147DF}" dt="2022-07-15T17:30:36.235" v="44" actId="1076"/>
          <ac:spMkLst>
            <pc:docMk/>
            <pc:sldMk cId="0" sldId="281"/>
            <ac:spMk id="396" creationId="{00000000-0000-0000-0000-000000000000}"/>
          </ac:spMkLst>
        </pc:spChg>
      </pc:sldChg>
      <pc:sldChg chg="delSp modSp mod">
        <pc:chgData name="Tana Bögel" userId="ccc396c15ae9e22c" providerId="LiveId" clId="{CCE7E6AB-D577-4CEC-8961-AC3A46D147DF}" dt="2022-07-16T16:06:25.055" v="1389" actId="255"/>
        <pc:sldMkLst>
          <pc:docMk/>
          <pc:sldMk cId="0" sldId="282"/>
        </pc:sldMkLst>
        <pc:spChg chg="del">
          <ac:chgData name="Tana Bögel" userId="ccc396c15ae9e22c" providerId="LiveId" clId="{CCE7E6AB-D577-4CEC-8961-AC3A46D147DF}" dt="2022-07-16T16:06:16.229" v="1387" actId="478"/>
          <ac:spMkLst>
            <pc:docMk/>
            <pc:sldMk cId="0" sldId="282"/>
            <ac:spMk id="397" creationId="{00000000-0000-0000-0000-000000000000}"/>
          </ac:spMkLst>
        </pc:spChg>
        <pc:spChg chg="mod">
          <ac:chgData name="Tana Bögel" userId="ccc396c15ae9e22c" providerId="LiveId" clId="{CCE7E6AB-D577-4CEC-8961-AC3A46D147DF}" dt="2022-07-16T16:06:25.055" v="1389" actId="255"/>
          <ac:spMkLst>
            <pc:docMk/>
            <pc:sldMk cId="0" sldId="282"/>
            <ac:spMk id="398" creationId="{00000000-0000-0000-0000-000000000000}"/>
          </ac:spMkLst>
        </pc:spChg>
        <pc:spChg chg="mod">
          <ac:chgData name="Tana Bögel" userId="ccc396c15ae9e22c" providerId="LiveId" clId="{CCE7E6AB-D577-4CEC-8961-AC3A46D147DF}" dt="2022-07-15T17:26:48.766" v="6" actId="207"/>
          <ac:spMkLst>
            <pc:docMk/>
            <pc:sldMk cId="0" sldId="282"/>
            <ac:spMk id="432" creationId="{00000000-0000-0000-0000-000000000000}"/>
          </ac:spMkLst>
        </pc:spChg>
      </pc:sldChg>
      <pc:sldChg chg="delSp modSp mod">
        <pc:chgData name="Tana Bögel" userId="ccc396c15ae9e22c" providerId="LiveId" clId="{CCE7E6AB-D577-4CEC-8961-AC3A46D147DF}" dt="2022-07-16T16:06:13.440" v="1386" actId="14100"/>
        <pc:sldMkLst>
          <pc:docMk/>
          <pc:sldMk cId="0" sldId="283"/>
        </pc:sldMkLst>
        <pc:spChg chg="del">
          <ac:chgData name="Tana Bögel" userId="ccc396c15ae9e22c" providerId="LiveId" clId="{CCE7E6AB-D577-4CEC-8961-AC3A46D147DF}" dt="2022-07-16T16:06:08.676" v="1385" actId="478"/>
          <ac:spMkLst>
            <pc:docMk/>
            <pc:sldMk cId="0" sldId="283"/>
            <ac:spMk id="438" creationId="{00000000-0000-0000-0000-000000000000}"/>
          </ac:spMkLst>
        </pc:spChg>
        <pc:spChg chg="mod">
          <ac:chgData name="Tana Bögel" userId="ccc396c15ae9e22c" providerId="LiveId" clId="{CCE7E6AB-D577-4CEC-8961-AC3A46D147DF}" dt="2022-07-16T16:06:13.440" v="1386" actId="14100"/>
          <ac:spMkLst>
            <pc:docMk/>
            <pc:sldMk cId="0" sldId="283"/>
            <ac:spMk id="439" creationId="{00000000-0000-0000-0000-000000000000}"/>
          </ac:spMkLst>
        </pc:spChg>
      </pc:sldChg>
      <pc:sldChg chg="delSp modSp mod">
        <pc:chgData name="Tana Bögel" userId="ccc396c15ae9e22c" providerId="LiveId" clId="{CCE7E6AB-D577-4CEC-8961-AC3A46D147DF}" dt="2022-07-16T16:05:59.169" v="1383" actId="14100"/>
        <pc:sldMkLst>
          <pc:docMk/>
          <pc:sldMk cId="0" sldId="284"/>
        </pc:sldMkLst>
        <pc:spChg chg="del">
          <ac:chgData name="Tana Bögel" userId="ccc396c15ae9e22c" providerId="LiveId" clId="{CCE7E6AB-D577-4CEC-8961-AC3A46D147DF}" dt="2022-07-16T16:05:50.318" v="1381" actId="478"/>
          <ac:spMkLst>
            <pc:docMk/>
            <pc:sldMk cId="0" sldId="284"/>
            <ac:spMk id="481" creationId="{00000000-0000-0000-0000-000000000000}"/>
          </ac:spMkLst>
        </pc:spChg>
        <pc:spChg chg="mod">
          <ac:chgData name="Tana Bögel" userId="ccc396c15ae9e22c" providerId="LiveId" clId="{CCE7E6AB-D577-4CEC-8961-AC3A46D147DF}" dt="2022-07-16T16:05:59.169" v="1383" actId="14100"/>
          <ac:spMkLst>
            <pc:docMk/>
            <pc:sldMk cId="0" sldId="284"/>
            <ac:spMk id="482" creationId="{00000000-0000-0000-0000-000000000000}"/>
          </ac:spMkLst>
        </pc:spChg>
      </pc:sldChg>
      <pc:sldChg chg="delSp modSp mod">
        <pc:chgData name="Tana Bögel" userId="ccc396c15ae9e22c" providerId="LiveId" clId="{CCE7E6AB-D577-4CEC-8961-AC3A46D147DF}" dt="2022-07-16T16:05:45.547" v="1380" actId="14100"/>
        <pc:sldMkLst>
          <pc:docMk/>
          <pc:sldMk cId="0" sldId="285"/>
        </pc:sldMkLst>
        <pc:spChg chg="del">
          <ac:chgData name="Tana Bögel" userId="ccc396c15ae9e22c" providerId="LiveId" clId="{CCE7E6AB-D577-4CEC-8961-AC3A46D147DF}" dt="2022-07-16T16:05:40.851" v="1379" actId="478"/>
          <ac:spMkLst>
            <pc:docMk/>
            <pc:sldMk cId="0" sldId="285"/>
            <ac:spMk id="521" creationId="{00000000-0000-0000-0000-000000000000}"/>
          </ac:spMkLst>
        </pc:spChg>
        <pc:spChg chg="mod">
          <ac:chgData name="Tana Bögel" userId="ccc396c15ae9e22c" providerId="LiveId" clId="{CCE7E6AB-D577-4CEC-8961-AC3A46D147DF}" dt="2022-07-16T16:05:45.547" v="1380" actId="14100"/>
          <ac:spMkLst>
            <pc:docMk/>
            <pc:sldMk cId="0" sldId="285"/>
            <ac:spMk id="522" creationId="{00000000-0000-0000-0000-000000000000}"/>
          </ac:spMkLst>
        </pc:spChg>
      </pc:sldChg>
      <pc:sldChg chg="delSp modSp mod">
        <pc:chgData name="Tana Bögel" userId="ccc396c15ae9e22c" providerId="LiveId" clId="{CCE7E6AB-D577-4CEC-8961-AC3A46D147DF}" dt="2022-07-16T16:05:37.770" v="1378" actId="14100"/>
        <pc:sldMkLst>
          <pc:docMk/>
          <pc:sldMk cId="0" sldId="286"/>
        </pc:sldMkLst>
        <pc:spChg chg="del">
          <ac:chgData name="Tana Bögel" userId="ccc396c15ae9e22c" providerId="LiveId" clId="{CCE7E6AB-D577-4CEC-8961-AC3A46D147DF}" dt="2022-07-16T16:05:33.274" v="1377" actId="478"/>
          <ac:spMkLst>
            <pc:docMk/>
            <pc:sldMk cId="0" sldId="286"/>
            <ac:spMk id="562" creationId="{00000000-0000-0000-0000-000000000000}"/>
          </ac:spMkLst>
        </pc:spChg>
        <pc:spChg chg="mod">
          <ac:chgData name="Tana Bögel" userId="ccc396c15ae9e22c" providerId="LiveId" clId="{CCE7E6AB-D577-4CEC-8961-AC3A46D147DF}" dt="2022-07-16T16:05:37.770" v="1378" actId="14100"/>
          <ac:spMkLst>
            <pc:docMk/>
            <pc:sldMk cId="0" sldId="286"/>
            <ac:spMk id="563" creationId="{00000000-0000-0000-0000-000000000000}"/>
          </ac:spMkLst>
        </pc:spChg>
      </pc:sldChg>
      <pc:sldChg chg="modSp mod">
        <pc:chgData name="Tana Bögel" userId="ccc396c15ae9e22c" providerId="LiveId" clId="{CCE7E6AB-D577-4CEC-8961-AC3A46D147DF}" dt="2022-07-15T17:30:57.422" v="46" actId="1076"/>
        <pc:sldMkLst>
          <pc:docMk/>
          <pc:sldMk cId="0" sldId="287"/>
        </pc:sldMkLst>
        <pc:spChg chg="mod">
          <ac:chgData name="Tana Bögel" userId="ccc396c15ae9e22c" providerId="LiveId" clId="{CCE7E6AB-D577-4CEC-8961-AC3A46D147DF}" dt="2022-07-15T17:30:57.422" v="46" actId="1076"/>
          <ac:spMkLst>
            <pc:docMk/>
            <pc:sldMk cId="0" sldId="287"/>
            <ac:spMk id="601" creationId="{00000000-0000-0000-0000-000000000000}"/>
          </ac:spMkLst>
        </pc:spChg>
      </pc:sldChg>
      <pc:sldChg chg="addSp delSp modSp mod">
        <pc:chgData name="Tana Bögel" userId="ccc396c15ae9e22c" providerId="LiveId" clId="{CCE7E6AB-D577-4CEC-8961-AC3A46D147DF}" dt="2022-07-16T16:05:25.767" v="1375" actId="14100"/>
        <pc:sldMkLst>
          <pc:docMk/>
          <pc:sldMk cId="0" sldId="288"/>
        </pc:sldMkLst>
        <pc:spChg chg="del">
          <ac:chgData name="Tana Bögel" userId="ccc396c15ae9e22c" providerId="LiveId" clId="{CCE7E6AB-D577-4CEC-8961-AC3A46D147DF}" dt="2022-07-16T16:04:23.260" v="1363" actId="478"/>
          <ac:spMkLst>
            <pc:docMk/>
            <pc:sldMk cId="0" sldId="288"/>
            <ac:spMk id="602" creationId="{00000000-0000-0000-0000-000000000000}"/>
          </ac:spMkLst>
        </pc:spChg>
        <pc:spChg chg="add del mod">
          <ac:chgData name="Tana Bögel" userId="ccc396c15ae9e22c" providerId="LiveId" clId="{CCE7E6AB-D577-4CEC-8961-AC3A46D147DF}" dt="2022-07-16T16:05:25.767" v="1375" actId="14100"/>
          <ac:spMkLst>
            <pc:docMk/>
            <pc:sldMk cId="0" sldId="288"/>
            <ac:spMk id="603" creationId="{00000000-0000-0000-0000-000000000000}"/>
          </ac:spMkLst>
        </pc:spChg>
      </pc:sldChg>
      <pc:sldChg chg="delSp modSp mod">
        <pc:chgData name="Tana Bögel" userId="ccc396c15ae9e22c" providerId="LiveId" clId="{CCE7E6AB-D577-4CEC-8961-AC3A46D147DF}" dt="2022-07-16T16:05:17.471" v="1373" actId="14100"/>
        <pc:sldMkLst>
          <pc:docMk/>
          <pc:sldMk cId="0" sldId="289"/>
        </pc:sldMkLst>
        <pc:spChg chg="del">
          <ac:chgData name="Tana Bögel" userId="ccc396c15ae9e22c" providerId="LiveId" clId="{CCE7E6AB-D577-4CEC-8961-AC3A46D147DF}" dt="2022-07-16T16:04:26.482" v="1364" actId="478"/>
          <ac:spMkLst>
            <pc:docMk/>
            <pc:sldMk cId="0" sldId="289"/>
            <ac:spMk id="607" creationId="{00000000-0000-0000-0000-000000000000}"/>
          </ac:spMkLst>
        </pc:spChg>
        <pc:spChg chg="mod">
          <ac:chgData name="Tana Bögel" userId="ccc396c15ae9e22c" providerId="LiveId" clId="{CCE7E6AB-D577-4CEC-8961-AC3A46D147DF}" dt="2022-07-16T16:05:17.471" v="1373" actId="14100"/>
          <ac:spMkLst>
            <pc:docMk/>
            <pc:sldMk cId="0" sldId="289"/>
            <ac:spMk id="608" creationId="{00000000-0000-0000-0000-000000000000}"/>
          </ac:spMkLst>
        </pc:spChg>
      </pc:sldChg>
      <pc:sldChg chg="delSp modSp mod">
        <pc:chgData name="Tana Bögel" userId="ccc396c15ae9e22c" providerId="LiveId" clId="{CCE7E6AB-D577-4CEC-8961-AC3A46D147DF}" dt="2022-07-16T16:04:37.184" v="1367" actId="255"/>
        <pc:sldMkLst>
          <pc:docMk/>
          <pc:sldMk cId="0" sldId="291"/>
        </pc:sldMkLst>
        <pc:spChg chg="del">
          <ac:chgData name="Tana Bögel" userId="ccc396c15ae9e22c" providerId="LiveId" clId="{CCE7E6AB-D577-4CEC-8961-AC3A46D147DF}" dt="2022-07-16T16:04:29.638" v="1365" actId="478"/>
          <ac:spMkLst>
            <pc:docMk/>
            <pc:sldMk cId="0" sldId="291"/>
            <ac:spMk id="617" creationId="{00000000-0000-0000-0000-000000000000}"/>
          </ac:spMkLst>
        </pc:spChg>
        <pc:spChg chg="mod">
          <ac:chgData name="Tana Bögel" userId="ccc396c15ae9e22c" providerId="LiveId" clId="{CCE7E6AB-D577-4CEC-8961-AC3A46D147DF}" dt="2022-07-16T16:04:37.184" v="1367" actId="255"/>
          <ac:spMkLst>
            <pc:docMk/>
            <pc:sldMk cId="0" sldId="291"/>
            <ac:spMk id="618" creationId="{00000000-0000-0000-0000-000000000000}"/>
          </ac:spMkLst>
        </pc:spChg>
      </pc:sldChg>
      <pc:sldChg chg="add del">
        <pc:chgData name="Tana Bögel" userId="ccc396c15ae9e22c" providerId="LiveId" clId="{CCE7E6AB-D577-4CEC-8961-AC3A46D147DF}" dt="2022-07-15T17:35:54.006" v="150" actId="2696"/>
        <pc:sldMkLst>
          <pc:docMk/>
          <pc:sldMk cId="991112823" sldId="292"/>
        </pc:sldMkLst>
      </pc:sldChg>
      <pc:sldChg chg="addSp delSp modSp new mod">
        <pc:chgData name="Tana Bögel" userId="ccc396c15ae9e22c" providerId="LiveId" clId="{CCE7E6AB-D577-4CEC-8961-AC3A46D147DF}" dt="2022-07-15T17:42:51.895" v="393" actId="1076"/>
        <pc:sldMkLst>
          <pc:docMk/>
          <pc:sldMk cId="462352490" sldId="293"/>
        </pc:sldMkLst>
        <pc:spChg chg="add mod">
          <ac:chgData name="Tana Bögel" userId="ccc396c15ae9e22c" providerId="LiveId" clId="{CCE7E6AB-D577-4CEC-8961-AC3A46D147DF}" dt="2022-07-15T17:35:32.143" v="149" actId="2711"/>
          <ac:spMkLst>
            <pc:docMk/>
            <pc:sldMk cId="462352490" sldId="293"/>
            <ac:spMk id="5" creationId="{C5B6C9B0-4CA3-9B26-F370-4D98B409EB66}"/>
          </ac:spMkLst>
        </pc:spChg>
        <pc:spChg chg="add mod">
          <ac:chgData name="Tana Bögel" userId="ccc396c15ae9e22c" providerId="LiveId" clId="{CCE7E6AB-D577-4CEC-8961-AC3A46D147DF}" dt="2022-07-15T17:35:17.968" v="148" actId="1076"/>
          <ac:spMkLst>
            <pc:docMk/>
            <pc:sldMk cId="462352490" sldId="293"/>
            <ac:spMk id="6" creationId="{FA48DBFA-7FA1-7AAC-494A-1A25F86286E6}"/>
          </ac:spMkLst>
        </pc:spChg>
        <pc:picChg chg="add mod">
          <ac:chgData name="Tana Bögel" userId="ccc396c15ae9e22c" providerId="LiveId" clId="{CCE7E6AB-D577-4CEC-8961-AC3A46D147DF}" dt="2022-07-15T17:42:51.895" v="393" actId="1076"/>
          <ac:picMkLst>
            <pc:docMk/>
            <pc:sldMk cId="462352490" sldId="293"/>
            <ac:picMk id="4" creationId="{A9B68068-0999-FCCD-AF32-9AC4BA480DDF}"/>
          </ac:picMkLst>
        </pc:picChg>
        <pc:inkChg chg="add del mod">
          <ac:chgData name="Tana Bögel" userId="ccc396c15ae9e22c" providerId="LiveId" clId="{CCE7E6AB-D577-4CEC-8961-AC3A46D147DF}" dt="2022-07-15T17:34:42.131" v="131" actId="478"/>
          <ac:inkMkLst>
            <pc:docMk/>
            <pc:sldMk cId="462352490" sldId="293"/>
            <ac:inkMk id="2" creationId="{6C91D64F-65E3-67DA-CBC6-6B323DAC5C8E}"/>
          </ac:inkMkLst>
        </pc:inkChg>
      </pc:sldChg>
      <pc:sldChg chg="new del">
        <pc:chgData name="Tana Bögel" userId="ccc396c15ae9e22c" providerId="LiveId" clId="{CCE7E6AB-D577-4CEC-8961-AC3A46D147DF}" dt="2022-07-15T17:36:31.266" v="152" actId="680"/>
        <pc:sldMkLst>
          <pc:docMk/>
          <pc:sldMk cId="852087631" sldId="294"/>
        </pc:sldMkLst>
      </pc:sldChg>
      <pc:sldChg chg="add del">
        <pc:chgData name="Tana Bögel" userId="ccc396c15ae9e22c" providerId="LiveId" clId="{CCE7E6AB-D577-4CEC-8961-AC3A46D147DF}" dt="2022-07-15T17:36:42.572" v="154"/>
        <pc:sldMkLst>
          <pc:docMk/>
          <pc:sldMk cId="1914255055" sldId="294"/>
        </pc:sldMkLst>
      </pc:sldChg>
      <pc:sldChg chg="delSp modSp add mod ord">
        <pc:chgData name="Tana Bögel" userId="ccc396c15ae9e22c" providerId="LiveId" clId="{CCE7E6AB-D577-4CEC-8961-AC3A46D147DF}" dt="2022-07-16T16:07:54.054" v="1413" actId="255"/>
        <pc:sldMkLst>
          <pc:docMk/>
          <pc:sldMk cId="2620225390" sldId="294"/>
        </pc:sldMkLst>
        <pc:spChg chg="mod">
          <ac:chgData name="Tana Bögel" userId="ccc396c15ae9e22c" providerId="LiveId" clId="{CCE7E6AB-D577-4CEC-8961-AC3A46D147DF}" dt="2022-07-15T17:39:51.511" v="389" actId="1076"/>
          <ac:spMkLst>
            <pc:docMk/>
            <pc:sldMk cId="2620225390" sldId="294"/>
            <ac:spMk id="211" creationId="{00000000-0000-0000-0000-000000000000}"/>
          </ac:spMkLst>
        </pc:spChg>
        <pc:spChg chg="del">
          <ac:chgData name="Tana Bögel" userId="ccc396c15ae9e22c" providerId="LiveId" clId="{CCE7E6AB-D577-4CEC-8961-AC3A46D147DF}" dt="2022-07-16T16:07:46.860" v="1411" actId="478"/>
          <ac:spMkLst>
            <pc:docMk/>
            <pc:sldMk cId="2620225390" sldId="294"/>
            <ac:spMk id="212" creationId="{00000000-0000-0000-0000-000000000000}"/>
          </ac:spMkLst>
        </pc:spChg>
        <pc:spChg chg="mod">
          <ac:chgData name="Tana Bögel" userId="ccc396c15ae9e22c" providerId="LiveId" clId="{CCE7E6AB-D577-4CEC-8961-AC3A46D147DF}" dt="2022-07-16T16:07:54.054" v="1413" actId="255"/>
          <ac:spMkLst>
            <pc:docMk/>
            <pc:sldMk cId="2620225390" sldId="294"/>
            <ac:spMk id="213" creationId="{00000000-0000-0000-0000-000000000000}"/>
          </ac:spMkLst>
        </pc:spChg>
        <pc:spChg chg="mod">
          <ac:chgData name="Tana Bögel" userId="ccc396c15ae9e22c" providerId="LiveId" clId="{CCE7E6AB-D577-4CEC-8961-AC3A46D147DF}" dt="2022-07-15T17:38:52.663" v="335" actId="20577"/>
          <ac:spMkLst>
            <pc:docMk/>
            <pc:sldMk cId="2620225390" sldId="294"/>
            <ac:spMk id="215" creationId="{00000000-0000-0000-0000-000000000000}"/>
          </ac:spMkLst>
        </pc:spChg>
      </pc:sldChg>
      <pc:sldMasterChg chg="delSldLayout">
        <pc:chgData name="Tana Bögel" userId="ccc396c15ae9e22c" providerId="LiveId" clId="{CCE7E6AB-D577-4CEC-8961-AC3A46D147DF}" dt="2022-07-15T17:35:54.006" v="150" actId="2696"/>
        <pc:sldMasterMkLst>
          <pc:docMk/>
          <pc:sldMasterMk cId="0" sldId="2147483648"/>
        </pc:sldMasterMkLst>
        <pc:sldLayoutChg chg="del">
          <pc:chgData name="Tana Bögel" userId="ccc396c15ae9e22c" providerId="LiveId" clId="{CCE7E6AB-D577-4CEC-8961-AC3A46D147DF}" dt="2022-07-15T17:35:54.006" v="150" actId="2696"/>
          <pc:sldLayoutMkLst>
            <pc:docMk/>
            <pc:sldMasterMk cId="0" sldId="2147483648"/>
            <pc:sldLayoutMk cId="3515534110" sldId="2147483674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12:32:33.245"/>
    </inkml:context>
    <inkml:brush xml:id="br0">
      <inkml:brushProperty name="width" value="0.05" units="cm"/>
      <inkml:brushProperty name="height" value="0.05" units="cm"/>
      <inkml:brushProperty name="color" value="#FFFFFF"/>
    </inkml:brush>
    <inkml:brush xml:id="br1">
      <inkml:brushProperty name="width" value="0.035" units="cm"/>
      <inkml:brushProperty name="height" value="0.035" units="cm"/>
      <inkml:brushProperty name="color" value="#FFFFFF"/>
    </inkml:brush>
    <inkml:brush xml:id="br2">
      <inkml:brushProperty name="width" value="0.07" units="cm"/>
      <inkml:brushProperty name="height" value="0.07" units="cm"/>
    </inkml:brush>
  </inkml:definitions>
  <inkml:trace contextRef="#ctx0" brushRef="#br0">7671 207 7177,'0'0'0,"0"0"1872,0 0-1872,0 0 1313,0 0-289,2 0-48,-2 0-96,0 0-880,1 0 776,1-1-119,-2-2-201,2-2-56,-2 5-400,3-3 360,-2-3-96,2-2 24,5 2-120,-8 6-168,2-10 136,6 1-80,-5-1-16,6-1 56,-9 11-96,6-10 64,1 0 48,-1-2-80,0 1 16,-6 11-48,6-16 24,1 4-24,-4-1 48,5 4-24,-8 9-24,3-13 80,4 2-80,-5 5 56,4-2-104,-6 8 48,2-1-88,-1-1 144,3 2-40,-4 0 24,0 0-40,1 2 0,-1 4 24,2 0 64,-2 2-24,0-8-64,0 11 128,0-2-56,0 1-72,0 1 40,0-11-40,-2 12 56,1 1-16,-1 1-64,0-2 48,2-12-24,-1 10-48,1 0 0,0 1 32,0-3 40,0-8-24,0 11 24,0-3-72,3-3 72,-1-4-96,-2-1 72,4 8-24,-1-6-16,1 1-184,-3-2-232,-1-1 456,3 3-808,0-1-312,0-2-409,1 0-575,-4 0 2104,9 0-2961,-7-2-2824,-2 2 5785</inkml:trace>
  <inkml:trace contextRef="#ctx0" brushRef="#br0" timeOffset="587">8031 4 8657,'0'0'0,"0"0"0,-2 2 2257,-1 1-809,-6 5-344,7-2-31,2-6-1073,-8 11 888,5-2-160,-4 2-136,3 2-88,4-13-504,-6 12 448,3 4-216,-5-1 0,7 3-160,1-18-72,-2 18 96,0 1-40,1-2-16,1 4-80,0-21 40,0 18-104,1 0-304,3-1-504,2-3-824,-6-14 1736,1 16-2889,6-1-4881,-7-15 7770</inkml:trace>
  <inkml:trace contextRef="#ctx0" brushRef="#br0" timeOffset="319">7898 31 7361,'0'0'0,"0"0"2081,0 0-761,0 0-1320,-2 1 1048,-1 6-80,2-6-72,-1 4-167,2-5-729,-1 3 576,-1 5-120,0-5-136,1 5-32,1-8-288,0 1 264,0 9-72,0-9-32,1 7-48,-1-8-112,4 2 152,3 1-8,-5 1-16,7-4 40,-9 0-168,5 3 16,3-1 24,0 0 8,-2-1 0,-6-1-48,6 2 40,2-2-24,1 1-40,-2-1 48,-7 0-24,9 0 8,0 0 40,-1-1-24,2-1-144,-10 2 120,7-8-472,1 7-384,-3-7-520,1 0-569,-6 8 1945,8-8-2488,-6-1-4146,-2 9 6634</inkml:trace>
  <inkml:trace contextRef="#ctx0" brushRef="#br0" timeOffset="-614">7205 106 6121,'0'0'0,"0"0"1584,0 0-1584,0 0 1128,0 0-255,-1 1-257,1-1-32,0 0-584,0 2 536,-2 1-24,2 0 88,0 3-104,0-6-496,0 2 472,0 6-72,0-7-79,0 9 79,0-10-400,0 6 408,0 0-80,0 2-8,0-6-104,0-2-216,0 11 152,0-11 16,0 7-80,0-5 64,0-2-152,0 3 64,3 0-24,-1-1 24,1-2-48,-3 0-16,0 0 64,3 0-16,0 0 32,5-3-32,-8 3-48,3-7 56,5 4-8,-5-6-16,3 3-8,-6 6-24,5-10-56,3 2 112,-5-1-32,3 1 8,-6 8-32,2-6 80,6 4-80,-7-5 24,2 3-8,-3 4-16,4-3 0,-1 2-16,0-1-16,-2 2-8,-1 0 40,4-1-56,-3 1-32,-1 3 24,2-2-32,-2-1 96,0 10-48,1-7 48,-1 5 0,2-2 48,-2-6-48,1 6-16,1 2 88,-1-6-64,3 5-16,-4-7 8,3 2 8,0-1-8,0 1 0,2 1 16,-5-3-16,3 2 32,3-2-104,-3 0 112,5-3-32,-8 3-8,2-8 24,7 5 48,-6-5-72,6 0 0,-9 8 0,4-8-40,2 0 8,-3 1 8,5-1 24,-8 8 0,1-10 0,2 6-8,4-3 40,-7 0-64,0 7 32,3-2-24,-2 0 48,1 1-24,-2 1 0,0 0-40,0 0 40,0 0-24,2 1 96,-2 3-96,0-4 24,0 1 32,1 7-48,1-6-56,-1-1 80,-1-1-8,2 3-64,1-1-8,-2-1 96,6 2 32,-7-3-56,3 2-24,-2 0 128,6-2-80,-6 1-56,-1-1 32,3 0 88,0 2-120,1-2-16,-1 0 24,-3 0 24,1 0 0,2 0-32,-1 0 8,0 0 40,-2 0-16,3 0-96,-2 0 72,5 1-16,-2-1-8,-4 0 48,7 2-160,-5-2-320,6 0-640,-2 1-1081,-6-1 2201,13 10-3945,-4-10-2096,-9 0 6041</inkml:trace>
  <inkml:trace contextRef="#ctx0" brushRef="#br1" timeOffset="-94654">7398 101 3464,'0'0'0,"-2"2"2049,1-1-1377,-3 7 80,-2-6 80,6-2-832,-1 7 752,1-3-112,-8 3-87,6 0-49,2-7-504,-9 7 424,3 1-40,1-2-8,2 1-24,3-7-352,-10 6 368,4 2-40,-2-2-48,1 2-48,7-8-232,-8 6 192,0-3-32,-1 5 8,-1-6 8,10-2-176,-9 6 160,1-6 8,-1 0-7,1 0-49,8 0-112,-7 0 112,1 0-16,-2-3-64,7-5 48,1 8-80,-8-3 56,6-7-64,-5 4 8,4 0-48,3 6 48,-7-5-104,6-1 32,-1 3-104,1-5 24,1 8 152,-2-2-225,2-1-55,0 0 16,2 2-128,-2 1 392,1-2-368,2 2-48,4-1 48,-6 1 24,-1 0 344,9 0-272,-2 0 88,1 0 40,1 1 56,-9-1 88,6 3-64,4-3 40,0 2-8,-2-1 24,-8-1 8,11 2 24,0-1-8,0 1 16,2-2 16,-13 0-48,11 0 40,1 0 16,1 0-16,1 0 48,-14 0-88,12-2 88,1-1 8,-1-1 0,1 2-40,-13 2-56,12-3 40,-2-5 48,1 7 0,-2-7-32,-9 8-56,11-3 96,-2-2-40,-1 2 0,0-3 48,-8 6-104,8-2 80,-5 0 48,3-1 8,-4 0 8,-2 3-144,1-3 176,2 1 24,-3-1 0,2 2 32,-2 1-232,0-3 264,0 0 24,-2-1 24,-1 1 1,3 3-313,-1-3 264,-6 0-32,6 1 16,-5 2 16,6 0-264,-4 0 264,-3-1-32,2 1-72,-3 0-64,8 0-96,-8 0 72,0 0 16,2 1-56,-5-1 24,11 0-56,-8 4 24,2 3-48,-3-5-16,-1 4-96,10-6 136,-6 2-328,-3-1-328,1 6-745,0-6-1039,8-1 2440,2 14-3569,-4-12-1960,2-2 5529</inkml:trace>
  <inkml:trace contextRef="#ctx0" brushRef="#br2" timeOffset="95905.72">7385 393 3768,'0'0'0,"-4"0"937,-11 0-417,6 0-32,9 0-488,-12 0 456,8 0-72,-5 0-16,6 4-72,3-4-296,-11 3 272,9-2-64,-10 2-24,10 0 16,2-3-200,-11 5 208,7-3 32,-9 9-32,2-7 32,11-4-240,-9 10 208,-1-6 25,1 7 7,-2-7-24,11-4-216,-8 14 144,4-3 0,-10-2-24,12 3-32,2-12-88,-14 13 128,11-2-64,-8 5-32,9-4 40,2-12-72,-11 16 48,8-2-8,0-2 8,-8 2-16,11-14-32,-1 14 32,-4 0 16,-4 1 0,9-1-32,0-14-16,-4 12 32,3 2-32,-1-1 0,-1 1 24,3-14-24,0 12 32,0 1-8,-1 1-32,1 1 40,0-15-32,0 13 0,0 3 16,0-1 0,1 4-40,-1-19 24,0 16 8,2 1-40,-1 0 48,1 0-32,-2-17 16,3 17-32,0 1 40,2-3-40,-2 2 24,-3-17 8,5 15 8,1-1-24,-3 3-24,6-5 64,-9-12-24,5 16-24,4-4 16,-4 3 16,8-1-56,-13-14 48,11 14 0,-2-3-16,2 3 16,0-2 0,1 2 0,-12-14 0,11 13-8,3-1-16,-3-1 32,-11-11-8,11 13-56,0 1 40,0-5-8,-1 4-16,-10-13 40,10 9-8,0-4-40,1 9 32,-2-11-24,2-1 24,-11-2 16,14 10-8,-3-6-24,2-3 24,-4-1 0,-9 0 8,11 3 0,-2-3 8,5 0-8,-1 2-24,-13-2 24,11 0-16,3 0-8,-3 0 8,3 0 16,-14 0 0,11 0-40,1 0 32,1 0 16,-1 0 0,-12 0-8,13 0 0,1 0-32,-3 0-32,3 0 16,-14 0 48,11-3-16,1 0 40,3 1-40,-5-3 32,-10 5-16,13-3 32,-2-1-16,1-6 48,1 7-40,-13 3-24,12-12 8,-1 10-24,2-12 32,-1 9-24,-12 5 8,10-12 32,1 2-40,0 4 16,0-5 64,-11 11-72,9-9 24,0 4 48,1-6-56,1 5 8,-11 6-24,8-14 24,2 3 24,-5-2 16,5 1-56,-10 12-8,4-13 56,7 1-32,-6-1-8,4 2 40,-9 11-56,5-12 24,4-2 0,-6 3-8,7-3-24,-10 14 8,3-13-32,3-2 64,-1 1 16,3-1 40,-8 15-88,1-15 112,4 2-32,-2-4 24,0 3 8,-3 14-112,3-16 96,-1 1 64,-1 1-72,-1 1-8,0 13-80,0-12 96,0 1-24,0-2 0,0 4-40,0 9-32,0-11 72,-3 0 0,3 0 0,-3-1 16,3 12-88,-1-8 64,-2-3-56,1-2 32,-1 5 56,3 8-96,-3-11 64,0 1 24,1 0 24,-9-2-40,11 12-72,-3-10 104,0-2 16,-8 1-48,8 1 16,3 10-88,-10-11 64,7 2 8,-6 4 16,6-9-72,3 14-16,-11-3 64,8-11 32,-8 3 17,6 8-41,5 3-72,-12-16 104,8 13-104,-8-8 16,7 8 112,5 3-128,-14-12 16,5 9 32,-1-2-40,6-6 48,4 11-56,-13-3 16,8-8 16,-9 9 24,3-2-56,11 4 0,-10-5 40,0-1 8,-1 3 16,0-1-64,11 4 0,-9-4 72,-2 4-32,2-2 40,-2-1 8,11 3-88,-11-1 72,1-3 16,1 0-56,-2-1 32,11 5-64,-9-5 48,-2-4 40,0 9 32,-2-5-64,13 5-56,-9-3 88,-1-2-56,-2 4-32,3-2 32,9 3-32,-10-2 0,-2 2 32,1 0 0,-3 0 16,14 0-48,-11 0 48,-3 0-8,3 2-24,-3 2 16,14-4-32,-13 4 24,1-1-16,1 9 40,-2-12-40,13 0-8,-11 5-8,-3 4-8,2-6-64,1 7-64,11-10 144,-13 4-216,2 9-224,-1-2-248,2-2-209,10-9 897,-14 11-1016,2 0-200,-2-8-80,1 13-257,13-16 1553,-12 9-1592,9 10-56,-13-6-2129,16-13 3777</inkml:trace>
  <inkml:trace contextRef="#ctx0" brushRef="#br2" timeOffset="96795.72">7416 737 3880,'0'0'0,"0"-1"1129,0 1-1129,0-2 560,0 2-48,2 0 16,1-3-40,-3 3-488,3-3 456,0 3-40,4-3-24,-3 0-24,-4 3-368,8 0 304,-3-5-56,6 3-87,-3-1-57,-8 3-104,11-3 48,0 0-48,-2 0 8,5 0-24,-14 3 16,9-3-80,2 1-209,0 1-399,-3-1-472,-8 2 1160,9 0-1320,-2 0-2865,-7 0 4185</inkml:trace>
  <inkml:trace contextRef="#ctx0" brushRef="#br2" timeOffset="96538.72">7409 715 4801,'0'0'0,"0"4"912,0-4-912,0 3 688,0 0-16,0 8-16,0-8-56,0-3-600,0 16 512,0-7-64,1 3-119,-1-1-73,0-11-256,2 13 248,1 1-112,2-1-24,-2 1-16,-3-14-96,4 15 40,3-1-24,-3 2 8,4-4-8,-8-12-16,3 14 16,0-4 0,4 2-24,-3-2-8,-4-10 16,2 9-120,3 1-288,-1-6-192,-1 6-385,-3-10 985,5 4-1200,-2 6 40,0-7 32,-1 0-2361,-2-3 3489,0 0 0</inkml:trace>
  <inkml:trace contextRef="#ctx0" brushRef="#br2" timeOffset="97084.72">7443 831 4913,'0'0'0,"0"0"0,2 0 848,-1 2-152,-1-2-48,3 0-80,-3 0-568,3 0 560,2-2-80,3-1-88,-3 0-79,-5 3-313,14-5 160,-5 2-56,4 0-72,-1-2-24,-12 5-8,13-4-8,2-6-24,-4 9-96,3-4-297,-14 5 425,14-8-952,0 7-504,2-3-3129,-16 4 4585</inkml:trace>
  <inkml:trace contextRef="#ctx0" brushRef="#br2" timeOffset="104650.72">7953 1070 120,'0'0'0,"-2"0"80,-1 0-16,3 0-112,0 0 48,-3 0 24,3 0-40,-3-1-8,3 1-24,0 0 48,-2 0-32,2 0 8,0 0 16,0 0 8,-3 0 0,3 0 40,0 0-32,-3-2 8,3 2-16,0 0 8,-2-1-32,-1-1 16,3 1-24,0 1 32,-1 0-32,1 0 0,-3 0 8,3 0 24,-4 0 0,4 0 0,0 0 0,0 0 8,0 0-16,0 3 8,0-3 0</inkml:trace>
  <inkml:trace contextRef="#ctx0" brushRef="#br2" timeOffset="105987.72">7921 1077 776,'0'0'0,"0"0"0,0 3 752,0-3 80,0 0-176,0 0-160,0 0-496,0 0 296,0 0-64,0 0 32,0 0 16,0 0-1352,-3-2 2449,3 2-1105,-1 0 16,1 0-8,0 0-280,-3-1 280,3 1 32,0 0-48,0 0-24,0 0-240,0 0 216,0 0-24,0-2 16,0 2 8,0 0-216,0-1 240,0 1 40,0 0 0,0 0 56,0 0-336,0 0 320,0 0-15,0 0-9,0 0-48,0 0-1417,1 0 2586,1 0-1169,-2 3-8,3 0-24,-3-3-216,1 1 176,1 1-40,1 1-40,-1-1 0,-2-2-96,4 3 80,0 0 0,0 0-8,-1-1 16,-3-2-88,5 3 80,-3 0 40,1 0 24,3-2 0,-6-1-144,5 5 192,-1-2-24,1 2 8,0-2-40,-5-3-136,4 5 72,6 3-32,-5-8-16,-1 3-24,-4-3 0,11 4 8,-8 0-8,10 7 0,-10-11 8,-3 0-8,12 3-8,-7 0 32,4 0-24,-5 0 8,-4-3-8,9 3 16,-3 0 16,4 0 0,-6 2-32,-4-5 0,11 3 0,-6-1 0,4 9 8,-4-10 16,-5-1-24,13 5 8,-10 4 16,11-6-56,-10 10 16,-4-13 16,13 3 0,-4 7-16,-2-6 32,3 7 8,-10-11-24,11 5-8,-1 6 24,1-7-24,-2 9 16,-9-13-8,10 3 24,0 8-32,1-6 16,-1 6-32,-10-11 24,12 3 0,-2 11-16,-2-9 16,-2 7-16,-6-12 16,14 3-8,-11 7 8,11-6 8,-5 6 8,-9-10-16,10 11 8,1-8 0,-2 9-48,2-9 48,-11-3-8,11 14-16,-3-10 16,3 8 0,-2-9 0,-9-3 0,10 11 32,4-6-32,-3 7 48,1-2-64,-12-10 16,9 3 0,4 11 0,-1-5-16,-2-6 32,-10-3-16,12 16 8,-1-13 8,0 10-56,-1-2 72,-10-11-32,12 3 0,1 9-8,-2-2 24,1 1-40,-12-11 24,11 7 8,2 4-16,-4-1-40,2 1 24,-11-11 24,12 11-64,1-2 48,-2 2-8,0-2 24,-11-9 0,14 3 72,-3 12-72,1-12 16,-1 9-16,-11-12 0,14 11-48,-1-8 48,-1 11 48,2-11-32,-14-3-16,13 15-16,-1-6 16,-2 2 0,2-2-8,-12-9 8,10 11-8,1-1 16,3-7-16,-3 12 8,-11-15 0,12 3 8,1 10-40,-1-2 8,-1-2 32,-11-9-8,14 5-48,-3 6 56,2-8-48,-1 10 16,-12-13 24,13 3 24,-1 9-48,1-9 96,-1 8-80,-12-11 8,11 3 8,2 13 32,-4-11-48,3 6 48,-12-11-40,11 4 40,2 10-8,-1-4 16,-2-1 24,-10-9-72,12 10 48,-1-1 0,0 2 0,0-8-32,-11-3-16,11 12 32,0-7-32,0 6 0,2-6 16,-13-5-16,9 15-24,3-11 24,1 10 8,-2-5-8,-11-9 0,12 5 16,-1 7-16,0-1-24,0-3 16,-11-8 8,13 11 16,-1 0 0,1-3 8,-2 4 0,-11-12-24,11 10 8,0-1-8,-2 2 0,3-8 32,-12-3-32,10 16 0,-1-13 40,4 11-24,-2-11-32,-11-3 16,11 12 24,0-7-32,-1 8 24,3-4-16,-13-9 0,11 3 16,0 8-8,-2-8-8,2 8 0,-11-11 0,14 10 8,-3-7 0,0 11-16,-1-10 8,-10-4 0,10 11-16,1-6 0,-1 8 56,1-4-16,-11-9-24,9 5 0,-1 7-8,4-10-24,-4 10 8,-8-12 24,11 5 56,0 7-24,-6-8 16,7 10-16,-12-14-32,5 3-32,6 6 72,0-4-48,-6 6 16,-5-11-8,11 5 32,0 5-40,-7-5 40,7 6 0,-11-11-32,10 3 0,-4 10 8,5-9-8,-5 9-32,-6-13 32,12 3 0,-2 13 0,1-13 0,0 9-8,-11-12 8,9 5 0,2 4-16,-2-5 32,4 8-8,-13-12-8,9 3-24,1 10 16,1-4-24,-7-4 16,-4-5 16,11 11 8,-6-8 0,9 8-24,-9-7-16,-5-4 32,12 8 8,-1-3-16,-8 4 16,11-6 16,-14-3-24,10 10-16,-6-5 16,11 5 48,-11-8-32,-4-2-16,13 9 24,-9-7-48,9 9 8,-10-8 16,-3-3 0,11 5-16,-6 6 40,6-10-56,-7 4 40,-4-5-8,13 11 16,-8-8 0,5 5 16,-6-5-32,-4-3 0,12 9 8,-7-6-16,7 1 8,-9 7 8,-3-11-8,10 1 0,-7 4 0,6 4-32,-4-7 32,-5-2 0,9 3-8,-5 8 0,0-10 16,6 4-16,-10-5 8,4 8 8,1-5-8,3 0 24,-5 2-24,-3-5 0,5 3 0,6 0 16,-10 0-16,4 0-32,-5-3 32,5 2-8,-2 1 8,1-1 8,1 1 24,-5-3-32,3 1 24,0 2-16,2 1-40,-2-3 64,-3-1-32,5 3 0,-2 0 24,2-1-16,-2-1-8,-3-1 0,3 2 24,0 1-24,0 0 8,2-1-40,-5-2 32,3 5 16,2-2-40,1 0 32,-3-2 32,-3-1-40,3 3 0,2-1 0,-2 0-8,0 1 0,-3-3 8,3 1-8,0 2-24,-1-3 48,1 0 0,-3 0-16,2 0-48,-2 0-16,0 0-136,1 0-224,-1 0 424,2 0-744,-1 0-440,-1-1-400,2 1-193,-2 0 1777,3 0-1848,0 0-2569,-3 0 4417</inkml:trace>
  <inkml:trace contextRef="#ctx0" brushRef="#br2" timeOffset="102464.72">2306 3494 2312,'0'0'0,"0"3"1312,0-3-656,0 0-656,0 0 505,0 0-145,0 0-32,0 3-8,0-3-320,0 0 296,0 0 0,1 0-32,1 0 16,-2 0-280,1 0 328,2 0-8,-1 0 8,3-2-8,-5 2-320,3-1 288,1 1-8,1 0 24,0-3-39,-5 3-265,9-2 248,-6-1 16,7 2-64,-6-3-8,-4 4-192,11-1 168,-1-2-56,1 0-32,0-2-16,-11 5-64,14-2 80,-3-2 0,3 0-8,0 1 16,-14 3-88,15-3 24,4 0-16,-2-2 24,1-2 8,-18 7-40,20-5 24,0-8 24,-1 9-24,3-9 16,-22 13-40,23-9 16,1-2 16,2-3 16,1 1-72,-27 13 24,26-14 80,-1 3-80,-1-1-32,-2-1 56,-22 13-24,23-11-48,1-1 48,-1 1-24,-1-2 8,-22 13 16,24-9-24,1-4 8,0 3 48,1-1-24,-26 11-8,27-13 8,-1 1 40,1-2-48,1-1 32,-28 15-32,28-15 48,0 1-32,2-2 16,-2 2 0,-28 14-32,31-14 24,-2 0-16,0 0 40,-1 1-24,-28 13-24,29-11 72,0-3 16,1 3-16,0 2-32,-30 9-40,28-11 48,-3 6-8,0-6 8,-2 7 8,-23 4-56,24-14 40,-2 6 0,3-5-24,-2 2 64,-23 11-80,24-12 48,-1 1 24,2-3 24,2 1-32,-27 13-64,25-17 56,1 0 24,2-2 8,-1 2 16,-27 17-104,30-17 128,-5-2-8,3 3-48,0 2 72,-28 14-144,28-15 64,0 1 0,2 0-8,-4 1-48,-26 13-8,27-12 0,1-1 0,-3 0 8,3 3-32,-28 10 24,29-13 8,-1 1-16,-2 1-16,-1-2 16,-25 13 8,24-8-24,-1-4 16,1 1 8,-1-2 8,-23 13-8,24-12-8,1-2-16,1 1 8,2 1-24,-28 12 40,27-14-16,1 1 8,2-1 8,-4 2 0,-26 12 0,30-15 0,-3 5 24,2-3-24,-2 2-16,-27 11 16,28-12 0,-1 1-24,1 0 0,-2-2 32,-26 13-8,28-8 0,1-3 40,-3 0-16,2 1-32,-28 10 8,30-11 16,-2 1-48,2-1 32,-5 0 16,-25 11-16,25-11-16,0 0 16,-2 0 0,2-3 16,-25 14-16,25-11-24,2-1 24,-1-1 0,1-1 24,-27 14-24,25-11 32,2-1-16,-1-1-8,1 2-16,-27 11 8,25-12-16,1-1 32,-1-1-16,0 3 24,-25 11-24,24-12 8,1 3 8,-2-2 32,1 0-40,-24 11-8,23-11 16,-1 0 0,2 0-8,-1-2 0,-23 13-8,24-12 24,1 1 8,1-2-32,-1 2 16,-25 11-16,27-14 24,-4 3-32,1-1-8,-1-1 8,-23 13 8,20-12 8,2 1-8,0-3 16,-3 1 0,-19 13-16,20-11 0,-1 0 24,3 4-16,-3-6-48,-19 13 40,18-9-56,1-1 32,-2 6-24,2-10 80,-19 14-32,19-3 0,1-10 64,-3 4 0,2 4-32,-19 5-32,21-13 56,-4 10-72,1-8 8,3 7 8,-21 4 0,17-14 16,0 7-8,4-4-8,-3 7 0,-18 4 0,17-11 16,2 1 16,0 6-16,-2-7 0,-17 11-16,17-3 24,-1-10-24,1 7 32,0-4-16,-17 10-16,16-3 0,0-9 0,-1 9-24,3-7 32,-18 10-8,17-4 16,0-9-16,-3 10 8,3-6-8,-17 9 0,14-4-8,-1 0 24,-1-9 0,1 12 0,-13 1-16,12-3 16,1-8-16,-4 9 0,1-3 0,-10 5 0,12-4 8,-3 1 0,2-4-16,0 3-16,-11 4 24,11-10 24,2 7-24,-2 0 0,1-2 16,-12 5-16,10-11-8,2 10 16,-1-5 17,0-2-33,-11 8 8,11-3 16,-2-4-24,2-2 40,0 9-24,-11 0-8,8-3 0,-2-2-8,7 4 0,-10-3-8,-3 4 16,9-3-33,-6 0 50,8-1-17,-6 0 32,-5 4-32,9-1 80,-5-1-48,7-2 8,-8 0 8,-3 4-48,11-3 0,-8 0 40,8 0-40,-8-2-24,-3 5 24,11-1 0,-8-2-8,8 0 32,-6-1-8,-5 4-16,10-3-40,-5 2 40,6-4 32,-5 3-40,-6 2 8,11-4 32,-8 1 0,7 1-56,-6-4 64,-4 6-40,11-3 32,-6-2-32,6 0 24,-8 1 0,-3 4-24,11-2 8,-8-3 24,8 2-64,-6-1 24,-5 4 8,5-4 8,2 0-16,-3 4 40,-1-3-24,-3 3-8,4-2 0,-1 1 0,1 1 24,0-5-24,-4 5 0,2 0-32,3-3 40,-1 1-40,6 1 32,-10 1 0,3-2 40,6-1-40,-6 1 56,2 1-56,-5 1 0,11-5-8,-6 4 8,2-1-64,-2-1 64,-5 3 0,5-2-16,-1-2 8,1 0 32,-2 1-40,-3 3 16,3 0 24,2-1-16,-2-1-24,0 1 16,-3 1 0,2-2-24,-1 2 0,3-2 8,-3 2-48,-1 0 64,2 0-120,1-1-105,-2-1-343,3 1-632,-4 1 1200,3-2-1992,17 10-969,-17-8-2168,-3 0 5129</inkml:trace>
  <inkml:trace contextRef="#ctx0" brushRef="#br2" timeOffset="108311.72">7543 1322 136,'0'0'0,"0"0"216,0 0-8,0-1-48,0 1-160,2-5 120,-1 2 24,-1-2 64,0 2 72,0 3-280,2-3 352,-1 1 72,1-1 24,-2 3-56,0 0-392,0 0 304,0-1-72,0-1-56,0 0 0,0 2-176,0-1 224,0 1 24,0 0 1,0-2-1,0 2-248,0-1 216,0-1 0,0 2 32,0-1 8,0 1-256,0 0 272,1 0-24,-1-2-32,0 0-56,0 2-160,2-1 112,-2-1-32,2 2 8,-2 0-24,0 0-64,1-1 104,-1 1 24,0 0 16,0 0 72,0 0-216,0 0 256,0 3 24,0 0-32,0-1-16,0-2-232,0 3 184,0 0-32,0 0 8,0 0-32,0-3-128,0 3 121,0 0-17,0 2-32,-1-2-16,1-3-56,0 3 32,0 2-32,0-2 48,0-1-32,0-2-16,-4 0 32,4 1 56,0 1-64,0 2 40,0-4-64,-1 4 88,-2 0-16,3-1 24,-2 1 0,2-4-96,-1 9 64,-2-6-8,-1 6-8,1-5-32,3-4-16,-3 9 56,2-6-48,-3 10 8,3-9-8,1-4-8,-5 13 8,4-9 8,-4 11 0,3-6 24,2-9-40,-4 9-16,2-4 24,-1 9 0,0-3-8,3-11 0,-5 11 16,2 0-8,0 0 8,1 3-32,2-14 16,-4 12 24,1 1-24,-1 1 0,0-3-8,4-11 8,-3 12-16,-2 1 16,3 1-8,-2-1 48,4-13-40,-2 14 0,-3-2 0,2 4 16,0-2-32,3-14 16,-5 14-32,2 0 16,0 0-16,0 0 8,3-14 24,-11 16 56,11-1-72,-3-1 32,0 4-8,3-18-8,-3 12-16,0 4 40,-2-2-24,2 0 0,3-14 0,-3 11 16,0 3-32,-1 0-8,3 0 24,1-14 0,-3 11-16,1 0 24,-1 0 0,0 1 0,3-12-8,-3 11 0,-2 3-8,2-3 24,0 0-8,3-11-8,-5 13 0,4-4 24,-4 4-32,2-2-8,3-11 16,-3 12 0,-2 1 0,3-1-8,-2 2 8,4-14 0,-3 16 8,1-5-32,-1 1 16,1 1 16,2-13-8,-4 11 0,2 0 16,-1 0-8,3 0-24,0-11 16,-2 9 0,2 0 0,0-5-24,-3 6 56,3-10-32,0 4-8,-3 5-40,2-6 88,1 6-88,0-9 48,-4 4 24,3 3-16,-1-2-16,2 6 40,0-11-32,-3 3 8,3 7 0,-1-7-8,-2 8-8,3-11 8,0 1-8,-4 9 40,4-9-48,-1 10 32,1-11-16,0 0 8,0 3-40,-3 2 40,3-2 8,0-3-16,-2 3 8,2 0-8,0 0 32,0-1 8,0-2-40,-3 3 16,3-3 32,0 2-24,0 1 8,0-3-32,-3 0 56,3 3-48,0-1 0,-2 1-8,2-3 0,0 1-8,0 2 8,0 0 8,-1 2 0,1-5-8,0 3 24,-2 2-8,2 3 24,-3-5-24,3-3-16,-3 3-8,3 8 16,-2-11-16,2 3 0,0-3 8,-3 3 8,3 0-32,0 7 8,-3-10 24,3 0-8,-1 3-8,1 0 48,-4 0-40,4 0-24,0-3 24,-1 3 24,1-1-48,0 1 24,-3 0 24,3-3-24,0 5 0,-2-2 16,1 0-8,1 0-8,0-3 0,0 3-16,-4 1 8,4-1-16,-1 0 16,1-3 8,-3 4-16,3 0-40,-3 0 24,3-2-16,0-2 48,0 5-32,0-4 24,0 1-32,0-1 24,0-1 16,0 3-64,0 0-16,-2-1 24,2 1 40,0-3 16,-3 2 0,3 1 0,-3 0-40,3-1-32,0-2 72,0 3-72,0-2 16,0 1 40,0 1 0,0-3 16,0 0-56,0 1-24,0-1-128,0 0-208,0 0 416,0 0-777,1 0-527,4 0-232,-3 0-2713,-2 0 4249</inkml:trace>
  <inkml:trace contextRef="#ctx0" brushRef="#br0" timeOffset="-5059">2401 3548 2776,'0'0'0,"0"0"0,0 0 1336,1 0-615,1 0-49,-2 0-160,0 0-512,2 0 440,-1 0-104,1 0-120,-1 0 24,-1 0-240,2 0 152,1 0 64,-1 0 0,1-1 24,-3 1-240,3-2 264,0 2-16,0-1 8,0 1-24,-3 0-232,3-2 305,2 1 31,-3-1-32,2 1-56,-4 1-248,6-2 176,-2 2-40,3-2-72,-7 1 56,0 1-120,10-3 96,-7 1-104,6-1 16,-1 1 24,-8 2-32,6-1 24,4-2 8,-2-5 48,-1 5-144,-7 3 64,11-10-56,-1 4 32,-2 3 56,3-5-8,-11 8-24,7-3 40,3-5 16,-2 7-128,1-2 144,-9 3-72,5-7 40,2 4 8,-3 0 56,3 0-72,-7 3-32,3-3-8,5 1 40,-5 1-24,7-1 8,-10 2-16,6 0 56,-4-1-72,7 1 8,-1-4-48,-8 4 56,6-3 56,0 0-56,1 2 56,2-2-24,-9 3-32,8-4-80,0 3 120,-1-2-8,3 0 48,-10 3-80,6-2 80,2-6-56,1 5-96,-3 2 56,-6 1 16,10-2 0,-2-1 8,0 1 32,-2-1-32,-6 3-8,8-3-48,-1 1 48,0 1 0,-1-1 0,-6 2 0,9-3 40,-1 2-48,-2-3 32,4 4-8,-10 0-16,9-3 64,-3 3-64,4-1-8,-2-2 32,-8 3-24,7-3-32,1-1 80,-2 0-80,4 2 24,-10 2 8,5-3-40,4-3 32,-3 4 72,2 1-56,-8 1-8,5-3 64,2-1-80,0 0-40,-1 1 64,-6 3-8,6-4 32,1 1-24,0 0-16,0 2 16,-7 1-8,6-3-56,0-1 64,0 1 0,2-1-8,-8 4 0,5-2-32,3 0 64,-2-1-16,2 3-32,-8 0 16,4-4 88,4 1-104,-2-4 32,1 6 8,-7 1-24,6-2-32,0 1 24,2-3-40,-2 3 64,-6 1-16,7-2 0,-3 1 32,6-2 64,-4-4-120,-6 7 24,6-3 72,2-1-32,-2 2 32,2-1-16,-8 3-56,6-3 0,1 1 56,-1-7-88,2 7 48,-8 2-16,6-6 104,0 4-96,2 1 48,0-4 40,-8 5-96,6-3 80,2-3 32,-2 4-48,0-6-8,-6 8-56,7-1 24,-1-1-24,2-6-8,-2 7 48,-6 1-40,6-3 32,0 0 56,2 0-48,-1-4-8,-7 7-32,6 0 40,2-3-32,-1-5 56,0 7-32,-7 1-32,4-7-24,4 6 48,-2-2-64,1 0 48,-7 3-8,6-2 8,2 1-16,-2-6 56,2 4-56,-8 3 8,4-3 48,3 0-56,-3-3 24,4 4 0,-8 2-16,3-1-96,5-3 136,-2 1-48,1 0 16,-7 3-8,3-6 72,5 4-80,-2 1 8,-3-2 8,-3 3-8,11-3-16,-8 1 24,3-6-8,1 7 0,-7 1 0,3-2 64,6-1-112,-3-2 48,-1 4 0,-5 1 0,3-4-64,7 1 72,-4 2 0,-3-4-56,-3 5 48,8-1 80,-5-3-72,6 1 48,-2 2-56,-7 1 0,4-3-32,4-1 40,-5 1-40,5-1 24,-8 4 8,6 0-24,0-3 24,1-5-24,-1 8 40,-6 0-16,6-3-8,1-1 40,-4-2 96,6 6 0,-9 0-128,6-3 136,-4 2-64,7-3-112,-6 3 56,-3 1-16,10-3-64,-6 0 96,3 1 16,-4-1-40,-3 3-8,8-3 56,-4 1-16,3-1-32,-4-3-56,-3 6 48,7 0 72,0-2-96,1-1 72,-4 2-48,-4 1 0,7-4-64,-1 1 80,-3 2-64,5-2 144,-8 3-96,6-2 8,2-1-16,-5 0 48,5 0-96,-8 3 56,6-3-8,0-2 0,2-1 8,-2 4 56,-6 2-56,7-2 56,-1 1-16,2-4 16,-2 2-72,-6 3 16,5-6 48,2 4 33,0-1-41,0 0-8,-7 3-32,7-2 0,1-1-16,-1 2-16,1-2 104,-8 3-72,8-8 8,1 6-8,-2-1 24,0-5-80,-7 8 56,7-1 48,2 1-32,-4-6-8,4 2 56,-9 4-64,8-3 0,-2 0 48,0-3-48,2 6 8,-8 0-8,7-5 40,0 0-16,-2 5 32,3-3-16,-8 3-40,8-3-56,-1-3 80,0 3 0,1-3-8,-8 6-16,7-2 96,0-1-144,0-3 88,3 4-72,-10 2 32,8-3-24,-2 0 48,3 0-64,1 0 40,-10 3 0,6-2-16,3-1 48,1 0-32,-2-5 32,-8 8-32,9-2 32,0-1 16,-2-3-16,3 6-24,-10 0-8,8-8 0,0 5-24,3-5 48,-3 5-56,-8 3 32,8-8-8,1 7 48,0-7-48,-1 5 8,-8 3 0,10-6 0,-1 4-32,-1-4 16,0 4 40,-8 2-24,9-6 0,0 3 8,-2-3-16,0 2 8,-7 4 0,10-6 40,-4 6-48,3-3 8,1 0-64,-10 3 64,6-6-72,4 3 72,-1-1 8,0-3 32,-9 7-40,10 0 32,-1-7-40,0 6 32,-1-2-24,-8 3 0,10-8-56,-4 6 48,3-1-40,-1 0 72,-8 3-24,9-2 24,-1-2-40,0-3 8,1 4-48,-9 3 56,5-3 16,5-5-32,-3 8 32,1-3 16,-8 3-32,8-8-48,1 5 48,-1-3 0,0 3 16,-8 3-16,8-5 16,0 4-16,-1-7-8,1 6-112,-8 2 120,10-6-48,-3 3-16,4-3 32,-1 4 32,-10 2 0,8-8 0,1 5 32,0-3-48,-1 3 64,-8 3-48,11-2 72,-1-4-64,-3 4 24,4-5 0,-11 7-32,8-4-8,0-2 8,1 3 8,1 2 16,-10 1-24,7-2 8,1-4 8,2 3-8,-4-4-64,-6 7 56,9-1 0,-1-2-8,2-2 16,-4 2 8,-6 3-16,9-3 8,1-4 0,-4 4-8,3-5 24,-9 8-24,10-1 32,-3-4-24,1 4-40,2-2 24,-10 3 8,7-8-40,3 6 24,-1-1 80,-1 0-64,-8 3 0,9-3-16,1 1 16,-4-1 8,3 0-32,-9 3 24,8-8 32,0 8-32,-2-3-72,2 0 72,-8 3 0,8-6-8,-2 4 8,0 1 32,2-3 8,-8 4-40,6-1-8,1-2-8,-1-4 40,0 6-56,-6 1 32,8-3 40,0 0-24,-2 0 16,2 1-24,-8 2-8,8-3 8,-2 0-8,2 0 0,0-5 16,-8 8-16,7-2-48,-2-1 40,3 1-32,0-4 40,-8 6 0,8-3-32,-4 2 40,4-7 16,0 8-56,-8 0 32,6-3 48,0-1-16,2 3 0,0-1 24,-8 2-56,6-1 24,2-2-40,2-5 16,-3 6 0,-7 2 0,8-3-40,2 0 48,-3-2-48,1 2 48,-8 3-8,10-6 16,-3 3-8,0-5 0,0 5-8,-7 3 0,7-6 32,0 4-8,-2 0 0,3 1-16,-8 1-8,3-2 24,7 1-24,-6-2-48,-1 0 0,-3 3 48,10-2-24,-4-1 16,2 0 8,-2 0 32,-6 3-32,6 0 16,4-2 0,-4-1 56,2 1-48,-8 2-24,8-9-32,1 7 32,-1-1-24,0-3 64,-8 6-40,7-2 24,0-4 0,-1 3-80,2-5 56,-8 8 0,3-1 24,5-2-48,-2 1 48,0 0-80,-6 2 56,6-7-32,-2 5 40,3 1-48,-4-3 48,-3 4-8,10-1 56,-4-1-56,-3 1 8,4-2-16,-7 3 8,6-5-8,2 3 16,-2-2-8,-1 0-8,-5 4 8,7-1-48,0-5 48,0 3 24,-2-1 0,-5 4-24,8-6 8,-2 3-40,2-5 32,-3 7-32,-5 1 32,6-7 8,2 6 16,-2-2-16,0-2 40,-6 5-48,7 0-24,0-3 24,0 0-32,-1 0 0,-6 3 32,6-3-24,2-1 104,0 1-16,-4 0-32,-4 3-32,8-6 96,-2 4-128,2-1 72,-1 0 16,-7 3-56,7-3 32,0 0-56,0-5 24,-2 8 16,-5 0-16,8 0 0,-2-3 32,0 3-48,-1-3-16,-5 3 32,6-7-24,2 6 16,-2-2 0,1 0 40,-7 3-32,6-3-24,2-1 24,-2 3 24,0-2-120,-6 3 96,8-8 0,-2 5-24,2 0 0,-2-5 120,-6 8-96,8-2 32,0-4-32,0 3-40,-2 0 16,-6 3 24,8-3-16,-2 0 64,2-1-16,-3 3-64,-5 1 32,6-2 24,2-1-88,0 2 120,-4-1-24,-4 2-32,10-2 8,-4-1 48,0 2-56,-4-2 24,-2 3-24,9-2-24,-6-1-8,7 0-24,-7 0 32,-3 3 24,8-2-8,-2-1 0,0 1 48,2-5-40,-8 7 0,5 0 56,1-4 16,0 3-120,2-5 48,-8 6 0,5-2-88,-2 1 64,5-3 24,-2 1 0,-6 3 0,8-1 56,-7-1-32,9 1 8,-4-1-32,-6 2 0,3-3 0,5 0 0,-2 0-72,-3 1 40,-3 2 32,10-3 56,-4 1-88,-2-1 24,4 2 48,-8 1-40,8-3-64,-2-1 72,-1 3 48,3-7-80,-8 8 24,6-1-8,2-3-24,-3 0 144,-2 2-48,-3 2-64,9-3 72,-3-3-8,1 4-128,-1-1 40,-6 3 24,8-3 24,-2 0 56,-3 1-24,5-1 8,-8 3-64,6-1 0,-3-3-64,7 1 72,-9 2-72,-1 1 64,8-3-16,0-5 8,-5 6-48,5 1 136,-8 1-80,1-7 56,7 6-72,0-4 16,-5 2 16,-3 3-16,6-6-16,2 4 80,-2 1-72,2-6-88,-8 7 96,5 0 40,1-3-40,1-5 48,0 5-48,-7 3 0,7-6-56,-1 5-8,2-1 72,-2-1 56,-6 3-64,8-6 56,-4 4 0,4-6-64,0 7-40,-8 1 48,6-4 8,2 0-16,0 2 16,0-1 48,-8 3-56,6-6-32,2 4 8,0-1 72,-1-3-72,-7 6 24,7-2-56,-4 1 48,6-7-24,-3 6 0,-6 2 32,7-1 88,-1-2-56,2 0-56,0-1 88,-8 4-64,4-3-32,4 2 32,-2-2 32,1-5-88,-7 8 56,6-2 0,2-1-48,0-5 24,-1 5 88,-7 3-64,8-1-8,0-6 104,0 4 32,0-5-216,-8 8 88,7-3 24,1-1-88,-2 0-48,1-2 168,-7 6-56,8-1-24,-2-6 64,0 6-80,0-2 56,-6 3-16,8-7 0,-2 6 72,1-1-56,-6-1 56,-1 3-72,8-1 104,-5-2-208,7-1 136,-4-2-160,-6 6 128,6-3-88,3 1 80,-2-4-24,0 6 16,-7 0 16,7-3 48,2-3-8,-1 4-24,-2-1 48,-6 3-64,8-3-48,1 0 8,-4-2 40,3 2 0,-8 3 0,8-3 24,0 0-8,-4 1-24,4-1-40,-8 3 48,3-1 24,7-3 24,-7 1-48,4 2 72,-7 1-72,4-5 16,3 3-32,0-1 64,-1 0-72,-6 3 24,6-3-56,-3 0 32,7 0-40,-4 1 88,-6 2-24,6-3 8,2 2 24,-2-3-32,1 1-8,-7 3 8,9-3 0,-1 0 8,0 0 16,-4 0-32,-4 3 8,8-2-32,-5-1 0,7 2 32,-9-3 8,-1 4-8,8-1-8,-2-1 16,-3 1 88,7-1-120,-10 2 24,1-3 40,6 2-24,-4-3-112,4 1 104,-7 3-8,4-1-8,2-1-72,-3-1 72,5 1-48,-8 2 56,3-3 48,5 0 16,-4 0-72,1 0 16,-5 3-8,8-2 8,0-1-40,-2 0 32,-4 2-8,-2 1 8,9-4-56,-3 3 120,-3-1-40,4-1-32,-7 3 8,7-3 8,-3 1-32,3 1 24,0-2 24,-7 3-24,1-2 0,7 1-24,-5-1 48,3 1-48,-6 1 24,4-2 0,3 0-24,-4-1-8,7 3 80,-10 0-48,3-1 40,6-2 64,-4 1-64,1-1-16,-6 3-24,8-6-24,0 4-32,-2 1 80,0-3-48,-6 4 24,7-1 32,-1-1 24,-3 1-80,5-1 72,-8 2-48,1-1 24,7-1-48,-6-1 32,6 0 16,-8 3-24,3-2-24,5-1 40,-5-3-48,6 6 32,-9 0 0,5-2 0,3-1 56,-1 3-16,0-3-72,-7 3 32,7-2 24,0-1-96,1 0 16,-1 0 8,-7 3 48,5-3-48,1 1 56,2-1-104,-2 2-208,-6 1 304,2-2-672,4 1-529,-3-1-759,-3-4-5010,0 6 6970</inkml:trace>
  <inkml:trace contextRef="#ctx0" brushRef="#br2" timeOffset="198862.72">9105 1413 2088,'0'0'0,"0"0"1088,0 0-448,0 0-640,0 0 328,0 0-72,0 0 0,0 0 49,0 0-1450,0 0 2626,0-2-1105,0 1 24,0-1-24,0 2-376,0-3 360,2 1-32,-1-1-32,1-1 8,-2 4-304,1-4 296,2 1-24,2-1-16,-2-1-32,-3 5-224,5-3 216,-2 0-48,3-2-64,-3 0-56,-3 5-48,11-4 65,-6-1-65,6 2 0,-6-2-8,-5 5 8,14-3-65,-5-2 81,-4 2-24,9 3 40,-14 0-32,5-1 9,6 1-42,-8 0 57,8 3-32,-11-3 8,3 4 8,1 7 65,0-9-9,0 3 8,-4-5-72,2 14 72,1-11-40,-2 9 8,1-9-8,-2-3-32,2 11 64,-2-7-32,0 10 16,0-11 0,0-3-48,0 12 40,-4-9 0,1 11 24,0-9-32,3-5-32,-4 10 40,0-7-8,3 8-24,1-8-8,0-3 0,0 1-8,0 4 0,0 0-8,0-4 16,0-1 0,1 3-16,1 0 0,3-1 0,-2 1 16,-3-3 0,4 3-24,1-1 16,0-1-24,6 3 16,-11-4 16,3 3-8,8 0-16,-8 1 16,2 1 0,-5-5 8,11 10 0,-10-9 8,1 10 0,1-6-24,-3-5 16,1 12 8,-1-7-8,0 11 24,0-4-32,0-12 8,0 13 40,0-2 24,0-1 8,-1 0 72,1-10-144,-5 11 176,-7-6 16,10 5 80,-9-6 88,11-4-360,-5 3 384,-9-3 48,3 0-48,-1-3-72,12 3-312,-11-13 208,-5 2-200,5 0-328,0-6-712,11 17 1032,-3-13-2000,-15-10-3474,18 23 5474</inkml:trace>
  <inkml:trace contextRef="#ctx0" brushRef="#br2" timeOffset="203907.72">7010 1865 2912,'0'0'0,"0"0"0,2 0 904,-1 0-496,4-2-184,-4 1-64,-1 1-160,2-2 153,3-3-17,-1 2 8,-1-3 0,-3 6-144,7-11 160,2 9-8,-7-9-16,4 7 0,-6 4-136,11-13 112,-8 9 8,6-11 0,-4 11 72,-5 4-192,3-13 240,8 10 40,-11-3 56,5 1-16,-5 5-320,1-1 272,2-2 0,-1 1-40,0 0-8,-2 2-224,1 0 216,1 0-32,-2 0 24,0 4 24,0-4-232,0 3 265,1 11 31,-1-5-16,0 0-40,0-9-240,0 15 224,0-3-56,0 2-48,0-1-40,0-13-80,2 15 40,-1-1-24,1 2-40,1 0-64,-3-16 88,2 17-336,-2 0-688,4-3-673,12 8-711,-16-22 2408,2 14-4113,-2-14 4113</inkml:trace>
  <inkml:trace contextRef="#ctx0" brushRef="#br2" timeOffset="186056.72">4560 1840 2736,'0'0'0,"0"0"0,2 3 1416,-1 9-928,1-2-183,-2 1-1,0-11-304,1 11 280,1-1-32,-1 5-16,3-5-40,-4-10-192,4 13 160,-2-4-8,9 2-56,-7 0-8,-4-11-88,11 10 64,-6-6-8,11 9 8,-8-10-16,-8-3-48,10 9 56,3-6 8,-4 1 0,4-3 24,-13-1-88,9 0 112,-4 0 32,9 0 32,-9-3 0,-5 3-176,12-14 168,-9 5-8,8-4-16,-6 4 8,-5 9-152,5-16 184,1 2 16,-1-3 24,-1 1 24,-4 16-248,2-15 233,-2-3 7,0 1-72,0 1-40,0 16-128,0-15 112,-3 1-64,-2 1 48,-6 2 24,11 11-120,-1-3 136,-12-8 64,2 10-16,0 1-24,11 0-160,-14 0 120,0 4-64,-5 7-40,4 0-40,15-11 24,-18 3-72,3 13-184,4-3-536,0-1-897,11-12 1689,0 24-2720,-5-9-1537,5-15 4257</inkml:trace>
  <inkml:trace contextRef="#ctx0" brushRef="#br2" timeOffset="185643.72">4282 2068 1944,'0'0'0,"4"0"1448,0-5-816,-4 5-632,4-4 352,-1-6 17,2 9 7,0-6 24,-5 7-400,1-12 368,2 9-24,1-7-24,0 6-48,-4 4-272,5-16 240,6 13-32,-10-14-32,6 12 0,-7 5-176,11-16 128,-7 4-24,6-1-24,-7-1-24,-3 14-56,6-12 64,7-2-24,-12 1 16,12 1 0,-13 12-56,4-13 56,0 8 24,0-9 0,-1 11 8,-3 3-88,5-6 104,-2 1 8,-1 1 8,-1 2 16,-1 2-136,2 0 128,-1 0 48,-1 0 41,0 2 23,0-2-240,0 3 264,0 1-16,0 9-56,0-10-16,0-3-176,0 14 144,0-11-32,0 13-32,-3-5-16,3-11-64,0 12 40,0 2-32,0-4 16,0 4 0,0-14-24,0 12 8,0-1 0,0 2-16,2-1-88,-2-12 96,1 13-168,4-2-248,-3 1-400,1-1-409,-3-11 1225,3 13-1520,9-4-248,-8-6-1929,-4-3 3697</inkml:trace>
  <inkml:trace contextRef="#ctx0" brushRef="#br0" timeOffset="118476">10750 1943 4016,'0'0'0,"0"0"0,0 8 1177,0-8-105,-3 7 176,1-5 88,2-2-1336,-2 3 1225,-1 10-145,2-6-96,-1 3-88,2-10-896,0 11 752,0 0-191,0 1-153,0 1-144,0-13-264,0 12 136,0-1-8,2 5-104,-1-4-40,-1-12 16,3 18-8,1-6-72,-1 2-136,-3 0-520,0-14 736,1 14-1689,2-1-1087,2 4 103,-2-5-2456,-3-12 5129,0 0 0</inkml:trace>
  <inkml:trace contextRef="#ctx0" brushRef="#br0" timeOffset="118256">10622 1960 4608,'0'0'0,"3"0"1105,0 0-65,-3 0-1040,3 3 1224,-2-1-16,1 1-135,-2 6-121,0-9-952,0 3 840,-2 5-120,2-5-72,-1 10-120,1-13-528,0 9 425,-3-1-97,3 3-80,0-3-64,0-8-184,0 3 144,0 8-80,3-8-8,-2 3-8,-1-6-48,10 3 48,-9-1 16,10 1-16,-6-1-16,-5-2-32,11 3 56,-5-3 0,4 0-16,-1 0-24,-9 0-16,8-2 16,1 1 8,1-3 8,-3 1 8,-7 3-40,8-3 16,0 2 0,-3-2-40,1-2-24,-6 5 48,3-3-160,0-2-336,0 2-400,1 0-497,-4 3 1393,3-5-1912,0-1-321,0 3 273,0 1 384,-3 2 1576,2-5-3745,-2 5 3745</inkml:trace>
  <inkml:trace contextRef="#ctx0" brushRef="#br0" timeOffset="117896">10442 2177 2352,'0'0'0,"-2"3"1920,2-3-1920,-1 8 673,-3-5-17,1 1 144,3-3 88,0-1-888,0 0 840,0 0-104,0 0-79,0 0-25,0 0-3497,0-1 6354,2-1-2865,-1-1-72,1 0-40,-2 3-512,3-10 448,-1 3-48,1 0-16,0-1-31,-3 8-353,5-11 336,-2 2-56,0-2-48,5 0-56,-8 11-176,1-14 160,4 0 0,3-2-32,-7 4-16,-1 12-112,4-14 136,0 1-40,-1 2 24,0 2-8,-3 9-112,4-8 136,-3 4-8,-1-6-8,2 9 8,-2 1-128,1-4 80,-1 3-8,2 1-16,-1 0-16,-1 0-40,0 0 72,2 1-24,-2 7 8,0-5 40,0-3-96,0 13 64,0-5 16,2 1 16,-2 2 0,0-11-96,1 9 88,1 2 8,-1 0-24,1 2-48,-2-13-24,0 11 24,1 1-16,1 1 8,-1-4-32,-1-9 16,2 11-32,0-2-48,1-1-96,-2-5-176,-1-3 352,3 10-736,-1-9-464,0 3-537,1-4-599,-3 0 2336,1 1-2553,2-1 481,-4 0-2489,1 0 4561</inkml:trace>
  <inkml:trace contextRef="#ctx0" brushRef="#br0" timeOffset="12072">7085 2201 3008,'0'0'0,"0"0"1248,2-2-543,-2 2-705,0-1 744,1-1 40,-1-1-56,0 3-16,0 0-712,0-3 632,0 3-96,0-3-7,0 0-73,0 3-456,-1-4 416,-1-3-16,0 7-32,1-7-56,1 7-312,-2-3 304,1 2-56,-2-7-80,1 8 16,2 0-184,-8-3 192,7 1-32,-1-3 8,-6 4-40,8 1-128,0-3 88,-8 1 8,7 1 8,-7-1-72,8 2-32,-3 0 64,-3 0-24,4 0-72,-1 0 40,3 0-8,-6 2-16,4-1-32,1 7 48,-1-2-40,2-6 40,-1 3-48,1 5 8,0-1 8,0 0 32,0-7 0,0 7-8,0 0 8,3-5 0,-2 6-32,-1-8 32,8 1 0,-5 1-64,3 1 48,-2-1-8,-4-2 24,7 0 8,0 0-8,-4 0-24,3 0 0,-4 0-56,-2 0 80,7-4 0,-3 1-8,-1 2 8,3-2 32,-6 3-32,0-8-32,3 6 64,-1-7-64,1 7 40,-3 2-8,1-7 40,1 5-80,-1-1 40,-1 1-48,0 2 48,0-1-24,0 1 16,0-2 0,0 2 8,0 0-24,0 0-72,0 0 152,0 2-64,0-2 8,-1 1-64,1 7 80,-2-6-88,2 4 48,0-6 24,0 3-8,0 5-8,0-7-40,0 7 48,0-2-8,0-6 16,2 4-48,-2 3-16,1 1-24,1-2 128,-2-6-40,3 8 16,-1-1-40,-1 2 64,2-1-40,-3-8 0,2 8-56,-1-2 160,1-3-128,-2 6-24,0-9 48,0 3 32,2 4-80,-2-6 88,0 6 0,0-7-40,0 3 56,-2-2-8,0 2 40,-5-1 24,7-2-112,-2 1 104,-9 1-8,5 0 112,-2-2 88,8 0-296,-9 0 264,1 0 1,2-2-137,-2 2-32,8 0-96,-8-2 16,6 2 64,-5-1-96,5 1-112,2 0 128,-3 0-104,1-2-385,2 2-743,0 0-1104,0 0 2336,0 0-6642,0 0 6642</inkml:trace>
  <inkml:trace contextRef="#ctx0" brushRef="#br1" timeOffset="-91467">6833 2207 4833,'0'0'0,"0"0"0,-1-2 928,-1 1-176,-1-2-16,3 3-736,-3-2 704,-2-1-88,5 2-88,-1 1-63,-2 0-105,3 0-360,-7-2 312,6 2-32,-1 0-32,-6 0 8,8 0-256,0 0 248,-4 0 40,2 0 0,1 0 0,1 0-288,-8 2 312,6-1-24,-6 5-56,7-4-8,1-2-224,-5 8 160,2 0-16,-3-4-24,4 4-40,2-8-80,-8 8 48,7 0-8,-6-1-32,7 3 24,0-10-32,-6 8 48,5 1-72,-7 0 48,5 1-16,3-10-8,-8 9 0,8-1 32,-11 0 8,9 0 16,2-8-56,-9 7 16,6 0 9,-5-1-25,7-4 0,1-2 0,-10 6 32,7-5-16,-3 3 32,-2-3-16,8-1-32,-2 2 24,-7-1 8,3-1-16,1 0 0,5 0-16,-6 0 24,-2 0-32,2-3 56,3 2-24,3 1-24,-8-4-24,6 1 40,-4 0-32,4 2 0,2 1 16,-3-4-24,2 1-8,-2 2-32,3-2-64,0 3 128,-2-4-57,2 1-23,0 2 0,2-2 16,-2 3 64,3-2-112,0-1 8,3 1 8,-3 1 40,-3 1 56,8-3-24,-2 1-8,2-1 8,-2 0-8,-6 3 32,8-2-64,0-1 56,0 2-16,1-1-16,-9 2 40,6 0 0,2-1-16,0 1-8,0 0-8,-8 0 32,8 0-16,1 1-16,-1 1-16,0-1 48,-8-1 0,9 2-16,-1-1 40,0-1-16,1 0 24,-9 0-32,9 0 32,-1 0-56,2-1 40,-1-2-8,-9 3-8,8-7 0,1 6 0,1-5 16,-4-1-32,-6 7 16,9-7 0,1 0 40,-6 1-24,4-2 8,-8 8-24,6-3 8,-2-5 16,2 7 24,-3-6 0,-3 7-48,2-3 136,-1-5-16,-1 7 8,2-1 72,-2 2-200,0-3 152,0 2 49,0-1-17,0-1-72,0 3-112,-2-3 152,-1 0-96,1 0 24,1-1-16,1 4-64,-3-6 24,-4 5 64,6-2 0,-5 1 8,6 2-96,-4-2 72,-3 1 32,-1-1-96,-2 1 16,10 1-24,-7 0-8,-4 0-8,1 0-16,3 3-64,7-3 96,-10 5-152,2-4-248,0 5-465,1-3-863,7-3 1728,-2 11-2809,-9-6-3416,11-5 6225</inkml:trace>
  <inkml:trace contextRef="#ctx0" brushRef="#br0" timeOffset="9952">6596 2248 5377,'0'0'0,"0"0"0,0 0 2136,0-2-1168,0 2-296,0 0-7,0 0-665,0 0 568,-2 3-8,1 7-64,-1-4-48,2-6-448,-3 6 432,1 4-104,-1-3 48,0 3-128,3-10-248,-2 8 152,1 2-16,1-2-88,0 0-16,0-8-32,0 8 88,0-7-40,0 7-24,3-6 16,-3-2-40,6 3 8,-4-1 32,1 1 48,3-3-48,-6 0-40,3 1 73,2-1-49,-2 0-56,5-1 56,-8 1-24,3-2 0,3-6 32,-3 4 8,5-3 0,-8 7-40,3-7 64,8-1-56,-6 0 16,1-1-16,-6 9-8,8-10-64,0-1 56,-2 2 0,2 1-80,-8 8 88,9-9 24,-2 2-16,-1 0 16,-1 5 16,-5 2-40,6-2 8,-5-1-40,3 3-8,-1 0 72,-3 0-32,1 0 8,-1 2-8,0 6 24,0-5-32,0-3 8,0 9-16,0-1 72,0-2 0,0 4-24,0-10-32,0 6 16,0 0 8,0-4-48,0 6-72,0-8 96,0 1-16,0 1-40,2-1 96,1-1-24,-3 0-16,1 0 16,3 0 16,-1-3-16,-2-3 112,-1 6-128,3-3 48,-1-5-16,1 2-8,0-2-16,-3 8-8,2-6 0,1-4-32,0 2 32,3-1 0,-6 9 0,0-6-8,5-2 8,1 0-40,-4 3 16,-2 5 24,3-4-24,3 2 48,-4 1 16,1-1-48,-3 2 8,1 0-32,3 2 8,-1 5 16,-3-7 16,0 0-8,1 11 16,1-4-48,-1 0-32,-1-2-160,0-5 224,2 8-577,0-2-511,-2 2-824,0-6-2217,0-2 4129,1 9-4769,-1-9 4769</inkml:trace>
  <inkml:trace contextRef="#ctx0" brushRef="#br2" timeOffset="43781.71">7082 2484 4168,'0'0'0,"0"-2"1177,1 1-393,-1-2-72,0 3-712,0-4 688,0 1-56,-9 0-56,8-2-40,1 5-536,-8-3 449,5-1-9,-8 0-16,7 1 0,4 3-424,-10-1 456,0-1-8,2-1-24,1 3-32,7 0-392,-10-1 312,-1-1-24,3 2-56,-3 0-80,11 0-152,-11 0 160,1-2-56,-1 2-39,0 0-1,11 0-64,-13 0 32,2 0-16,2 0 8,-4 2-16,13-2-8,-9 3 0,-4-1 24,2-2-40,2 3 32,9-3-16,-11 1 32,2 2-24,-2 8 48,-2-9-48,13-2-8,-12 9-32,-2-5 40,1 5-24,1-6-8,12-3 24,-13 9 24,-1-5-40,5 5 16,-5-4-8,14-5 8,-11 11 8,-2-8 16,2 8 0,2-8 16,9-3-40,-9 12-8,1-9 8,-2 10-24,1-4 24,9-9 0,-9 7 0,1 3-8,-2 0 16,4-2-40,1 1 56,5-9-24,-10 11 48,8-2-48,-7 2-8,9-1 32,0-10-24,-10 14-24,9-2 16,-3 1 48,-5-1-80,9-12 40,-1 16-24,-3-2 48,-3 2-40,7-16 16,-2 15 0,-1 1 16,1-4-40,-1 4 16,0-3 16,3-13-8,-1 14 0,-1-2 32,2 2-56,0-1 24,0-13 0,0 14-8,0-2-48,0 4 72,0-4-48,0-12 32,0 16 8,0-2-8,2 0-24,-1-1 40,-1-13-16,2 12-24,1 2 0,0 0 40,0-1-8,-3-13-8,3 12-8,2 1 24,-4-1-16,9 1-48,-10-13 48,1 14-8,4-2-8,3 1 0,-5-1-16,-3-12 32,2 15 8,9-6-16,-8 5-40,1-3 72,-4-11-24,8 14-32,-3-3-9,6 1 49,-3-1-56,-8-11 48,7 10-32,3 1 32,-2-2 0,-1-1-24,-7-8 24,10 9-32,-1-1-16,1-5-8,-1 10 48,-9-13 8,9 9-24,1-6 8,1 7-16,0-7 0,-11-3 32,12 11-56,2-7 40,-3 3-8,5-4 8,-16-3 16,14 9-24,-2-7-48,2 6-8,-1-7 0,-13-1 80,11 3-64,1 8 56,-2-9-48,1 6 32,-11-8 24,11 3-56,1 0 32,1 0-8,-2 6-24,-11-9 56,12 0-40,-1 2-24,2-1 48,1-1 8,-14 0 8,14 0 8,-2 0-32,4 0 24,-4-3 8,-12 3-8,16-4-24,-2 1 40,0 1-40,-1-1-8,-13 3 32,15-3 32,-4 0 0,5-2-24,-5 2 32,-11 3-40,12-3-8,1 0 8,-1-1 40,1-5-48,-13 9 8,14 0 24,-5-5-24,5-4-8,-3 6 40,-11 3-32,13-8 16,-1 5 16,1-7 24,-2 6-32,-11 4-24,11-11 32,0 9 16,0-9 0,0 4-8,-11 7-40,10-5 48,0-6-8,1 3-8,-2 3-24,-9 5-8,11-9 80,0 0-56,-2-1 8,1 2-16,-10 8-16,9-7 0,1-3 32,-1 4 64,0-5 0,-9 11-96,8-11 80,0 5-16,-3-5 8,4 2-32,-9 9-40,2-5 33,7-5 23,-6 1-40,0 4 32,-3 5-48,3-11 48,1 7-8,-1-9 8,-2 4-8,-1 9-40,3-11 40,-3 2 8,2 1-16,-1-2 0,-1 10-32,0-9 16,0-2 8,0 0 8,0 0-8,0 11-24,0-12 40,0 1-40,0-2 32,0 2-8,0 11-24,0-9-16,0-5 72,-1 3-48,-1-3 8,2 14-16,-3-13 32,2 1 0,-1 1 0,1-3 8,1 14-40,-2-10 8,-3-1-8,4-1-8,-2 2 32,3 10-24,-4-10 8,1-1 16,-6 1 32,7 1 16,2 9-72,-9-10 40,6-2 8,-7 3 16,9-2-56,1 11-8,-9-13 24,5 2 24,-3 0-48,3 2 16,4 9-16,-9-8 48,6-1-8,-6-2-48,5 1-48,4 10 56,-9-11-24,6 2 24,-8-2 16,8 0-8,3 11-8,-10-8-8,6-3-8,-7 2 40,8 0 8,3 9-32,-8-10 32,5 1-8,-10-2-48,10 2 24,3 9 0,-9-8 16,6 0-32,-10 3 48,7-6 8,6 11-40,-10-3 0,3-6 0,-3 6 8,1-8 24,9 11-32,-11-3 32,3-1 0,-4-3 8,-1 3-64,13 4 24,-14-3 8,2-1 8,-3 1-56,1 1 32,14 2 8,-15-2-120,2 1-88,-1-1-160,0 2-432,14 0 800,-14-1-1241,0 1-655,1 0-593,3 1-3128,10-1 5617,0 0 0</inkml:trace>
  <inkml:trace contextRef="#ctx0" brushRef="#br0" timeOffset="117201">10482 2478 2808,'0'0'0,"0"0"1472,0 0-863,0 0-609,0 0 680,-1 0 152,-1 3 80,2-2-24,0-1-888,-1 10 744,-2-3-71,1 3-153,0-1-120,2-9-400,-3 8 288,2 3-96,1-3-72,0 1-24,0-9-96,0 3 64,1 7-16,2-9-8,1 1 0,-4-2-40,3 1 80,1 1 8,3-2 32,-6 0 24,-1 0-144,3 1 144,0-1-16,1 0 16,-1 0-32,-3 0-112,1 0 80,1 0 16,-1 2-24,1-2-16,-2 0-56,2 3 40,-2-3 8,3 0-24,-2 0 8,-1 0-32,3 0 16,0-3-24,1-3-24,5 3-56,-9 3 88,2-13-112,7 4 8,-1-4-8,-4 1 72,-4 12 40,8-10-40,-5-2 40,5 4 0,-5-1 0,-3 9 0,5-8 8,-2 3 8,-1-1 0,1 6 8,-3 0-24,3-2 8,-1 2 24,-1 0-8,1 3 24,-2-3-48,0 2 104,1 9-8,1-8-8,-2 10-8,0-13-80,1 6 64,1 3-48,-1-6 112,1 5-88,-2-8-40,3 2 0,0 1 0,4 0-24,-4-1-8,-3-2 32,9 0-8,-6 0 16,3 0-8,-2-2 24,-4 2-24,3-3 16,1-2 0,-1 2-72,5 0 96,-8 3-40,3-3 64,-1-2-24,1 2-16,0-2-40,-3 5 16,2-3 0,3 0-8,-1 0 32,-1 0-8,-3 3-16,5-2-16,-3 1-8,1 1 32,1 0-16,-4 0 8,5 3-8,-3 5 40,2-5-56,-1 6 32,-3-9-8,5 3 0,1 5-32,-4-6-72,3-1-352,-5-1 456,3 3-1096,0-1-1016,2 1-97,-2-1-2832,-3-2 5041,0 0 0</inkml:trace>
  <inkml:trace contextRef="#ctx0" brushRef="#br1" timeOffset="-83982">10720 2529 2568,'0'0'0,"0"-1"1760,-3-3-1111,-3 0-25,6 4-624,-2-3 672,-6 1 24,5 2-48,-2-2-56,5 2-592,-1 0 448,-7-1-160,5 1-56,-5 0-128,8 0-104,-3 0 89,-3 0-41,4 1-24,-4 1 16,6-2-40,-2 2 24,-1-1-16,0 1-8,2-2-8,1 0 8,-2 3-24,0-2 32,2 1-8,-1 0 0,1-2 0,0 1 16,-2 2-24,1 0 16,1 4 0,0-7-8,-2 1 16,-1 1 16,1 2-16,-5 0 16,7-4-32,-2 7 24,1-3 8,-7 3 0,6-5-8,2-2-24,0 9 32,-8-7-8,7 7 0,-2-7 0,3-2-24,-7 9 8,6-3 40,-5 2-8,6-2 8,0-6-48,-8 5 48,6-2 16,-4 5 8,4-6 8,2-2-80,-6 1 88,5 1 0,-1-1 8,-1-1 32,3 0-128,-6 0 120,2 0 16,-2 0 8,3 0-48,3 0-96,-6-3 128,3 2-24,-5-2-8,6-1 8,2 4-104,-6-3 64,5 0 0,-3 0-32,0 0-48,4 3 16,0-2-16,-2-1-8,2 2 16,-1-1 16,1 2-8,0-3-16,0 1 8,0 1-40,1-1 16,-1 2 32,2-1-40,2-1 16,0-1 0,3 3 8,-7 0 16,3-3-16,5 1-16,0-1 8,0 2-8,-8 1 32,8-2-16,-2 1 16,3-1-24,1 0 16,-10 2 8,9-1-8,1-1-8,0 1 16,-2-1 0,-8 2 0,10-1-16,-1-1 16,0 2 16,1 0-16,-10 0 0,9-2 16,-1 2-24,3-1 8,-2 1-32,-9 0 32,10 0 0,-1-2 24,0-1-24,1 2 16,-10 1-16,9-3 0,-1-4-8,0 4 24,0 2-8,-8 1-8,6-7 8,-3 7 16,3-3-24,-3-5 0,-3 8 0,2-1 40,1-7 0,-1 5 8,1-2 8,-3 5-56,0-3 48,0 0 32,0-3 0,0 4 48,0 2-128,-2-1 136,1-3 40,-1 3 48,-6-1 16,8 2-240,-1-1 272,-5 1-16,-1-2 0,-1 2-72,1 0-16,7 0-168,-8 0 96,0 3-88,-3-1 16,11-2-24,-8 6-64,0-3-152,-1 3-528,1-4-1184,8-2 1928,-6 5-2673,-2-2-3112,8-3 5785</inkml:trace>
  <inkml:trace contextRef="#ctx0" brushRef="#br2" timeOffset="212017.72">4754 2787 5193,'0'0'0,"0"0"0,1 0 744,-1-1-56,5-4-88,0 3-64,-5 2-536,1-1 424,6 1-136,4-2-136,-8 1-48,-3 1-104,11 0 24,0 0-32,-2 0 8,4 0-48,-13 0 48,12-2-336,2 2-576,2 0-272,-2-2-3113,-14 2 4297</inkml:trace>
  <inkml:trace contextRef="#ctx0" brushRef="#br2" timeOffset="68663.72">10407 2928 2824,'0'0'0,"-9"6"944,-2-3-320,-1 8-368,12-11-256,-13 8 177,10-7-9,-8 10 56,8-1 80,3-10-304,-13 3 384,10 8 40,-5-2-8,5-1-64,3-8-352,-8 8 296,7 1 16,-9-1 16,9 0 32,1-8-360,-2 11 344,-7-2-8,6-3-47,-7-2-25,10-4-264,-1 12 248,-5-4-48,3 0-32,-1 1-40,4-9-128,-3 10 96,0-3 40,0 3-40,-5-1 8,8-9-104,0 8 104,-1 3-48,-3-2 64,1 2-24,3-11-96,-3 13 112,0-4-16,0 4 32,0-2-24,3-11-104,-2 12 96,1-1 8,1-2-32,-3 5-64,3-14-8,0 11 48,0 0-16,0-1-8,0 2-16,0-12-8,0 13 40,0-4-8,0 2-40,1-3 72,-1-8-64,2 11-16,1 0 40,2-2 0,-2 4-8,-3-13-16,3 9 48,1 4-80,0-1 56,-1-1 8,-3-11-32,4 11 0,1 0 56,-2 1-24,0-1-64,-3-11 32,5 14 8,1-1-24,-3-2 8,7-2-64,-10-9 72,3 11-24,6 0 0,-7-2 24,7 2 32,-9-11-32,5 10-24,4-2 8,-1 1-24,2 0 72,-10-9-32,9 8-16,-1-6 0,3 10 16,-2-9-8,-9-3 8,8 11-8,3-9 64,-2 9-80,2-8-40,-11-3 64,13 11 0,-4-10-32,2 9 16,0-7-16,-11-3 32,14 8-48,-3-7 32,1 3-16,3 3 16,-15-7 16,14 0-8,-2 3-64,2-1 48,0 0 80,-14-2-56,13 3-8,1-3-16,-3 1 16,1 2-8,-12-3 16,11 0-32,2 0 96,-4 0-72,4 0-48,-13 0 56,11 0 8,3 0 16,-2-1-8,-1-1 0,-11 2-16,13-1 0,-2-2-16,1-2 24,-1-4 16,-11 9-24,11-2 32,1-9 0,-1 2-32,2 2 32,-13 7-32,12-11 0,1 0 8,-1 4-40,2-3 32,-14 10 0,13-11-8,1 4 8,-1-3 40,-1 1-16,-12 9-24,9-10 0,4 1 16,-4 0-16,1 1-16,-10 8 16,11-10 16,-2 1-16,0 1-24,1-3 48,-10 11-24,8-9-32,1-2 24,0-2 16,-1 6-24,-8 7 16,3-11 8,8 0 8,-8 3-16,7-3 8,-10 11-8,3-11 0,6 2 16,-6-4-16,5 2 8,-8 11-8,3-11 16,1 0 8,5-1-8,-9 1 0,0 11-16,3-13 24,0 1 8,0 1-8,0-2 8,-3 13-32,0-11 32,2-3 0,0 3-8,-2-1 16,0 12-40,0-13 16,0-1 8,0 2 32,-2-2-24,2 14-32,-2-13 64,-1-1-32,0 3 32,0 0 0,3 11-64,-3-12 40,-5 2 8,8-1 24,-3 1-24,3 10-48,-8-10 40,7-1 0,-3 2-16,-5-2 8,9 11-32,-2-10 40,-7 0 32,6-1-24,-10-2 16,13 13-64,-3-14 64,-6 3-8,1-1 8,-1-1-24,9 13-40,-8-9 72,-1-4-16,-1 5 0,2-3-16,8 11-40,-9-9 64,-2 1-24,3-1 0,-3 1 32,11 8-72,-9-5 32,-2-2 40,-2-3-15,3 2 7,10 8-64,-15-7 72,3-1-8,-2 0 8,1 0-8,13 8-64,-12-9 40,-1 6-24,-1-8 16,5 9 0,9 2-32,-13-9 32,2 6 40,-1-1-48,-1 1-8,13 3-16,-11-3 24,-1 0-24,-1 1 40,1 2-40,12 0 0,-11 0-8,-2 0 8,1 0-24,-4 0 48,16 0-24,-14 0 32,-1 0-24,2 0-16,-2 2 16,15-2-8,-15 3 0,0 0 80,-1 7-32,1-9 0,15-1-48,-16 3 16,2 5 32,0-5-16,4 7-32,10-10 0,-12 9 24,-1-6-104,4 10-24,-4-4 56,13-9 48,-9 11-32,-2-2-8,2 2 32,1-1-56,8-10 64,-9 12-144,-2-1-56,4 3-161,0-3-55,7-11 416,-10 13-560,4 1-128,3 1-96,-7-2-272,10-13 1056,-1 19-1353,-2-5-15,0 1-48,-1 3-2801,4-18 4217,0 0 0</inkml:trace>
  <inkml:trace contextRef="#ctx0" brushRef="#br2" timeOffset="211809.72">4784 2818 3512,'0'0'0,"0"0"808,0 0-367,0 0-49,0 0-392,0 0 456,-4 0 16,1 0 40,0 3 0,3-3-512,-1 4 456,-2-3-24,-2 2-32,3 2-80,2-5-320,-4 9 296,0-6-40,-6 8-119,10-7-9,0-4-128,0 11 72,0-8-48,0 1 0,0 6-32,0-10 8,0 1-8,1 4 0,1 0 24,2 4-8,-4-9-8,3 0 16,7 5-40,-7-1 24,3 7-16,-6-11 16,11 3-16,-6 1 32,6 7-32,-7-8 0,-4-3 16,13 4-32,-8-1-16,9 7-24,-10-7 32,-4-3 40,11 5-32,-6 6 15,0-8 50,-1 6-57,-4-9 24,4 3 40,-3 10 0,-1-12-32,0 10 56,0-11-64,-3 5 64,0 6 48,-8-6 0,6 10 64,5-15-176,-9 10 168,-2 1 0,6-7-8,-7 7-8,12-11-152,-5 3 128,-9 8-56,11-8 0,-13-1-16,16-2-56,-3 3 16,-6-1-64,4-2-304,-6 0-488,11 0 840,-1-2-1337,-4-3-271,5 5-144,-2 0-1945,2 0 3697</inkml:trace>
  <inkml:trace contextRef="#ctx0" brushRef="#br2" timeOffset="6260.72">6841 2900 4056,'0'0'0,"0"0"0,0 0 1449,0 0-465,0-3-304,0-2-120,0 5-560,0-5 440,0 0-56,5-1 0,1 2 0,-6 4-384,6-4 409,5 0-41,-4 1-8,-1-4-64,-6 7-296,12-4 280,-9 0 32,13 3-8,-11-4 0,-5 5-304,15-1 296,-8-1-40,7 2-40,-8 0-40,-6 0-176,16 0 136,-12 0-40,9 3-8,-9 2-40,-4-5-48,5 3 48,1 11-8,-1-11-24,1 2 0,-6-5-16,3 12 0,-1-8 32,0 10 8,-2-10-16,0-4-24,0 14 32,-4-10 8,1 6-24,3-6 8,0-4-24,-3 4 32,-1 1-24,4 0-16,0-1 8,0-4 0,0 3 8,0 1-48,0-1 40,0 0-8,0-3 8,0 0-16,1 5 32,2-2-16,-1 0 8,-2-3-8,3 1-24,0 3 24,2 0-8,-2 1-32,-3-5 40,5 3 0,1 3-40,0-1 24,0-2 8,-6-3 8,5 14-16,3-11 0,-2 8 32,-1-8-32,-5-3 16,4 14-8,3-9 0,-3 8-24,3-9 32,-7-4 0,4 18 8,-1-14-8,-1 13 32,0-3 16,-2-14-48,1 13 72,-1-1 48,0-7 64,-5 8 89,5-13-273,-14 4 384,10 10 48,-12-10 40,-1-1-40,17-3-432,-16 4 376,1 1-64,-7-2-88,6-3-72,16 0-152,-16 0 80,1 0-72,4-1-56,6-2-88,5 3 136,-14-7-552,11-7-664,-2 8-1081,2-7-1015,3 13 3312,-3-15-6450,3 15 6450</inkml:trace>
  <inkml:trace contextRef="#ctx0" brushRef="#br2" timeOffset="5740.72">6896 2889 2320,'0'0'0,"0"0"0,-3 3 2088,-10 0-1031,10 2-209,-3 7-104,6-12-744,-2 3 648,2 8-48,0-8-80,0 11-16,0-14-504,0 5 497,2 11-9,3-12 24,-2 12-24,-3-16-488,4 13 488,-1 1-88,1 1-48,0 1-64,-4-16-288,2 17 208,3-3-32,-1 0-96,1 0-48,-5-14-32,5 13 8,-1-10-24,1 13 40,0-12-48,-5-4 24,4 5-112,1 7-40,-2-12-352,-1 0-368,-2 0 872,1 0-1376,1 4-489,-1-4-7,1 0-2673,-2 0 4545</inkml:trace>
  <inkml:trace contextRef="#ctx0" brushRef="#br2" timeOffset="37711.71">2454 3703 2560,'0'0'0,"0"0"664,0 0-168,0 0-184,0 0-312,0 3 240,-3 1-56,3-1-32,0-2-55,0-1-97,0 0 80,0 3 0,0-3-48,0 3 16,0-3-48,1 4 56,1-4-24,1 0 24,0 0 40,-3 0-96,5 0 96,0 0 16,-4 0 72,2 0 8,-3 0-192,4 0 264,-1 0 48,0 0 8,0 0 24,-3 0-344,3 0 296,-1 0-32,1 0-56,-2 0-40,-1 0-168,3 0 144,2 0 0,0 0-32,-1-2-16,-4 2-96,13 0 96,-10-2-40,3 1 24,7-1-48,-13 2-32,3-1 32,11 1-24,-9-2 8,7 2 0,-12 0-16,5-1 8,11-1-8,-4-1 0,1 0 8,-13 3-8,14-3-16,1 0 8,-2-1-8,1 3 0,-14 1 16,12-3 8,-4 1-8,8 1 16,-10-1-16,-6 2 0,14-2 0,0-1-8,-8 0-8,10 2 24,-16 1-8,13-2 0,-1 1 0,2-1 0,-3 0-8,-11 2 8,16-4-16,-2 1 0,2-1-24,-2 0 32,-14 4 8,17-5-16,2 0 0,-2-1 16,-2 1 0,-15 5 0,18-4 24,-3-1-16,2 0-16,-1 2-16,-16 3 24,17-3-16,-1 0 0,-2 1 24,3 1-24,-17 1 16,14-2-8,2 2 0,-1-1-24,0-1 8,-15 2 24,17-1-32,0-1 16,0 1 24,0-1 0,-17 2-8,18-2 16,0 1 0,3-2-24,-4-2 16,-17 5-8,15-5 16,6 4-24,-2-2 32,1-2-24,-20 5 0,20-3 16,-1-2-8,1 0-8,-1 1 8,1-1-16,-20 5 8,19-5 16,1 1-24,-1-1 24,-19 5-16,19-5 16,1 1-16,-1 0 8,3 0 16,-22 4-24,22-3 8,-3 0 8,2-1-8,-2 1-24,-19 3 16,19-1 8,-3-1-24,2 1 32,1-3-16,-19 4 0,16-1-8,3-2 0,-4 0 0,1 1 16,-16 2-8,19-1 0,-1-3 16,3 1-8,-3 0-8,-18 3 0,21-5 0,-1 2-8,-1-1 0,1-1 8,-20 5 0,19-5 0,0 2-16,1-2 16,2 1-16,-3-1 16,-19 5 0,18-5 24,3 2-16,-2-1 8,-2-1 0,-17 5-16,18-3 0,3 1 8,-1-1 8,-3 0 0,-17 3-16,19-3 16,3-2 8,-5 0 8,3-1-24,-20 6-8,21-1 24,-2-4-16,1 2 0,-1-2 0,-19 5-8,22-3 16,-4 0 8,3-2-24,-3 4 40,-18 1-40,19-5-8,1 0 0,-1-1 8,2 1 32,-21 5-32,21-3 0,0-2 24,-2 2 8,1-1 24,-20 4-56,22-5 16,-5 2-8,0-2-8,0 2-64,-17 3 64,16-3 16,1-2 32,0-1-40,-1 1 0,-16 5-8,19-4-8,-2-1-24,0 2 40,2-2-32,-19 5 24,17-5 16,0-1-32,2 0 32,-2 1 16,-17 5-32,19-5 16,-2 1 0,2-1-8,-3 0-16,-16 5 8,17-4 8,2 1 8,-2-1-16,2 0 0,-19 4 0,17-5-8,0 0 32,3-1-8,-4 3-8,-16 3-8,16-3 24,2-2-56,-2 2 32,3-2 0,-19 5 0,17-4 16,-1-1 0,2 2 0,-2-2 24,-16 5-40,16-5 24,2-1 0,-2 1 0,0 2-40,-16 3 16,18-1 24,-4-1 17,4-1-17,-4 0-16,-14 3-8,15-5 0,-2 2 16,2 0-8,0 0-16,-15 3 8,12-2 0,4-1 8,-1 0 8,3-3 8,-18 6-24,17-3 16,-2-2-8,1 0-16,1 1 48,-17 4-40,16-2 16,-1-3-16,1 2-8,0-1-16,-16 4 24,12-4-8,1 3-8,1-2 8,-2 0 0,-12 3 8,14-4-24,-1 3 24,1-2 0,-2 0-16,-12 3 16,13-3-8,0-1 0,1 1 8,-3 0-16,-11 3 16,12-3-16,1 0-24,-1-2-33,1 2 17,-13 3 56,14-3-64,-3 0 0,1 1 40,-1-1-32,-11 3 56,14-3-48,-8 1 24,8 1 0,-1 1 16,-13 0 8,6-2-8,10 1 24,-10-2-32,8-2 16,-14 5 0,6-5 16,12 1-8,-12-1 0,9 2 8,-15 3-16,7-5 0,11 0-16,-5-1 24,0 3 8,-13 3-16,4-5 16,15 2 8,-8 0 8,-5 0-48,-6 3 16,16-2 16,-10-1-8,10 2 8,-10-1 40,-6 2-56,12-1 0,-7-1 32,11 0-8,-10 1-24,-6 1 0,14-2 8,-9 1-8,10 1 32,-10-2-64,-5 2 32,13-1 32,-9-1-32,10 0-24,-6 1 56,-8 1-32,14-3-24,-9 1 40,11 1-40,-12 1 24,-4 0 0,13 0-8,-9-2 8,11 2 0,-12 0 8,-3 0-8,14 0-16,-10 0 8,1 0 32,1 0-24,-6 0 0,7 0 24,5 0-8,-10-1-16,2 1-8,-4 0 8,7-2 0,0 0-24,0 2 16,-3 0 16,-4 0-8,13-1 0,-10 1 16,2-2-8,7 2 0,-12 0-8,5-1 16,1-1-16,0 1-32,5-1 8,-11 2 24,4 0-48,0-2-8,2 2-48,1-1-192,-7 1 296,6-2-584,0 1-296,0 1-120,5 0 16,-11 0 984,4-2-3609,-4 2 3609</inkml:trace>
  <inkml:trace contextRef="#ctx0" brushRef="#br0" timeOffset="7457">2474 3764 1800,'0'0'0,"0"0"1216,0 0-1216,0 0 1040,0 0-103,0 0-89,0 0-152,0 0-4217,0 0 7714,0 0-3729,0 0-104,0 0-88,0 0-5561,0 0 10802,0 0-5265,0 0-56,0 0 56,0 0-6449,0 0 12603,0 0-6274,0 0 16,0 0-48,0 0-96,2-1 104,0 1 24,-1-2-40,1 2-8,-2 0-80,3 0-8,-2 0 0,2-1 88,-1-1-32,-2 2-48,2-2 128,-1 2 24,1-1-32,-1 1-24,-1 0-96,2-2 96,1 2-104,-1 0 72,1-1-8,-3 1-56,1 0-32,2-2 120,0 2-136,1 0 40,-4 0 8,6 0 40,-3 0-24,0-1 40,5 1-32,-8 0-24,3-2 40,5 0-96,0 2 56,-2-1-8,-6 1 8,8-2-80,-4 1 144,3-1-72,-1 1 32,-6 1-24,6-2 56,-1 1 16,1 1-16,-3-2-32,-3 2-24,8-2 72,-6 2-56,5 0 16,-3 0 40,-4 0-72,4 0 8,-1 0-40,5 0 40,-5 0-56,-3 0 48,8 0 0,-6 0 24,6 0 0,-1 0-16,-7 0-8,4-1 0,3-1 72,1 1-48,-2 1 40,-6 0-64,8-2 0,-2 2-96,2-1 72,-1 1-8,-7 0 32,7-2 0,0 2 32,-1 0-24,0 0 0,-6 0-8,6 0 32,1-2-56,-1 2 8,2 0-24,-8 0 40,6 0-24,0 0 8,2 0 48,0-1-16,-8 1-16,6 0-16,0 0 40,2-2-8,2 2-32,-10 0 16,7 0 40,3-1-40,-2-1-8,-1-1 24,-7 3-16,7 0 0,-1-1-24,0-1 16,2 2-8,-8 0 16,5-2 16,2 1 32,0 1-32,1-2-8,-8 2-8,6 0 24,0-1-72,0-1 64,1 1 48,-7 1-64,6 0-24,0 0 16,2 0-32,0-2-40,-8 2 80,6 0-8,2-2 72,0 1-88,-1-1 0,-7 2 24,7-1 16,0-1-64,3 1 64,-4-1 16,-6 2-32,9-3 8,-1 1-48,0 1 32,0-1-24,-8 2 32,8-1-8,1-1 48,-3 1 24,2-1 104,-8 2-168,6-3 112,1 1-8,1 1-64,1-1 16,-9 2-56,8 0 0,-2 0 48,2 0-32,0 0-8,-8 0-8,7-3 16,0 3 16,1-2 56,1 1-128,-9 1 40,6-2 0,4 1 40,-3-2-120,0 1 80,-7 2 0,9-1 0,-1-3-40,0 1 64,-2 2 72,-6 1-96,6-2 32,2 1 16,0 1 0,-4 0-80,-4 0 32,8-2 136,0 0-56,-2 1-16,2-1 32,-8 2-96,8 0 32,0-3 0,0 2 56,1-1-80,-9 2-8,9-1-72,-2 1-8,2-2 72,-1 0 40,-8 2-32,8-1 8,-4 1 24,3-2-64,-1 1 24,-6 1 8,8-3 80,-4 1 0,4 2-64,-2 0 0,-6 0-16,7 0-16,-1-2 48,0 1 72,0-1-16,-6 2-88,8-1 64,-3-1 16,3 1-104,0-1 56,-8 2-32,7-1 40,-2 1-56,3-2 80,0 0-88,-8 2 24,8-1 32,-4-1-16,4 1 24,-2-1-24,-6 2-16,8 0 72,-2-3-72,1 3-40,-1 0 24,-6 0 16,6-2-40,0 2 64,1 0 16,0-1 48,-7 1-88,7-2 64,-1 2 64,0-1-120,0 1-56,-6 0 48,7 0-48,-1-2-40,2 1 128,0-1-32,-8 2-8,7-3 40,-2 0-40,3 1 24,0 2-32,-8 0 8,9-1 48,-3 1-24,2-2-80,0-1 128,-8 3-72,5-2 24,3 1-24,-1-1-24,0 2 24,-7 0 0,6 0-16,0-1 64,0-1 72,2 1-168,-8 1 48,5 0-32,1-2 80,0 2-96,2-2 48,-8 2 0,8-1 24,0-1-32,1-1 40,-1 0-32,-8 3 0,8-1 16,1-3-24,1 3 0,-3-1 8,-7 2 0,10-3-16,-2 2 0,-1-1 24,1 0 48,-8 2-56,8-1-24,-2 1 104,1-3 9,-1 3-57,-6 0-32,9-2 64,-4 1-80,3-1 32,0 1 48,-8 1-64,9-4 40,-4 3-8,4-1-40,-3 1-48,-6 1 56,10-2-56,-3 1 16,3-3 0,-1 1 88,-9 3-48,8-1-16,1-2 24,1 1-40,-2-1 16,-8 3 16,9-2 88,0-1-72,-1 2 48,2-2-96,-10 3 32,9-2-64,-1 0 8,0 1 8,1-1 56,-9 2-8,6 0-32,4-1 40,-3-1 16,1 1-24,-8 1 0,10-2 64,-3 0 0,1 2-64,0-3-32,-8 3 32,9-1-16,-1-2-40,0 1 56,0-1 40,-8 3-40,9 0 16,-1-2 8,1-1-56,1 2 16,-10 1 16,6-3-64,3-1 72,1 1 0,-2 2 16,-8 1-24,9-2 24,-1 1-40,0 1 8,1-2 32,-9 2-24,9-1 16,-1-1-24,2 0 40,1 2-72,-11 0 40,7-1 8,3-1-40,-1 2 8,-3-1 72,-6 1-48,10 0 8,-2-2 24,1 1-56,-3-3 8,-6 4 16,8-1-56,1 1 48,-2-2-8,2 1 16,-9 1 0,8-3-8,0 1 32,-2 1-8,3-3-16,-9 4 0,10-1 56,-2-1-80,1 1 8,-1-1 16,-8 2 0,8 0-56,1-1 64,0-1 16,-2 0-16,-7 2-8,9-1-32,0-1 16,-2 1 24,4-1-8,-11 2 0,7-1 32,1 1-8,2-4-16,-1 3 16,-9 1-24,8-3 56,1 1-32,1 2-56,-3 0 40,-7 0-8,10-3 0,-1 2-8,-1 1 32,1-4-16,-9 4-8,10-1-56,-3-1 72,4-1-32,-1 2 32,-10 1-16,9-2 32,1 0 8,-1 1-8,-1-1-32,-8 2 0,11-1 32,-2-1-32,0 2 8,1-3-16,-10 3 8,9 0-32,1-1 8,-1-3 8,0 4 48,-9 0-32,10-3-16,1 2 32,-2-1-32,0-1 48,-9 3-32,10-2 32,-2 1-32,3-2 48,-4 1-80,-7 2 32,10-1 16,-2-1 8,1 1-24,-1 1 24,-8 0-24,9-2-16,1 0 16,-3 1-40,3-1 40,-10 2 0,9-1-24,-1-1 56,3 1-32,-2-1 32,-9 2-32,8-3 0,2 1-8,0-1 32,0 2-72,-10 1 48,11-2 32,-2-1-16,1 3-32,0-2 80,-10 2-64,10-3 16,1 2 16,0-2 16,0-1-24,-11 4-24,11-1 24,-2-1 8,2-1-24,0 2-8,-11 1 0,9-2-8,2-1-24,0 1 64,-1 2-56,-10 0 24,12 0 24,-3 0-24,2-1-24,0-1 56,-11 2-32,10-3 0,2 2-8,-2-1 48,1 0-48,-11 2 8,12-3 0,-1 2 32,2-2-24,-3 1 24,-10 2-32,13-3 0,-2-2 32,-2 4-88,2-1 48,-11 2 8,10-3 32,1 1-8,-4-1-8,4 3 16,-11 0-32,10-1 16,-2-2-8,1 3 0,2-2 8,-11 2-16,8-2 8,3 1-16,0-1 16,-4 1-32,-7 1 24,10-2-32,-1 2 56,0 0 8,1 0-40,-10 0 8,11-1-16,-3-2 16,3 1-48,-2-1 120,-9 3-72,9-2 56,2-1 48,-1 2-48,-1-3-48,-9 4-8,11-1 16,-2-2-40,2 1 48,-1 2 16,-10 0-40,8-1 24,1-1-56,0 1 56,1-4-72,-10 5 48,9-3-8,-1 1 40,1-1 24,1 3-24,-10 0-32,7-2 8,1 2 56,2-3-64,-1 0 0,-9 3 0,11-1 48,-2-3-40,1 3 8,1-1-8,-11 2-8,9-7 32,2 5-64,1 0 24,-2-1 16,-10 3-8,11-1-8,-2-2 8,-1 1 40,0 0-40,-8 2 0,9-1-24,-3-1 40,2 1-32,0-1 72,-8 2-56,9-1 0,-2-1 16,1 1-40,-1 1 0,-7 0 24,8-4 8,0 3 8,1-1 8,1 1-24,-10 1 0,6-3-24,2 1 24,1 0 0,-3 2 24,-6 0-24,10-1 8,-1-1 0,-1 1-16,1-2 16,-9 3-8,10-2 16,-2-1-16,1 1 64,0-1-64,-9 3 0,7-3 32,2 2 24,-1 1-80,0-2 40,-8 2-16,6-2 0,3 2 0,-1-3 32,0 2 24,-8 1-56,8 0 40,0 0-48,-1-2 16,0 1-8,-7 1 0,6-2 0,3-1 24,-2 1 0,0 1-24,-7 1 0,10-3 24,-2 0-40,-1 1 32,0-1-16,-7 3 0,7-5 0,0 5 16,-1-3-16,2 0 40,-8 3-40,8-2-16,-2 2 32,0-3-64,0 2 0,-6 1 48,7 0 40,-4-3-40,5 3 0,-2-2 40,-6 2-40,8-3-24,-5 1 24,5 1 24,-2-1 0,-6 2-24,8-1 48,-2 1-48,0-2 40,0-1-40,-6 3 0,7-2 0,0-1 0,-2 3-32,-2-1-32,-3 1 64,8 0-48,-2-2 56,-1 1-24,1-1 16,-6 2 0,3-2 0,5-1-16,-6 0 32,1 3 16,-3 0-32,8-1 64,-7 1-64,-1-2 24,7 2 24,-7 0-48,1-2-24,2 2 24,0 0-72,-1 0 0,-2 0 72,3-1-40,-1 1 0,-1-2-160,1 2-360,-2 0 560,0-1-1281,0-1-1047,0-1-4986,0 3 7314</inkml:trace>
  <inkml:trace contextRef="#ctx0" brushRef="#br0" timeOffset="-51190">2159 2998 3040,'0'0'0,"0"0"2041,0 0-921,1 0-40,-1 0-1080,2 3 1064,-2 4-96,0-1-119,0 2-105,0-8-744,-2 7 688,1 3-80,1 4-88,-2-2-88,2-12-432,0 16 328,0-2-112,0 0-112,0 3-64,0-17-40,0 16 32,0 0-64,0-1-64,0-1-232,0-14 328,0 13-984,2 1-952,-1-2-1017,1 2-2520,-2-14 5473,0 0 0</inkml:trace>
  <inkml:trace contextRef="#ctx0" brushRef="#br0" timeOffset="-51410">2068 3015 2128,'0'0'0,"0"0"792,0 0-416,0 0-376,-2 0 392,1 2 32,1-2 40,0 0 65,0 0-529,0 1 568,0-1 88,0 4 48,0-1 8,0-3-712,0 1 672,0 6-64,0-6-71,-2 7-41,2-8-496,-1 1 448,-2 9-64,1-5-32,2 2-72,0-7-280,-2 8 224,2-2-24,0 1-24,2-1-8,-2-6-168,2 3 128,1 5-24,0-7 16,0 4-80,-3-5-40,8 2 48,-8-1-64,9-1-16,-3 0 64,-6 0-32,7 0 24,-1-1 32,3-1-40,-1-3-24,-8 5 8,9-3 8,-1 0 0,2-3-16,-3 3 16,-7 3-8,7-3-24,-1 1 32,0 1-32,2-3-16,-8 4 40,2-1-64,4-2-88,-3-5-120,3 8-192,-6 0 464,2-3-888,1 1-536,-2-1-529,3 2-135,-4 1 2088,1-2-4097,-1 2 4097</inkml:trace>
  <inkml:trace contextRef="#ctx0" brushRef="#br0" timeOffset="-52393">1569 3150 3904,'0'0'0,"-3"1"680,-3 1-63,3 1-25,3-3-592,-8 8 544,8-7-16,-2 9-128,1-2-40,1-8-360,-2 7 272,1 0 48,-1 1-80,2 1 0,0-9-240,0 8 240,0 0-88,0 2 48,0-3-55,0-7-145,0 8 160,0-7-48,3 7 0,-1-7-16,-2-1-96,8 2 72,-7-2-8,7 0 8,-5 0-8,-3 0-64,6-3 16,-4-5 40,4 5-24,-3-6-16,-3 9-16,6-8 72,-2-2-40,0 1-56,-1-3 40,-3 12-16,7-11 8,-6 0-24,7 0 56,-8 3-40,0 8 0,3-10-24,-1 3 40,-1-1-56,2 3 48,-3 5-8,2-1-32,1-3 24,-1 3 32,-2-1 8,1 2 64,1 3 32,-2 4 16,0-7-8,0 9 24,0-6-24,0 7-24,0-4 24,0-6-136,0 6 120,1-4-120,1 7 0,-1-7-8,-1-2 8,2 3-16,0 3 72,1-6-24,-2 2 0,-1-2-32,3 3 32,1-2 16,-1 2 16,0-1-16,-3-2-48,3 2 32,0-2 0,3 0-48,-4-2 16,-2 2 0,5-2 32,-1-1-80,4-5 48,-5 2-32,-3 6 32,8-8-48,-2-1 40,1 0-40,-4-2 24,-3 11 24,9-11-40,-4 1 32,-2-2-24,3 2-80,-3 1 72,-3 9 40,7-11-96,-6 3 80,1 2 24,-1 3-16,-1 3 8,3-2 16,-3 2 16,2 0 0,-2 2 48,0-2-80,0 8 104,0 0 24,-2-4 64,1 6 16,1-10-208,0 7 192,-2 0-88,2 2-56,0-1 8,0-8-56,0 6 16,3-4 32,4-1 32,-6 1-80,-1-2 0,10 0-8,-4 0-24,0 0-56,0 0-72,-6 0 160,8 0-312,-2-2-608,1 1-1329,-1-1-3768,-6 2 6017,0 0 0</inkml:trace>
  <inkml:trace contextRef="#ctx0" brushRef="#br1" timeOffset="-96644">1755 3111 4192,'0'0'0,"-1"-2"1089,-9 2-265,2 0-152,8 0-672,-1-1 544,-1 1-96,-4 0-96,6 0-32,0 0-320,-2 0 264,-1 1-40,2 1 16,-2 1-56,3-3-184,-7 5 209,6-4 31,-2 7-96,-2-7 48,5-1-192,-2 10 104,1-5-56,-7 4 0,7-1-48,1-8 0,-8 6 24,6 2-32,-4 0-40,3-1 48,3-7 0,-10 8-40,9 0 40,-7 0-8,6-2 32,2-6-24,-11 2 8,5 6 0,0-5 48,1-2-48,5-1-8,-8 3 32,2-1 0,-2-1-56,4-1 24,4 0 0,-8 0-8,0 0 24,0 0 40,0-1 16,8 1-72,-7-2 40,-1-1-8,2-3-32,-1 4-32,7 2 32,-3-1-8,-5-2-40,7 0 40,-2 1-56,3 2 64,-3-3-96,3 1-32,-2 2-32,2-1 8,0 1 152,0-2-112,0 1 0,2 1 24,-2 0 16,0 0 72,7-2-80,-4 2 32,7-1 32,-4-1-41,-6 2 57,8-2 24,0-1-32,0 2 8,-1-2 17,-7 3-17,10-2-49,1-1 89,-3-3-23,2 4 31,-10 2-48,11-3 112,-3 1-56,3 1 48,-3-1 0,-8 2-104,9 0 56,1 0 24,-2 0-16,1 0 24,-9 0-88,11 0 104,-3 0 0,1 0 32,0 0-40,-9 0-96,8 3 64,2-3 40,-1 0-72,2-3 32,-11 3-64,11-1 136,0-1-24,-2-6 40,2 7 8,-11 1-160,11-7 152,2 3 56,-2-2 24,-2 1 0,-9 5-232,8-3 248,1-7 72,-4 4 48,-2 3 24,-3 3-392,6-8 392,-4 7-7,1-7-17,-1 6-8,-2 2-360,1-3 304,-1 2 0,0-3-40,-1 4-40,1 0-224,-4-1 288,-2-1-112,3 1-16,-5-1-8,8 2-152,0-1 112,-11-1-8,5 0 40,-2 1-56,8 1-88,-6 0 104,-3 0-40,-1 0-32,1 1-8,9-1-24,-10 2-16,3 1 32,-3-1-16,2 2-16,8-4 16,-9 4-112,1 3-120,0 0-288,1-4-520,7-3 1040,-7 6-1937,6-4-1311,-7 5-3714,8-7 6962</inkml:trace>
  <inkml:trace contextRef="#ctx0" brushRef="#br2" timeOffset="70010.72">10542 3117 4272,'0'0'0,"0"0"2521,0 0-2521,-3 2 1216,1-1-224,1-1-151,-1 2-185,2-2-656,0 1 480,0-1-104,0 0-88,3 3-16,-3-3-272,8 0 256,-3 0-64,6 0-72,-2 0-40,-9 0-80,12-1 48,1-1-40,1-1-8,0 2-88,-14 1 88,14-4-480,0 1-1056,5 3-825,-6-3-3152,-13 3 5513</inkml:trace>
  <inkml:trace contextRef="#ctx0" brushRef="#br2" timeOffset="69516.72">10532 3153 4705,'0'0'0,"0"0"864,2 0-264,-2 0 40,0 0-640,0 0 664,2 0 56,-1 1-8,-1 3-71,0-4-641,0 1 640,0 2-32,0 2-16,0 3-48,0-8-544,2 3 520,-2 6-56,0 1-40,0-2-24,0-8-400,0 12 272,0-3 1,0 4-49,0-1-56,0-12-168,-2 13 184,2 1-64,0-1-32,0 1-40,0-14-48,0 12 24,0 2 8,2-1 16,1 1-8,-3-14-40,3 8 48,6 1-8,-6-1-24,5-5 24,-8-3-40,10 8 56,1-5-16,-4 0 40,4 0 0,-11-3-80,11 2 32,-1-2 80,2 0-80,-2 0-56,-10 0 24,10 0 48,3-3-96,-5-2 24,1-3 48,-9 8-24,11-3-40,-5-8-40,2 8-80,-3-8-264,-5 11 424,9-3-576,-4-7-353,3 7-375,-5-5-512,-3 8 1816,3-1-2129,2-2 201,-2 0-2553,-3 3 4481</inkml:trace>
  <inkml:trace contextRef="#ctx0" brushRef="#br2" timeOffset="69778.72">10554 3225 4112,'0'0'0,"2"1"1697,-1-1-1105,-1 0-184,0 0-408,4 0 464,-1 4 32,5-4-56,-4 0-152,-4 0-288,13-2 248,-4 0-72,2 2-56,0-1 0,-11 1-120,14-2 72,0 1-56,0-4 0,-1 2 8,-13 3-24,14-8 8,-3 5-48,1 0-280,-2-3-464,-10 6 784,7-4-1072,-3 1-32,5 0-112,-8 2-2081,-1 1 3297</inkml:trace>
  <inkml:trace contextRef="#ctx0" brushRef="#br2" timeOffset="-5617.28">1830 3456 3408,'0'0'0,"-4"0"1176,-11 0-303,11 0-129,4 0-744,-16 0 664,11 0-144,-10 0-64,10 0-32,5 0-424,-17 3 376,12 0 16,-12-1-47,5 3-17,12-5-328,-13 4 296,1 1-32,8 0-8,-14 0-48,18-5-208,-5 12 176,-12-9-8,12 11-32,-14-11-24,19-3-112,-4 5 128,-10 11-48,9-13 0,-14 11 8,19-14-88,-5 6 72,-12 8-24,14-9-16,-9 11-40,12-16 8,-4 4-24,-2 15 8,-6-8 56,12-6-32,0-5-8,-5 17 16,0-3 8,1-3-48,-1 3 40,5-14-16,-3 14 32,0 0-32,0-1 32,3 2-16,0-15-16,-4 14-16,4 0 32,0-1-40,0 4 40,0-17-16,0 14-8,0 0 8,0 2 32,0-4-48,0-12 16,0 13 16,0 2-40,2-2 32,0 1-8,-2-14 0,1 13 16,2 2-8,-1-1-32,1-1 40,-3-13-16,1 15 8,4-4-32,-2 3 40,0-1-40,-3-13 24,4 16-24,-1-4 32,0 1-16,1-1 8,-4-12 0,4 14 8,2-1-16,-1 4-8,-1-6 32,-4-11-16,5 12 0,-2-7 8,10 9 0,-9-8-24,-4-6 16,7 14-16,5-11 16,-7 10-8,7-10 8,-12-3 0,3 13 8,10-10-8,-7 9-8,7-9-8,-13-3 16,4 5-24,10-2 40,-9 10-8,12-10 8,-17-3-16,5 3-8,9 2-24,-8-1 24,7 1-16,-13-5 24,8 5-16,7 7 16,-4-12-8,-5 3-8,-6-3 16,18 5 0,-6 0-8,1 1-8,2-1 16,-15-5 0,13 3 0,4-2-8,-1-1-8,-2 4 16,-14-4 0,15 3-8,-4-3-8,5 0 40,-10 0-32,-6 0 8,16 0-24,-4 3 16,-5-3-24,10 0 48,-17 0-16,4 0 0,12 0 16,-8 0-8,6-2-24,-14 2 16,12-1 0,-7-2-40,14-2 24,-8 3 0,-11 2 16,12-4-8,1-3-8,3 4 8,-2-2-16,-14 5 24,15-1-16,-1-2 8,0 1-24,-1-1 24,-13 3 8,14-5-8,-3 1 0,1-1-16,-1 0 0,-11 5 24,16-4-32,-5-4 16,1 2 16,1-7-32,-13 13 32,12-1 8,1-6-8,-8-5 16,12 6-8,-17 6-8,8-13 24,6 8-16,-10-6 40,7 7 8,-11 4-56,5-7 0,9-8 64,-9 10-56,0-14 16,-5 19-24,6-12 40,6-4-8,-9 2-16,1 0-16,-4 14 0,4-16 40,2 5 0,-1-3 16,-3 0-8,-2 14-48,3-12 48,0-2 0,-1 3-8,-1-3-16,-1 14-24,3-11 40,-1 5-48,1-10 32,0 2 24,-3 14-48,2-6-16,-1-12 40,1 7-16,-1-3-8,-1 14 0,2-12 8,-2 1 32,0-2-16,0 1-16,0 12-8,-3-13 48,0 2-16,-1-3 8,1 3 16,3 11-56,-4-12 32,1 1-8,-2 5-32,0-13 32,5 19-24,-5-5-24,-1-12 48,2 11 24,0-11-16,4 17-32,-12-7 56,12-8-16,-5 8-8,-6-7 8,11 14-40,-3-4 16,-11-12 16,11 13 24,-10-14-16,13 17-40,-3-11 64,-12 6-24,10-11 8,-11 6-16,16 10-32,-4-8 32,-10-5 16,9 7-56,-11-8 80,16 14-72,-4-5 32,-12-9 16,13 9 0,-16 1 24,19 4-72,-5-5 72,-9 2 0,10-2 56,-12 1-48,16 4-80,-6-5 144,-11 2-7,12-4 23,-14 6 8,19 1-168,-12-2 160,-3-2 24,5-1-32,-5 0-16,15 5-136,-10-4 120,5-1 16,-12 5-32,3-3 8,14 3-112,-11-3 120,-3 0-56,3 1 16,-3 0-16,14 2-64,-13-1 24,1-4 8,-3 0-8,3 2 0,12 3-24,-5-4 24,-12-1 0,12 2-16,-12 1 0,17 2-8,-5-1 40,-15-1-8,3 1-8,1-1-8,16 2-16,-17 0 0,0 0-16,1 3-8,-1 2 32,17-5-8,-19 5-24,2 5 24,0-6-16,-2 2-40,19-6 56,-15 14-160,-4-11-96,3 11-368,-1-9-353,17-5 977,-17 14-1232,1-2-448,-1 1-353,12 6-231,5-19 2264,-22 18-4713,22-18 4713</inkml:trace>
  <inkml:trace contextRef="#ctx0" brushRef="#br2" timeOffset="47872.71">6929 3428 2312,'0'0'0,"0"0"1048,0 0-1048,0 0 632,0 0-240,0 0-144,0 0-39,0 0-1690,0 2 3146,0-2-1529,0 0 16,0 0-8,0 0-144,0 3 176,0-3 32,0 0 16,0 0 48,0 0-272,0 0 312,0 0 32,0 0 0,0 0 40,0 0-1768,0 0 3088,0 0-1424,0 0 0,0 0-48,0 0-2728,-3 0 5240,3 0-2520,0 0 17,0 1-1,0-1-240,-2 0 240,2 0 24,0 0-40,-2 3-16,2-3-208,0 2 176,-3-2-48,2 2-8,1 2-40,0-4-80,-3 2 80,-1 6 0,3-5-48,-2 0 40,3-3-72,-3 8 32,1-5-24,-1 5 24,0-5-24,3-3-8,-3 11 0,0-8 8,-7 8-8,9-8 0,1-3 0,-3 12 40,-5-5-40,6 2 0,-1 0 0,3-9 0,-11 8 0,9 3 48,1 0 0,-8-1-16,9-10-32,-5 11 8,-3-2-48,5 3 24,-6-2-24,9-10 40,-2 11-8,-7 1-24,7-1-16,-6 2 40,8-13 8,-3 12-48,-5-1 24,5 2-24,-5-2 0,8-11 48,-3 12-48,-5-3 40,7 2-16,-10 0-40,11-11 64,-3 13-24,-5 1-48,5-2 40,-8 1-8,11-13 40,-3 11-40,-5 5 0,5-4-48,-7 2 32,10-14 56,-9 13-88,6-1 8,-8-1 0,3 2-16,8-13 96,-3 9-64,-11 2 8,6 1 32,-1-1-32,9-11 56,-2 11-32,-10 0-16,9 0 16,-8 2 8,11-13 24,-4 11-16,-8 1-40,9-1-32,-8 3 0,11-14 88,-9 11-120,5 3 8,-7-1-8,2-1 8,9-12 112,-3 13-137,-10 2 41,7-1-8,-3 2 0,9-16 104,-10 11-112,4 3 24,-3 0 0,1 0 48,8-14 40,-8 14-16,-1 2 0,6-4 16,-10 2-40,13-14 40,-8 13-24,5 3-32,-9-2-16,5-2 0,7-12 72,-9 14-64,1 0 0,5 0-32,-9 0 8,12-14 88,-4 15-104,-8-3-16,6 4 0,3-4 24,3-12 96,-13 17-128,10-3 32,-8 4 24,8-3-56,3-15 128,-13 14-72,10 2 8,-8-2 0,8 2 96,3-16-32,-14 12-24,13 4 0,-12-4-32,10 1-32,3-13 88,-13 12-88,6 2-24,-3-3 48,7 3-8,3-14 72,-11 13-24,8 1 48,-10 0-32,10 0-24,3-14 32,-11 13 0,8 1 16,-8-2 8,8 2-16,3-14-8,-9 13 16,6 1-40,-8-3 0,8 1 40,3-12-16,-10 13-24,9-2 0,-9 1 32,6-1-24,4-11 16,-8 14 24,5-3-32,-7 5 8,7-5-8,3-11 8,-9 12-24,7-1 0,-7 2-8,6-2 32,3-11 0,-8 12-16,6 1 40,-7-4-8,6 5-16,3-14 0,-10 10 24,6 4-24,-6-5 16,7 2-8,3-11-8,-11 11 24,8-2-32,-6 2 8,4 0 8,5-11-8,-11 10-8,10 1 8,-10-2 0,8 2 8,3-11-8,-11 11 8,9-2 16,-6 2-16,7-1 0,1-10-8,-10 9 16,9 0 16,-7 1-16,3 1-8,5-11-8,-9 9 24,6-1-32,-7 3 0,9 0-8,1-11 16,-8 8-8,5 1-16,-5 0 24,5-1 24,3-8-24,-6 9 0,2-5-8,1 8-8,-4-2 0,7-10 16,-4 10 8,1-3 0,-5 2 0,5 0 8,3-9-16,-8 8-16,5 3-8,-4-1 24,5-3-8,2-7 8,-3 11 8,-7-1 24,9-2-32,-8 3 8,9-11-8,-2 9 24,0-8-16,-2 12-8,-4-10 40,8-3-40,0 13 8,-3-10 32,0 9 24,-5-9-32,8-3-32,-2 8 72,-1-5 8,0 7-24,0-7 40,3-3-96,-9 9 80,9-6-32,-4 5 40,-2-3-40,6-5-48,0 11 64,-3-10-8,-2 7-32,2-5 8,3-3-32,-3 10 0,0-9 24,1 7-16,-1-6 16,3-2-24,-1 3 40,-2 6-16,-1-7 16,1 5 0,3-7-40,-1 2 56,-4 3-8,3 4 32,1-7-8,1-2-72,-3 9 72,0-9 32,1 3-32,1 7 64,1-10-136,-2 1 104,0 2 8,-1 7-8,0-9-32,3-1-72,-1 3 48,-3 7 16,3-10-24,-2 3 8,3-3-48,-2 9 32,2-9 0,-1 2 8,-2 1-40,3-3 0,0 3 32,-4 5 0,4-5 40,-1-1 0,1-2-72,-2 3 105,-1 0 23,2 0 8,1 0 32,0-3-168,-4 3 168,3 0-16,1-1-56,-2 1 8,2-3-104,0 2 72,-3-1 0,3 2-8,-1-1 0,1-2-64,0 3 48,-3-1 8,3 1 0,-2 0-16,2-3-40,0 3 56,0 0 0,0 0-32,-3-1 24,3-2-48,0 0 16,-2 1-24,2-1-8,0 0-8,0 0 24,0 0-112,0 0-224,0-1-744,0-1-593,0 2 1673,3-3-1840,-1-2-2449,-2 5 4289</inkml:trace>
  <inkml:trace contextRef="#ctx0" brushRef="#br0" timeOffset="-16534">1963 3456 2544,'0'0'0,"0"0"1040,0 0-1040,0 0 752,0 0 1,-3 0-49,1-1-16,2 1-688,-3-2 704,2 2-136,1-1-8,-7-1 48,7 2-608,0-2 424,-3 1 25,-3 1-73,5 0-88,1 0-288,-4 0 328,-2 0-56,5-2-40,-6 2-72,7 0-160,-3-1 160,-3-1-24,4 2 16,-1 0 8,3 0-160,-6 0 88,4-1 112,-5 1-32,5 0 0,2 0-168,-8 0 208,2-2-48,4 2-8,-7 0 0,9 0-152,-9 0 208,2 0-80,3 0 72,-4 2-120,8-2-80,-6 0 73,-1 1 135,4 1-200,-3-1 184,6-1-192,-3 2 0,-5-1-104,5 1 112,-3 0-80,6-2 72,-3 3 64,-4-2 0,4 2-96,-5 0 32,8-3 0,-1 7 88,-5-7-104,2 1 136,-2 7-64,6-8-56,-3 2-56,-5-1 128,5 1-24,-5 6-16,8-8-32,-1 1-56,-7 2 56,5 2-128,-5-3 64,8-2 64,0 1 56,-8 7-88,7-6 112,-6 7 16,7-9-96,-3 1 88,-5 9-64,8-9 8,-6 7-56,6-8 24,0 2 24,-1 1 136,-3 3-192,3-4 184,1-2-152,-8 8 8,7-7-64,-7 5 112,6-3-184,2-3 128,-9 7 120,6-4-56,-4 3-8,4 2 0,3-8-56,-1 2-24,-6 5-32,6-5 0,-1 7 104,2-9-48,-1 2-112,-7 7 72,6-7 16,1 6-72,1-8 96,-3 3 72,1 5-16,1-5-64,-6 3 40,7-6-32,0 3-96,-3 6 160,2-7-56,-3 9 64,4-11-72,-6 5 104,6-4-240,-3 10 168,2-5-112,1-6 80,0 7-24,-4-4 144,3 6-88,-1-3-64,2-6 32,-1 7 24,-1-1-160,1 0 96,1 0 112,0-6-72,-2 4-104,2 5 160,-2-8-72,2 9 0,0-10 16,-1 3 8,1 5 48,0-8-24,-2 8-64,2-8 32,0 6 48,0-3-48,-3 5-32,3-3 144,0-5-112,0 7-8,0 0-128,0-1 152,0-3-160,0-3 144,0 6-32,0-3 160,0 7-104,0-9-16,0-1-8,0 8-8,2-6 8,-1 7-32,1-3 128,-2-6-96,1 3 24,1 5-144,1-1 176,-1-1-88,-2-6 32,1 6 8,1-3-72,1 5-16,-1-5-24,-2-3 104,1 8-32,1-7 96,1 9-40,-2-9 24,-1-1-48,2 11-32,1-4 152,0-6-120,-1 9 48,-2-10-48,1 6 16,2 0-144,-1 0 56,0-3 24,-2-3 48,1 8-32,2-5 128,-1 7 80,1-4-136,-3-6-40,1 2 144,3 5-88,-1-3 72,0 3 24,-3-7-152,3 3 112,0 2-8,3-2-176,-3 4 40,-3-7 32,15 9-64,-6-1 64,0-4 8,-6 0 40,-3-4-48,7 6 0,-4-5 56,2 9 0,-4-9-104,-1-1 48,8 10 56,-7-7-88,6 3-16,-4-3 120,-3-3-72,6 3-48,-3-1 104,3 4 0,-2-6-112,-4 0 56,7 2 0,-3 1-32,3 0-24,-3-1 104,-4-2-48,7 3 40,-4-2-40,5 1 64,-1 1-72,-7-3 8,3 1 24,6 1-56,-4 0-24,3-1 56,-8-1 0,6 2-16,-3-2 64,5 1-40,-7 2 24,-1-3-32,10 2-40,-9 0 64,7-1 16,-5 1-104,-3-2 64,6 1 40,-2 2-24,5-1-40,-3-1 112,-6-1-88,8 0-24,-3 2-80,-2 0 64,5-2 40,-8 0 0,3 0-40,5 0 136,-5 0-104,5 0-80,-8 0 88,4 0 112,4 0-128,-2 0 72,-3 0 24,-3 0-80,8 0 0,-5 0-8,5 0-8,-6 0-64,-2 0 80,8 0-72,-5 0 72,5 0 0,-5 0 8,-3 0-8,6 0 16,-3 0 0,6 0-24,-5 0 88,-4 0-80,7 0 8,-2 0-88,-2 0 64,7 0-96,-10 0 112,3 0 8,4 0-16,-5 0 40,6 0 32,-8 0-64,8 0-8,-2-4-24,-1 3-8,1-1-8,-6 2 48,6 0-48,2 0 168,-2 0-152,-1-1 120,-5 1-88,3-2 48,6 1-96,-5-1 104,2-1-48,-6 3-8,3-2 56,6 1-40,-6 1 96,7-2-104,-10 2-8,1-1 16,6-1 56,-4 1-72,5 1-32,-8 0 32,3-2-24,5-4-8,-5 6-64,4-3 80,-7 3 16,4-2 56,5-6-64,-6 7 152,5-6-112,-8 7-32,8-3 48,-5 0 16,3-3-40,-3 4 120,-3 2-144,6-3-32,-2 0 136,3-3-80,-3 4-104,-4 2 80,6-7 32,-3 3-64,3-3-16,-4 3 200,-2 4-152,8-4 40,-7-3 40,2 3-40,2-4-88,-5 8 48,3-8-48,3 7 16,-3-9-48,4 7 88,-7 3-8,3-9 0,-2 2 16,6 4 40,-4-8-72,-3 11 16,3-7 96,3 0-128,-6 1-8,3 3-16,-3 3 56,3-9 48,1 5-64,-4-3 200,1 0-64,-1 7-120,3-9-96,-1 3 176,-1-4-104,2 4-8,-3 6 32,0-8 80,2 7-48,0-10-120,-2 3 112,0 8-24,1-8-16,-1-1 32,0 2 72,0 0-64,0 7-24,0-5 32,0 2-96,0-5 16,0-1 56,0 9-8,0-3 16,0-7 88,0 9 8,0-6-96,0 7-16,-1-4 0,-1-3 8,0 6-32,-1-9 64,3 10-40,-1-3-24,-1-4 0,1 3 24,-2-5-16,3 9 16,0-6 104,-2 3-64,0-7-104,-1 7 56,3 3 8,-1-11-96,-1 3 120,1 2 40,-3-2 0,4 8-64,-1-1 144,-2-4-136,-3-3 24,4 7-96,2 1 64,-2-8 24,-4 0-48,6 2-24,-6 3 104,6 3-56,-2-7-48,-1 3 48,2-4 152,-7 8-160,8 0 8,0-8 24,-2 6 0,-1-1-88,2-1 104,1 4-40,-4-3-16,1-1-40,-3-2 48,4 3 48,2 3-40,-1-6 48,-5 4-8,4 1 16,1-2-56,1 3 0,-7-8-32,4 5 40,2-4-104,-6 4 40,7 3 56,-1-6 80,-2 4-64,-2-1-40,3-5 104,2 8-80,-3-1-152,2-2 176,-7-4 104,6 7-120,2 0-8,-6-6-16,5 5 96,-6-1-128,4-1-56,3 3 104,-8-3 0,7-3-72,-5 2 24,6 4 64,0 0-16,-7-3 80,6 0-80,-2 2 8,-4-1-16,7 2 8,-1-1-16,-2-3-64,-4 3 80,7-7-56,0 8 56,-1-2 8,-2 1-16,-5-2 104,6 0 32,2 3-128,-3-2-64,-3-1 128,4 1-136,1 1-48,1 1 120,-6-2 64,4 1-152,-1-2 64,-5 1 112,8 2-88,-2-3-120,-4 1 144,6 2 24,-3 0-120,3 0 72,-6-1 80,4-1-40,-6 2-160,7-1 144,1 1-24,-6-2-48,4-1 96,-4 1 80,4 1-96,2 1-32,-1-2-8,-7-1 32,6 2-48,-1-3 96,3 4-72,-1-3 48,-6 2-88,6 1-40,-1-2-64,-4 1 184,6 1-40,-2 0 8,-1-2 64,-5 2 56,8-2-96,0 2-32,-7 0 64,5-1-56,-6 1-136,8 0 128,-1-2-48,-7 2-64,6 0 64,-4 0 160,6 0-112,-3 0-8,-3 0 40,3-1 8,1-1-104,-6 2 112,8 0-48,-1 0 0,-6-1-8,4 1-8,3 0 16,-8-2 40,5 1-56,-5 1 104,1-2-88,0 2-40,7 0 40,-6 0-32,0 0-32,-2 3 112,-1-3-56,9 0 8,-8 2-24,-3 5-136,-2-5-40,4 3-384,9-5 584,-11 3-864,2 3-472,-2 0-609,1-2-351,10-4 2296,-7 7-2689,-3 3-2472,10-10 5161</inkml:trace>
  <inkml:trace contextRef="#ctx0" brushRef="#br2" timeOffset="85475.72">5851 5897 2080,'0'0'0,"0"0"0,0 0 2144,2-3-951,0 1-425,-1-1-160,-1 3-608,2-2 504,-1 1-48,1 1-8,-1-2-56,-1 2-392,4 0 328,-3 0-8,2-1-47,0-1-97,-3 2-176,3-3 168,-1 3-48,1-3-40,2 1 32,-5 2-112,9-1 72,-6-2 8,4 1-48,-3-1-24,-4 3-8,11-3 0,-6 0-8,4 0-16,1-1 56,-10 4-32,11-7 8,-2 3-16,2 0 40,0-2-40,-11 6 8,12-5-24,-1-5 40,0 7-8,3-8 16,-14 11-24,13-4 16,1-9 0,0 5 0,2-1-32,-16 9 16,15-11 16,1 3-32,3-3 8,-2 0 16,-17 11-8,16-11 8,1 0-16,-3 4 0,3-4-16,-17 11 24,14-10 0,2 3 24,1-4-16,-1 0-8,-16 11 0,17-10-8,-2-1 0,1 2 16,3 0-8,-19 9 0,19-11 24,-1 1-8,3-1-24,-3-1 8,-18 12 0,21-11-24,-3-2 48,6 1 8,-2-1 0,-22 13-32,22-12 48,1-2-40,1 0 16,-3-2 0,-21 16-24,25-14-8,0-2 24,1-1 0,-3 1 24,-23 16-40,27-15 40,1 1 16,-2-3 0,2 4 16,-28 13-72,27-16 104,-4 2-8,1 0-32,-1-1 0,-23 15-64,24-14 64,-1 0-32,1 1 16,-1-1-56,-23 14 8,27-13-40,-4-1 8,2-1 8,0-1 32,-25 16-8,27-14 24,-1-2 0,3 2 16,-1-1 16,-28 15-56,28-18 8,1 1 8,0-1 16,-1 2-40,-28 16 8,29-16 24,1-1 24,1 1-8,1 1-16,-32 15-24,28-16 48,-2 2-8,1 0-16,-2 0 0,-25 14-24,27-14 24,-1 0-24,-1 0 24,2 1-16,-27 13-8,26-14-16,1 2 48,0-4-32,-1 0 16,-26 16-16,27-17 40,1 2-32,0-1 32,-1 0 16,-27 16-56,28-15 40,0-3 0,-2 3-16,3-1 8,-29 16-32,28-15 32,-2 0 8,2 1-16,2 0-24,-30 14 0,27-15 24,1 1-40,-5-4 8,4 6-32,-27 12 40,25-14 0,0 0-8,0 0-24,0-2 48,-25 16-16,27-14-40,-1 0 16,-1 0 24,2-2 24,-27 16-24,28-14 56,-2-1-16,-1 0-24,2 1-16,-27 14 0,27-14 16,-2 0-8,1 0 32,-1 2-32,-25 12-8,25-14 8,0 1-8,2 2 0,-1-1 8,-26 12-8,25-10-8,0-2 16,-3 2 8,0 1-8,-22 9-8,22-13 16,-3 3-32,3 0 16,-4-1 8,-18 11-8,19-9 0,2-4 0,-1 4 0,-1-5-40,-19 14 40,18-10-16,3 0 8,-1-3 8,0 4 0,-20 9 0,19-13 16,3 4 40,-3-2-32,1-2 8,-20 13-32,19-9-16,1 0 32,-3-1-8,2-1 8,-19 11-16,19-9 40,1-1-32,-3-1 16,2 1-16,-19 10-8,19-10 8,0-1-16,-2 2 8,3 1 8,-20 8-8,19-9 24,-2-1 16,2 2-48,-2-1-16,-17 9 24,17-8-32,1 5 8,-3-8 24,1 2 56,-16 9-56,14-6-16,2-4 32,-1 5-32,-1-5-8,-14 10 24,16-2 8,-2-9-24,0 6 24,2-4-24,-16 9 16,14-11 0,0 2 8,1 2-32,-2 3 40,-13 4-16,16-11-32,-5 6 64,3-4-24,-5 6 0,-9 3-8,14-11 8,-3 7-8,0-5 32,1 6 0,-12 3-32,13-9 56,-2 5-32,1-5-24,1 8 0,-13 1 0,11-11-16,3 7 16,-3 0 16,1-3 0,-12 7-16,11-3-8,3-8 24,-3 8 8,3-5-48,-14 8 24,11-1 16,2-4-40,-2 1-8,0-4 56,-11 8-24,11-3 32,1-1-32,1-2 0,-2 5 8,-11 1-8,12-3-64,2-2 88,-3 2-8,2-2-32,-13 5 16,11-8 56,0 7-64,0-2 16,-1-2-16,-10 5 8,11-8 0,-3 5 32,5 0-56,-4-5 88,-9 8-64,11-2-8,-2-1 8,-1 0 8,2 0 8,-10 3-16,3-5 16,8 2-16,-10 0 48,9 3-88,-10 0 40,4-2 32,4-1-16,-5 0-8,5 0 24,-8 3-32,5-3 8,4 1 8,-6-1-40,5 0 32,-8 3-8,3-5-24,5 4-40,-5-8-256,7 5-504,-10 4 824,3-3-1352,11 3-1201,-10-3-2616,-4 3 5169</inkml:trace>
  <inkml:trace contextRef="#ctx0" brushRef="#br0" timeOffset="105066">5703 5720 1264,'0'0'0,"0"0"0,0 2 832,1-1-456,-1 1-128,2-2-104,-2 0-144,0 1 88,0-1-64,2 0 8,-2 0-24,0 0-8,1 0 16,1 0 8,-2 0-8,0 0 8,0 0-24,1 0 8,1 0 8,-2 0 24,1 0 32,-1 0-72,2 0 104,-2 0 16,2 0-16,-2-1-16,0 1-88,1 0 104,-1 0 8,0 0 0,2 0 8,-2 0-120,0 0 104,0 0-8,0 0-32,0 1 0,0-1-64,1 0 40,-1 0-8,0 0 8,0 0 8,0 0-48,0 0 40,0 0 0,2 0 1,-2 0 7,0 0-48,0-1 80,0-1 24,0 1 32,0-1 8,0 2-144,0 0 192,0-1 0,0 1 48,0-2 16,0 2-256,0 0 240,0 0-24,0 0-64,0 0-40,0 0-832,0 0 1504,0 0-744,0 0 24,0 0-8,0 0-1000,0 0 1944,0 0-952,0 0 16,0 0 0,0 0-1240,0 0 2440,0 0-1176,0 0-16,0 0 0,0 0-1568,0 0 3080,0 0-1520,0 0-16,0 0 24,0 0-72,0-2 32,1 1-16,-1-1 24,2-1-40,-2 3 0,0-1 8,1-1-8,-1 0 0,2 1 24,-2 1-24,0-2 16,2 2 0,-1-1 8,-1-2-16,0 3-8,2-2 0,-2-1 24,1 0 0,1 1 8,-2 2-32,0-3 24,0 2-8,3-3 0,-1-2-8,-2 6-8,1-3 16,1 2 0,-1-3-8,1-2 0,-2 6-8,1-1 0,1-1-8,0-1-8,1 0-8,-3 3 24,1-3 0,1 0 24,-1 1 0,2-1 0,-3 3-24,0-3-32,4 0 0,-3-4 0,2 6 24,-3 1 8,2-3 8,1-4 8,0 4 0,0 0-16,-3 3 0,2-5-8,1 4 16,-2-2-8,1-4 8,-2 7-8,2-1 24,1-4-8,-2 2-8,2-2 0,-3 5-8,2-1 0,1-5-8,0 2 16,-1 1-8,-2 3 0,3-7 8,-2 5 16,3 0 0,-4-4 0,0 6-24,3-1 24,-2-3 0,2-3-16,1 3 40,-4 4-48,3-4 16,0 2 8,0-6 0,-2 5-8,-1 3-16,4-8 40,-3 2-24,1 5 8,1-9-8,-3 10-16,1-1-8,3-7 40,-1 5-16,-2-2-24,-1 5 8,3-5 16,-1-1-8,1 3-8,-1 0 24,-2 3-24,3-3 16,-3-2-16,1 4 8,1-3 0,-2 4-8,3-1-8,-1-2 24,1-4-16,-2 6 24,-1 1-24,2-3 24,1 0-8,-1-2 16,-1 2-24,-1 3-8,3-6 24,-1 4 8,1-6 0,-2 7 8,-1 1-40,2-7 16,0 6 16,1-7 24,-2 5-40,-1 3-16,3-6 40,-1 2-8,1 0-24,-1 1 32,-2 3-40,3-7 48,-2 6-16,2-5 41,-1 2-9,-2 4-64,2-3 80,-1 0 24,2 2 16,-1-2 16,-2 3-136,1-4 112,1 1-16,1 0-16,-1 0-24,-2 3-56,3-6 48,-2 3-8,3-2-32,-3 3 8,-1 2-16,2-7 24,1 3 0,-2-3-16,2 5 8,-3 2-16,4-6 0,-1 4-8,-2-6 16,2 5 24,-3 3-32,4-6 24,-3 4-16,1 1 0,-1-2 16,-1 3-24,2-3 16,-1 0 16,1-4 32,1 6-48,-3 1-16,0-2 40,3-4-48,-1 6 24,-1-3-16,-1 3 0,3-7 16,1 6 24,-3-2-56,1 0 56,-2 3-40,1-8 0,1 5-16,1-4 40,-2 4-48,-1 3 24,4-6 16,-3 3-16,2 0-16,0 0 32,-3 3-16,4-7-16,-3 6-8,2-5 32,-1 3-8,-2 3 0,1-4-24,1 1 32,1-1-8,-1 2 8,-2 2-8,3-3 24,0-3 16,-2 4-80,3-1 0,-4 3 40,1-6-48,2 3 0,-1-2 40,1 2 16,-3 3-8,0-7-8,3 4 0,0-4 24,-1 3-24,-2 4 8,3-4 0,0 1-32,-1-4 16,1 6 32,-3 1-16,1-8 0,1 5 16,1 1 0,-1-4-32,-2 6 16,0-2 0,3-5 16,-2 5-32,2-4 8,-3 6 8,2-3 0,1 1 0,-1-4 0,-1 4-8,-1 2 8,2-3 0,1 0-56,-2 0 56,3 0 8,-4 3-8,1-5-32,1 2 64,1-3-48,-2 3-16,-1 3 32,3-7 104,1 4-72,-1 2 56,0-4-40,-3 5-48,1-3-16,3 0 32,-1-5 0,-2 6-32,-1 2 16,3-3-8,-1-3 8,1 4-24,-1-1 24,-2 3 0,3-6 16,-2 3-24,2 0 16,-1-3 0,-2 6-8,2-4 0,1 0 0,-2 1-8,1-4 24,-2 7-16,1-1 16,3-6-16,-1 4 8,0 2-32,-3 1 24,3-6-32,-2 2 24,1-2 24,1 5-24,-3 1 8,2-8 24,1 6-32,-2-2-8,1 0 16,-2 4 0,2-6-8,1 3 16,-2-5-24,2 5 24,-1-3-8,1 4-24,-1-4 24,1 3-8,-2-5 16,2 7-8,-1-6 16,-2 6-32,0 1 16,3-8 0,-1 5-8,1-4 16,-2 6 8,-1 1-16,2-2 0,1-4 0,-1 3 8,1-5-16,-3 8 8,1-1-16,2-6 16,-1 7-16,0-6 16,-2 6 0,1-3 0,2-5 0,-1 7-24,1-6 16,-3 7 8,2-1 16,1-1-24,0-6 40,-2 5-32,-1 3 0,3-6-8,-1 4 8,1-4 8,-3 5 0,0 1-8,3-10-8,-1 7 8,1-5-16,0 5 8,-3 3 8,3-6 8,-1 4-8,1-5 0,-2 5 8,-1 2-8,4-8 8,-3 5 16,1-2-16,-1 2 0,-1 3-8,3-6 32,-1 3-32,1-3 32,-1 2-8,-2 4-24,3-1-24,-2-5 48,2 4-24,1-6 8,-4 8-8,1-1 96,2-7-88,-3 6 32,3-2-24,-3 4-16,2-4-64,1-2 64,0 5-32,-1-4 24,-2 5 8,3-6 24,-2 6-8,3-3 0,-3-5-8,-1 8-8,3-2 0,-1-2 0,-1-3 0,1 6 48,-2 1-48,3-5 56,0 3-16,-1-1 8,1-4-32,-3 7-16,2-2 24,-1-1 24,2-3-8,-1 4-16,-2 2-24,1-2 40,2-1 0,-3 0 0,2 0-24,-2 3-16,2-3 8,-1 0 8,2 0 0,-1-4-8,-2 7-8,1 0 24,1-3-32,1-1 16,-1 0-8,-2 4 0,3-6-16,-2 5 32,2-2-16,-1-2 0,-2 5 0,2-2 16,-1-1-16,2-5 16,-1 8-8,-2 0-8,1-3 16,3 0 24,-3 0-40,1 0 24,-2 3-24,3-2 8,-2-1-16,1 0 40,-1 0 16,-1 3-48,4-3 32,-3 0 8,-1 0-40,3-1-56,-3 4 56,2-3 8,-1 2 8,1-6-8,0 6-8,-2 1 0,3-3 24,-2-5-16,2 6 32,-1-4 32,-2 6-72,3-1 16,0-7-32,-1 6 8,-1-1 8,-1 3 0,2-6 0,1 3 8,-1-4 8,1 4-16,-3 3 0,1-6 8,1 4-32,1-5 40,0 5-64,-3 2 48,2-5 0,1 2 24,-2 0-32,-1-3 16,0 6-8,3-3 8,-1-3-8,0 2 32,1 0 24,-3 4-56,1-3 0,2-5 24,1 5-40,-1-5 16,-3 8 0,3-2 16,-2-4-32,1 3 40,1-5-24,-3 8 0,2-2 40,1-4-8,-2 5 0,2-2-8,-3 3-24,4-8 56,-3 6 72,2-4-40,-1 3-32,-2 3-56,1-5 80,2 4-48,-3-7 24,2 5 48,-2 3-104,3-8 48,-1 5-8,1-4-8,-2 4 8,-1 3-40,4-6 40,-3 3-24,2-5 16,-1 2-16,-2 6-16,1-3-8,3-4 48,-3 4-120,1-5 40,-2 8 40,1-3-48,1-1-24,1 1 160,0-4-8,-3 7-80,2-3 136,1-5-40,-2 7-8,2-4 0,-3 5-88,4-3 24,-1-3 24,-2 4-16,1-6-40,-2 8 8,4-3 24,0-3 8,-3 3 8,2-5 24,-3 8-64,3-3 72,1-3 16,-3 4-64,2-6-24,-3 8 0,2-3 0,1-5 0,-2 7 24,3-2-16,-4 3-8,1-5 16,2 2 16,-1-3-24,-1 2 0,-1 4-8,2-6 8,0 5-32,-1-6 8,2 6 16,-3 1 0,2-8-8,-1 6 0,1-1 8,1-5 0,-3 8 0,3-3 0,3-1 0,-2 0 16,-3-3-32,-1 7 16,3-2-24,-1-1 24,1-5 8,-1 7 24,-2 1-32,1-4 0,2-2 0,0 3-8,-1-3 8,-2 6 0,3-2 8,-1 1-8,-1-2 16,1 1-32,-2 2 16,1-6-8,2 4 8,-1-1-8,0-3 16,-2 6-8,0-2 8,3-1-40,-2-3 48,2 4-16,-3 2 0,2-7-24,1 5 56,-1-7-40,1 7 24,-3 2-16,3-6 16,-2 4-32,3-6 8,-3 5-16,-1 3 24,2-6-16,-1 3 0,2 1 16,-1-2 0,-2 4 0,3-4 0,-1-2-8,-1 5 8,2-2 8,-3 3-8,2-7 0,1 6 32,-1-6-40,1 6 0,-3 1 8,1-8 0,1 7-24,-1-7 16,2 6 8,-3 2 0,2-1-8,1-3-8,0-3 16,-1 5-32,-2 2 32,3-3 24,-1-3-32,1 4 16,-2 1-16,-1 1 8,2-4-24,-1 1 32,1 0-16,0 0 40,-2 3-32,1-3 8,2 0-24,-1-3 0,1 4 8,-3 2 8,1-3 8,3-5 8,-3 6-8,2-1-16,-3 3 8,2-3 0,-1 0-16,1-2 0,0 2 16,-2 3 0,3-3-8,-2-3 8,1 4-16,-1 1 8,-1 1 8,2-3 8,-1 0-8,3-1 0,-3 0 0,-1 4 0,2-2 0,-2-1 16,1 0 0,1-3-32,-2 6 16,1-4-32,1 3-24,-2-5 24,2 4 32,-2 2 0,1-3-16,2-3 24,-1 4-16,1-1-16,-3 3 24,1-3 0,1-3-8,0 4 16,1 1-8,-3 1 0,1-4-16,1 1 16,-1 0-24,1 0 24,-2 3 0,2-6 8,-1 4-16,1-1 0,-1 2 24,-1 1-16,2-2-16,-1-1 24,1 0-32,0 0 24,-2 3 0,1-4 16,-1 1-16,3-3 8,-1 5-32,-2 1 24,1-2-8,2-4-8,-1 4 16,0-1 8,-2 3-8,1-8 8,1 5 0,-2-2-8,3 4 0,-3 1 0,0-2-24,1-1 8,1 2 16,-2-3 16,0 4-16,2-3 8,-2 2-8,1-2 8,1 1 0,-2 2-8,0-3 24,1 1-16,1-1-24,-2 3-16,0 0 32,1 0-24,-1-1 16,2-1-24,-2 2 32,0 0 0,1-1-8,1-1-32,-2 0-40,3 1-128,-3 1 208,2-2-584,-1 1-424,-1-2-368,2 1-321,-2 2 1697,3-3-1848,-1 1 232,1-1 439,-2 2 321,-1 1 856,3-2-2280,-3 2 2280</inkml:trace>
  <inkml:trace contextRef="#ctx0" brushRef="#br0" timeOffset="112523">5900 5898 1896,'0'0'0,"0"0"1096,0 0-608,0 0-272,0 0-216,0 0 136,0 0-64,0 2 0,0-2-16,0 0-56,0 0 32,0 0 0,0 0-16,1 0 8,-1 0-24,0 0 32,2 0 8,-2 0 8,2-2 32,-2 2-80,1 0 88,1 0 48,-1 0 9,1 0 15,-2 0-160,3-1 168,0-1-16,0 1-8,0 1 0,-3 0-144,2-2 120,-1 2 0,1-1-24,-2 1 24,0 0-120,2-2 80,1 2-24,-2 0-8,1 0-40,-2 0-8,1-2 32,3 2-16,-3 0 8,2 0 0,-3 0-24,3 0 16,1 0 0,-1-1 8,1 1-16,-4 0-8,2-2 16,1 2 8,3-1-8,-3-1-16,-3 2 0,4-1 8,0-3 0,-2 3 0,6-1 8,-8 2-16,1-1 24,7 1-16,-6-3 24,1 1-16,-3 2-16,6-3 8,-5 1 16,3 1-8,3-2-8,-7 3-8,2-2 16,1 1 8,3-3-8,-6 3 40,0 1-56,3-2 32,1 2 0,0-1 24,-1 1-24,-3 0-32,4-2 40,-1 2-8,0-1-8,2 1 0,-5 0-24,1 0 16,4 0-16,1 0 16,-3-2-16,-3 2 0,6-2 16,-2 1 0,-3-1 8,7-1 0,-8 3-24,1-1-8,7-4 16,-5-1-8,4 3 0,-7 3 0,3-5 8,3 5 8,-3-3-16,3 1 8,-6 2-8,2-3 16,3 0-16,-1 1 40,-2 1-24,-2 1-16,3-2 24,3 1-8,-3-1 0,1 1 8,-4 1-24,6-2 16,-5 0 32,6 1-24,-4-2 0,-3 3-24,8-3 32,-5 0-32,3-1 8,-3-2-72,-3 6 64,8-1 0,-3-3-48,2 0 8,-5 2 64,-2 2-24,6-3-24,-3 2 48,4-3-8,-4 3 24,-3 1-40,3-2 16,0-1-8,2 2 0,-4-1-24,-1 2 16,8-2-16,-6 1 32,4-1-24,-3 2 8,-3 0 0,5-1 16,-2-2-16,5-1 8,-5 3 0,-3 1-8,6-3 0,-3 0-8,5 1 64,-5-1-8,-3 3-48,9-3 40,-5 1 24,2 1-72,-3-2 32,-3 3-24,8-2 16,-5-1 8,6 1-16,-2-1-32,-7 3 24,6-6-8,0 4 40,0-1-32,1-1 0,-7 4 0,6-5 16,0 3-48,0-1 32,2-3 0,-8 6 0,5-2-16,-2-1 24,3 0-8,-1 2 24,-5 1-24,6-2 24,-4 0 0,4-1-8,-3 2-8,-3 1-8,6-2-8,-3 1 40,4-2-24,-6 1-16,-1 2 8,7-3 0,0 0-16,-3-4 24,3 7-8,-7 0 0,2-1 0,7-5-16,-6 4 24,7-1 0,-10 3-8,3-6 8,3 4 0,-3-1-32,5-2 24,-8 5 0,3-1 24,5-1-16,-6-1 8,5 1-16,-7 2 0,7-3-16,-4 0 48,5 0-16,-5 2 0,-3 1-16,6-4 0,-3 3-16,5-1 0,-5 1 16,-3 1 0,6-2-16,-3-1 16,5 1 8,-5-2-16,-3 4 8,7-3-8,-3 1 0,1-1 0,-2 0 0,-3 3 8,6-2 40,-2 1-40,-1-1-8,3-1 16,-6 3-8,1-2 16,3-1 8,2 0 32,-5 2-8,-1 1-48,4-4 32,3-2 0,-5 5 8,4-1 8,-6 2-48,2-1 32,6-3-8,-4 0 24,4-3-24,-8 7-24,0-1 24,8-2-16,-5-5-40,6 8 56,-9 0-24,4-8 40,2 5-8,-3 1 32,5-5-8,-8 7-56,3-2 56,5-1 24,-5-5 32,3 7-16,-6 1-96,3-7 64,5 4 8,-5 0-8,3-3-32,-6 6-32,4 0 48,3-3 40,-4 0-24,5-1 0,-8 4-64,3-6 72,4 5-64,-4-3 8,5 3-16,-8 1 0,3-6 24,5 4-24,-5-1 8,4-3 0,-7 6-8,7 0 0,-1-3-8,-3-1 0,5 1 0,-8 3 8,3-3 8,5 2-8,-5-1 8,5-1-16,-8 3 8,6-3-8,2 0 16,-2 0 0,-3 1-24,-3 2 16,7-8 8,-4 7-16,6-1 0,-3 1 16,-6 1-8,3-4 0,4 1 0,-1 0 24,-3 0-32,-3 3 8,9-3 0,-4 0-16,1 1 16,2-1 8,-8 3-8,6-5 16,-1 2-16,1 0-8,1 0 8,-7 3 0,7-3-16,-2-3 24,3 2-24,0 3 24,-8 1-8,8-5-8,-2 2 8,2 0 16,-2-3-32,-6 6 16,6-2 24,0-1-32,-2 0 0,3 0 16,-7 3-8,7-2-56,-4-1 0,5 0-56,-5 1 48,-3 2 64,8-3-16,-1 0-8,-4 0 72,4 0-48,-7 3 0,6-5-32,-3 4 48,6-2-16,-4-1-8,-5 4 8,8-3-8,0-3 16,-2 4-24,-1-1 8,-5 3 8,6-3 48,-3-3-64,7 4 48,-4 1-32,-6 1 0,4-6 24,3 4-16,1-1-40,-2 0 32,-6 3 0,6-3-24,2-2 0,0 3 16,-1-1 24,-7 3-16,8-3-8,0-3 8,-2 3 16,1 1-32,-7 2 16,6-6 8,2 4 16,-2-1-24,-1 0 40,-5 3-40,6-6 16,-3 4-24,6-1 40,-2 0-32,-7 3 0,4-5 32,3 4-16,-4-2 0,5 0 0,-8 3-16,4-4-24,3 1 32,-1-1-16,2 0 32,-8 4-24,7-4 32,0 2-24,0-1 0,1-3-16,-8 6 8,7-2 24,-1-2-16,0 0 0,2 1 16,-8 3-24,6-3 16,0 2 24,2-6 17,-2 6 7,-6 1-64,7-2 56,-1-6-24,0 7 16,0-2-8,-6 3-40,7-3 32,-3-2 16,4 3 0,-2 1-8,-6 1-40,7-5 40,1 2-8,-2 0-24,2-3-48,-8 6 40,7-2 16,0 0-16,0-5 8,0 5-8,-7 2 0,8-3 8,-2-3 0,2 3 0,-1-1-16,-7 4 8,5-4 0,3 1-8,-5-1 16,6-2 16,-9 6-24,4-1 16,2-2 8,-3-4 0,5 4 0,-8 3-24,8-3 48,-5 0-32,3-3-24,0 4 16,-6 2-8,7-1-16,-4-6 40,4 6 0,0-2-56,-7 3 32,6-7 16,0 6-32,0-1 16,-1-4 16,-5 6-16,8-2 0,-2-2 16,0-1-24,-1 3 8,-5 2 0,6-1 8,1-2-24,-4 0 8,5-1 16,-8 4-8,1-3 32,9-4-16,-4 7 8,0-4 0,-6 4-24,6-6 24,1 5 0,0-3 0,0-3-48,-7 7 24,6-2 16,0-1 16,0-2-32,1 4 32,-7 1-32,6-3 24,-5-1 16,7 0 32,-6 2 16,-2 2-88,8-3 128,-5 0 32,3 0-16,-4-2-16,-2 5-128,7-1 104,-3-1-16,5-3-56,-6 4 40,-3 1-72,6-3 16,-3 0-24,7-1 64,-7 1-56,-3 3 0,6-1 64,-3-6-8,7 4-32,-7 2-8,-3 1-16,8-8-16,-4 6 24,-1-1 0,7-1 24,-10 4-32,3-2 16,5-3-56,-7 2 32,9 0 32,-10 3-24,6-3-16,0 1 32,-1-1-16,3 2-64,-8 1 64,6-2 16,0 1 0,1-7-24,-1 6 0,-6 2 8,6-1-24,0-6 24,-3 4-8,5 0 72,-8 3-64,6-1 16,1-6-8,1 6 0,-4-2-24,-4 3 16,3-4 0,5 1 16,-5-3-16,7 3 8,-10 3-8,3-2 8,3-1-16,-3 2 32,5-2-24,-8 3 0,6-4-16,-1 1 32,1 0-40,2-5 48,-8 8-24,6-1-16,-1 1 32,3-6 0,-2 2-48,-6 4 32,6-3 16,1-3-16,-3 3-16,4 0 16,-8 3 0,6-2 16,1-1-40,-3 0 8,4-3 24,-8 6-8,6-2-8,-3 1 24,5-3 8,-5 1 24,-3 3-48,8-4 32,-2 2 8,-2-1-16,3 0-8,-7 3-16,7-3 8,-4-4-24,5 4 16,-1 2-8,-7 1 8,5-3-16,1 1 40,1-4-24,0 6 24,-7 0-24,5-3 0,1 1-8,1-1 16,0 1-8,-7 2 0,5-3 32,1 2-16,1-1-16,-3-1 0,-4 3 0,10-2-8,-6 1 0,0-2 16,5 0-8,-9 3 0,3-3 0,3-4 32,1 4-32,0 2 8,-7 1-8,7-4 16,-1 3-24,-1-2 8,2 0 0,-7 3 0,7-3-8,-1-1 8,-1 3 8,-2-2-8,-3 3 0,9-2 8,-3-1-16,-1 1 16,1-1-8,-6 3 0,8 0-8,-2-3 16,1 0-8,-1 0 16,-6 3-16,6-6 16,0 4-16,2-4 0,-3 3-8,-5 3 8,6-7-24,0 4 24,1-3 0,-3 3 16,-4 3-16,7-6 0,-4 3 8,5 1-16,-4-1 8,-4 3 0,5-3 8,-2 0-8,5 1 16,-7-4-16,-1 6 0,8-3 8,-5 0-16,4 1 88,-4 0-80,-3 2 0,8-3 0,-5-3 0,5 5-24,-7-3 8,-1 4 16,6-1 0,-3-7 32,7 6-128,-4 1 104,-6 1-8,2-6 56,7 4-56,-3-1 8,-3 0 0,-3 3-8,8-6-8,-6 4-16,7-1 24,-6 1 8,-3 2-8,8-1 0,-5-2 0,5-1 104,-5 1-104,-3 3 0,8-3-24,-6 0 72,5 2-40,-5-3 24,-2 4-32,8-3 0,-5 2 0,5-2-88,-2-1 88,-6 4 0,2-3 24,5 0-16,-4 0-8,5 0 0,-8 3 0,7-6 24,-6 4-32,9 1 16,-4-3-16,-6 4 8,6-6 16,-1 5 8,-2-2 40,6-4-72,-9 7 8,2-1-56,7-2 24,-6-2-16,4 3 88,-7 2-40,3-3 16,4-3 8,-3 4-16,3-1 0,-7 3-8,0-3-8,8 0 8,-5 3-8,5-3-16,-8 3 24,3-5 8,4 2-8,-4 0 0,5 0 16,-8 3-16,3-3 8,4 1 0,-2-3-8,0 2 8,-5 3-8,8-1 0,-5-2-8,6 1 0,-3 0-24,-6 2 32,7-3-16,-1 0 24,-3 0 0,5 2 24,-8 1-32,3-4-8,6 1 16,-5 2-32,3-2 48,-7 3-24,0-4 8,8-2-8,-5 6 0,5-3-16,-8 3 16,2-1 16,5-3-8,-5 1 0,4 2 8,-6 1-16,3-3-32,4-1 32,-4 1 8,3 0-24,-6 3 16,2-3 8,5 0-8,-3 0-8,3 0 8,-7 3 0,3-2 0,4-1-8,-4 1 8,5-1 8,-8 3-8,6-3 8,-3-3 0,3 3-8,-3 1 0,-3 2 0,8-3-16,-5 2 16,4-1 8,-4-1-8,-3 3 0,6-3 16,-3 1 8,5-1-32,-5-2 16,-3 5-8,6-1-8,-3-2-16,5 0 24,-1 1-8,-7 2 8,3-3-8,5 0 16,-5 0 24,6 1 16,-9 2-48,3-8 24,5 7 8,-5-1-8,5-1-40,-8 3 16,6-2 16,0-1-8,1 0-16,-3 0 8,-4 3 0,3-3 8,7 0 0,-4 0-8,-3-1-8,-3 4 8,8-3 0,-2 2 8,-3-1 0,5-1 8,-8 3-16,5-5 24,-2-1-24,6 6 8,-1-1-16,-8 1 8,5-4-16,1-2 8,2 6-8,-2-3 32,-6 3-16,7-3 8,-3 0-8,2 1 8,1-1 0,-7 3-8,3-3-8,5 0 24,-2-3 0,2 4-32,-8 2 16,6-3 32,-1 1-40,-2-5-16,6 5 40,-9 2-16,3-6 0,7 3 0,-6-1 16,0 3-16,-4 1 0,9-8 0,-3 7 8,0-6 16,1 4-32,-7 3 8,3-3 0,5 0 0,-5 1-16,5-1 40,-8 3-24,3-3 8,3-3-8,-3 4 0,6-1 0,-9 3 0,5-1 0,-2-3 0,5 3 24,-5-1-8,-3 2-16,8-3-8,-5-3 8,5 6 0,-5-3-24,-3 3 24,9-2 16,-5-1-16,2 0 0,-3 0-24,-3 3 24,9-3 0,-6 1 0,5-1 0,-6 0 0,-2 3 0,6-3 0,-1 0 0,3 1 0,-5-6 0,-3 8 0,4 0 24,4-3-40,-5-2 16,5 5 0,-8 0 0,6-3-24,-1 0 24,-2 2 8,7-4 0,-10 5-8,3-3 24,3 0-40,-3 1 16,5-1-16,-8 3 16,3-2 16,5-4 16,-5 5-8,5-2-8,-8 3-16,3-4-8,5 1 8,-7 0 0,9 0 16,-10 3-16,1-2 24,7 1-48,-2-2 56,-2 1-32,-4 2 0,7-4 0,-4 2 16,5-1-32,-5 1-16,-3 2 32,8-3 0,-5 2-16,4-3 8,-4 3 24,-3 1-16,8-3 8,-5 0-24,5 1 16,-7-1-8,-1 3 8,8-3 0,-5 1 16,6-1 16,-5 0-24,-4 3-8,6-3-24,-3 1 16,5 1-8,-5-2 16,-3 3 0,8-4 40,-7 3-24,7-2 8,-5 1-48,-3 2 24,10-3-8,-7 2-16,3-3 24,-3 3-48,-3 1 48,8-3 0,-5 1 32,5-1-40,-7 0 0,-1 3 8,10-3-16,-7 1 32,3-1-16,-3 0 48,-3 3-48,8-3 24,-5-2-48,3 5 24,-2-3 8,-4 3-8,6-3 16,-3 0-24,-1 0 16,5 0 8,-7 3-16,2-4-16,6 1 40,-7 0-32,4 0-8,-5 3 16,5 0 24,-4-3 32,5 1-24,-2 1-32,-4 1 0,6-3 8,-3 1-8,3 0 24,-4-1-8,-2 3-16,8-1-8,-7-2 8,7 1 24,-5 1 16,-3 1-40,5-4 0,-2 4-56,3-1 32,-4-1 40,-2 2-16,4-3 40,3 2-56,-6-1 40,1 0-48,-2 2 24,1-1-24,3-1 104,-1-1-80,0 2 8,-3 1-8,6-2 0,-3-1 16,3 1 0,-4 1 16,-2 1-32,6 0 8,-3-2-24,4-1 16,-4 2-24,-3 1 24,6-4-8,-4 3 48,4-2-64,-3 0 40,-3 3-16,6-2 24,-3 1-32,-1-3 48,4 3-40,-6 1 0,2-2 24,1 2 8,0-3 16,-1 2 0,-2 1-48,3-4 8,0 3 48,-2-1-56,-1 1 0,0 1 0,2 0-40,-2-2-312,0 2-808,0-1-1104,0 1 2264,1 0-2489,1 0-2520,-2 0 5009</inkml:trace>
  <inkml:trace contextRef="#ctx0" brushRef="#br2" timeOffset="-4432.28">1894 3631 5753,'0'0'0,"0"0"0,0 0 1160,0 0-344,0 5-208,0 0-88,0-5-520,0 11 496,2-7-71,3 10-49,-1-9-24,-4-5-352,7 13 272,7-1-24,-10 1-16,10-1-48,-14-12-184,14 13 176,-1 2 0,1-2-56,-1-1 24,-13-12-144,14 18 104,-2-3 0,1-1-32,-1 3-56,-12-17-16,16 14 40,-4 2-32,1 0 8,1-1-32,-14-15 16,12 14-16,-7-3-24,11-6-16,-10 11-32,-6-16 88,12 3-152,-7 2-176,0-1-272,0-1-368,-5-3 968,3 0-1329,0 3-287,0-3-80,-3 0-2225,0 0 3921</inkml:trace>
  <inkml:trace contextRef="#ctx0" brushRef="#br2" timeOffset="-4733.28">1960 3688 3240,'0'0'0,"-5"0"1032,5 0-1032,-12 0 825,9 0-81,-8 0-48,11 0-64,0 0-632,0 0 576,0 0-88,-3 0-64,-1 0-56,4 0-368,0 0 288,-3 3-47,3 1-49,0 1-24,0-5-168,-3 5 160,3 7-24,-3-7 40,-2 8-16,5-13-160,-3 4 152,0 15-24,-2-7-16,1 3 8,4-15-120,-13 18 120,10 1-8,-8 3-32,7 1 0,4-23-80,-11 24 48,7-5-40,0-1 8,-1 1-64,5-19 48,-12 17-48,12-3-80,-2 2-184,-1-5-360,3-11 672,-3 5-1225,3 10-359,1-10-104,2-2-2393,-3-3 4081</inkml:trace>
  <inkml:trace contextRef="#ctx0" brushRef="#br2" timeOffset="78424.72">10568 3724 2160,'0'0'0,"0"0"1384,0 0-344,0 0-1040,0 0 897,2-2-385,0 0-144,-2 1-48,0 1-320,0-2 312,1 1 32,-1-1 24,2 1-8,-2 1-360,0 0 328,0 0-32,0 0-32,0 0-48,0 0-216,0 0 176,0 0-47,0 0-9,0 0-8,0 0-649,0 0 1210,0 1-529,0 2-48,0-3 40,0 0-136,0 2 112,0 1 24,0-1 40,-2 1-16,2-3-160,0 1 160,0 1-32,0 1-8,0 0-16,0-3-104,0 2 128,-1-1 0,1 2 16,0 0 0,0-3-144,0 4 136,0-1-40,0 0 0,0 5-8,0-8-88,0 1 80,-2 2 48,2 7-40,0-7 16,0-3-104,-2 9 64,-1-6 0,3 10-8,-1-10-32,1-3-24,0 11 48,-3-9-40,3 7 16,0-4 16,0-5-40,-2 11 24,2-10 0,-2 12 8,2-10-8,0-3-24,-3 12 0,3-4 48,-1 1 0,-1 1 16,2-10-64,-3 8 40,3 3-16,-2-4 0,1 3-8,1-10-16,0 11 16,-2-3 0,2 2-16,-1 3 8,1-13-8,0 9 8,-3 1 0,1-1-8,2 2-16,0-11 16,-1 9-8,1 1-8,-4-1 40,4 2-24,0-11 0,-1 10 8,1 0-16,-3 0 0,1 1 48,2-11-40,0 11-24,-1-3 48,-3 4-24,4-3-32,0-9 32,-1 11 0,-1 2-8,2-4 16,-1 4-48,1-13 40,0 9-24,0 1 16,-2-1 8,2-1-8,0-8 8,-3 9 0,3 2-16,0-3-24,0 3 80,0-11-40,-1 9-32,1-1 24,-2 1 16,2 2-32,0-11 24,-3 11 0,3 0-40,-2-1 24,1 2 32,1-12-16,-3 11-24,1 0 16,-1 2 8,1-3-56,2-10 56,-1 13-8,-1-4 40,1 4-64,-1-1 24,2-12 8,0 11-8,-3 0 16,3 0-16,-2-1 48,2-10-40,0 9-24,0 0 24,-3 1 24,3 1-48,0-11 24,-1 9 0,1 4-32,-2-4 16,-1 0-16,3-9 32,-2 13-16,1-2-16,-2 0 48,1 0-16,2-11 0,-1 12 24,-1-1-16,1 3-24,-3-3-16,4-11 32,-1 11-24,1 2 16,-2-2-16,-1 1 40,3-12-16,-1 13 0,-3 2 0,3-2-16,-2 2 8,3-15 8,-2 16-32,-1 0-8,3-2 40,-2 0 0,2-14 0,-3 14 0,2-2-16,-2 1-8,1 1 0,2-14 24,-1 11-24,-3 1 32,3-1-16,-1 2 0,2-13 8,-3 9-8,3 2 8,-1 0-24,-3-2 24,4-9 0,0 13 0,-1-2 0,1 1 8,-3-1-16,3-11 8,0 11-32,-2 0 56,1-1-48,1 2 40,0-12-16,-3 10 8,1 2-48,-1 1 32,1-4-16,2-9 24,0 12 0,0 1-16,-1-2 0,1 0 0,0-11 16,0 9-16,0-1 24,0 1-16,-3 1 8,3-10 0,0 9 16,-2-1-16,2 1-8,-2 1-16,2-10 24,0 8-24,-1 1 0,1 0 32,-2-1 16,2-8-24,-3 10 16,3-1-24,-1 0-8,1 1 24,0-10-8,-2 9-24,2-6 24,-3 8 32,1-8-32,2-3 0,0 11 0,-1-8 24,1 7-64,-3-7 8,3-3 32,0 9 16,-2-6-56,-1 7 72,3-7-8,0-3-24,-2 11 0,1-8 56,-1 6-48,1-6-16,1-3 8,0 13 8,-2-10-32,-1 5 0,3-5 56,0-3-32,-2 9-8,2-6 16,-3 7 0,3-7-40,0-3 32,0 14-16,-1-6 16,1-7-8,-2 12 16,2-13-8,0 3 40,0 6-24,-3-1-24,3 2 0,0-10 8,0 3-8,-1 6-8,-3-6 16,4 7 0,0-10 0,0 1-8,-1 9 8,1-9-16,0 7 16,0-8 0,0 3 8,-2 5-8,2-5 32,-1 3-16,1-6-16,0 2 0,0 7-32,-2-7 32,2 1-8,0-3 8,-1 9 8,1-7 24,0 1-24,0 6-8,0-9 0,-4 4 24,4-1-56,0 4 32,-1-3 0,1-4 0,0 9-8,-3-6 32,3 7 8,0-9-8,0-1-24,0 11 0,0-8 0,0 8-32,0-9 8,0-2 24,-2 9 0,2-7 16,0 1 8,-1 6 0,1-9-24,0 2 40,0 1-40,0 5 0,-3-5 8,3-3-8,0 3 0,0 5 24,-2-7 24,2 7-16,0-8-32,0 3 24,-2 5 8,2-6-32,0 5 8,0-7-8,0 2 32,-3 7-24,3-7 48,0 1-40,0-3-16,0 9 0,0-7-8,0 0 8,0 1 0,0-2 0,0-1 0,0 2 0,0 1-8,0 0 24,0 0 0,0-3-16,0 3 0,0 0 8,0 1-40,0-4 32,0 0 0,0 3 48,0 0-32,0-2-32,0 2 16,0-3 0,0 2-24,0 0 0,0-2 16,0 0-48,0 0 56,0 0-96,0 0-112,0 0-296,2 0-32,-2 0 536,0 0-1000,0 0-305,0 3-247,0-3-3553,0 0 5105,0 0 0</inkml:trace>
  <inkml:trace contextRef="#ctx0" brushRef="#br0" timeOffset="5118">2482 3767 88,'0'0'0,"-1"0"24,1 0-24,-2 0 0,1 0 40,-1 0 0,2 0-56,0 0 16,-2 0-96,2 2 64,0-2 32</inkml:trace>
  <inkml:trace contextRef="#ctx0" brushRef="#br2" timeOffset="-4166.28">1847 3835 6121,'0'0'0,"0"0"0,0 0 1440,0 0-496,2 0-87,0 0-41,-2 0-816,4 3 848,10-2-88,-7-1-112,8 0-104,-15 0-544,14 5 368,2-5-112,0 0-88,2 0-104,-18 0-64,21 0 72,-3-2-64,3-1-48,-1 2-144,-20 1 184,22-5-624,0 0-1000,4 4-1049,-2-2-3256,-24 3 5929</inkml:trace>
  <inkml:trace contextRef="#ctx0" brushRef="#br2" timeOffset="190401.72">8004 4055 2368,'0'0'0,"0"-2"648,-4 1-144,-7-1-184,11 2-320,-3-3 184,3 2-24,0-1-16,0 1 0,0 1-144,0 0 160,0-2 49,0 0 23,0 1 40,0 1-272,0 0 304,0 0 24,0 0-8,0 0 16,0 0-1624,0 0 2880,0 0-1280,0 0-8,0 0-8,0 0-2800,0 0 5352,0 0-2488,-2 0 48,0 0 49,2 0-457,0 0 456,-3 0 0,3 0-24,-1 5-64,1-5-368,-3 1 344,3 4-64,-4 7-48,4-10 0,0-2-232,-3 14 216,2-3 0,-2-2-16,3 4-40,0-13-160,-3 14 144,3 0-24,-4 0-8,4-2 0,0-12-112,0 15 64,0-1-16,0-3-16,4 4-32,-4-15 0,4 11 16,-1 5-32,4-5 32,2 1-32,-9-12 16,5 10 16,7-6-40,-7 10 0,7-11-16,-12-3 40,5 4-16,6 5 16,-6-9-16,6 3 32,-11-3-16,3 3-32,8-3 32,-8 0 0,2 0-24,-5 0 24,10-1 16,-6-4-32,0 0 8,1-4 0,-5 9 8,5-3 8,1-8-16,-3 5 16,0-5-16,-3 11 8,3-11-16,0 6 8,-3-7 32,0 7 8,0 5-32,2-11-16,-2 8 48,0 0-8,0-2-16,0 5-8,-2-3 48,-1-2 8,-1 4-80,1-1 56,3 2-32,-13-2 16,10 2-48,-7 0 0,7 4-8,3-4 40,-9 4-16,6-1-72,0 8-64,-8-8-136,11-3 288,0 11-600,-3-7-368,0 6-416,-1-5-497,4-5 1881,0 17-1848,0-6-2601,0-11 4449</inkml:trace>
  <inkml:trace contextRef="#ctx0" brushRef="#br0" timeOffset="37725">2404 4088 1472,'0'0'0,"0"0"1048,0 0-536,2 0-240,-2 0-272,1 0 240,-1 0-48,2 0 16,-2 0-8,0 0-200,1 0 192,-1 0 8,0 0-7,0 0 87,0 0-280,2 0 288,-2 0 56,1 1 32,-1-1-16,0 0-360,0 0 360,2 2 16,-2-2 8,3 0-72,-3 0-312,0 2 368,2-2-80,-1 1-64,2-1 24,-3 0-248,2 0 184,1 3 0,-1-1-39,-1-1-9,-1-1-136,2 2 72,-1 0 8,1-2 40,-1 1-40,-1-1-80,4 2 112,-3-2-16,2 1-40,0-1 24,-3 0-80,3 0 56,-1 2 8,1 1-8,-3-2-40,0-1-16,3 7 40,0-7-40,1 0-40,2 1 48,-6-1-8,1 2-24,3 1 48,-1 0 72,0-1-32,-3-2-64,4 1 64,0 1 24,-1-1-40,-2 2 32,-1-3-80,7 4 136,-6-3-72,2 2 56,0-3-40,-3 0-80,2 2 80,1-1 8,0 3-48,5-1 32,-8-3-72,0 1 40,3 1 24,-1-1-8,1 6 0,-3-7-56,3 0 40,-2 1 0,3 1 48,2-2-24,-6 0-64,1 3 136,3-2 16,2 1-64,-5 4 56,-1-6-144,2 2 80,4 1-8,-4 3 24,4-6 0,-6 0-96,2 3 56,1-1 40,0 1-88,0-3 24,-3 0-32,5 2 24,-4-1 0,2 2 56,4 5-40,-6-8-8,-1 0-32,3 2 0,5 1 24,-5-2-8,2 2 24,-5-3-40,3 5 32,0-5-24,0 3 48,5-1-40,-8-2-16,2 1 56,1 3-40,1 2 24,0-6-48,-4 0 8,3 3 0,3-2 40,-3 4-72,3-3 136,-6-2-104,2 3 96,1 0-16,0-1 40,3 1-87,-6-3-33,4 1 16,2 1-32,-3 1-9,2 3 17,-5-6 8,1 0-32,7 5 72,-6-5-7,5 3-41,-7-3 8,2 3 48,4 3-48,-3-3 24,4 4 0,-7-7-24,3 1-32,3 4 48,-3-2 32,2 3 24,-5-6-72,3 7 72,3-7-48,-3 1 24,7 5 8,-10-6-56,1 0 24,6 7-40,-4-6 8,3 1-16,-6-2 24,3 3 0,5 0 24,-8-1-32,9 4 16,-9-6-8,2 1 24,6 1-16,-7 6 16,5-8-56,-6 0 32,4 3-32,3 5 0,-4-8-64,4 1 128,-7-1-32,3 3-24,5 4-8,-5-6 40,6 7-24,-9-8 16,3 2-16,5 1 32,-5 3 24,5-4 0,-8-2-40,6 1 32,-3 7 48,4-6-48,-3-1-32,-4-1 0,8 6 32,-2-4-16,-2 1 40,3 2-112,-7-5 56,4 3 32,3-2-64,1 9-16,-6-9 56,-2-1-8,6 2-72,-3 7 40,7-9 96,-7 2-64,-3-2 0,7 3 0,-5 5-16,6-7 8,-5 1 8,-3-2 0,6 8 0,-3-7 64,2 1-104,-2 4 72,-3-6-32,6 0 64,-4 2-112,6 6 80,-7-7-16,-1-1-16,8 2 32,-6 4 32,4-4-64,-3-1 8,-3-1-8,6 2-72,-3 5 48,4-5 32,-6 4-8,-1-6 0,8 2 56,-5-1-64,5 3-56,-5-3 80,-3-1-16,6 6-40,-1-4 80,3-1 48,-5 6-112,-3-7 24,8 3 16,-7 0-16,9 3-80,-7-6 96,-3 0-16,6 3-32,-3 5 0,4-6 16,-4 1 0,-3-3 16,8 1 112,-5 1-56,3 6 80,-4-8-48,-2 0-88,6 0 0,-5 3 0,7-2-128,-5 7 96,-3-8 32,3 0 8,4 2 56,-6-1-40,7 3 32,-8-4-56,2 1-56,7 5 0,-7-4 168,4 0-168,-6-2 56,3 9 8,5-9 24,-7 1-104,6 1 72,-7-2 0,4 3 0,1-1-24,-2 4 56,6-4 24,-9-2-56,2 6 32,4-6 32,-3 1 0,4 7-112,-7-8 48,3 2 48,5 6-88,-7-7 48,2 1 80,-3-2-88,7 3-24,-6-2-16,2 2 32,3 5-16,-6-8 24,4 2 56,2 4-8,-3-4-56,3-1 32,-6-1-24,2 10-32,6-9 72,-5 1-104,5 6 24,-8-8 40,3 0 8,3 1 32,-3 1-40,5 4 32,-8-6-32,5 3 72,1-1-88,-3 5 40,5-5-56,-8-2 32,3 6-24,5-4-32,-5-1 16,3 1 96,-6-2-56,3 8 0,5-7 32,-5 1-16,5 1 40,-8-3-56,0 2-88,6 1 112,-3 1 0,5-2-40,-8-2 16,3 3 104,4 3-88,-4-3 96,3 4-96,-6-7-16,3 1-48,3 2 72,-3-1-168,2 0 32,-5-2 112,3 6 0,4-6-16,-4 3 88,3 5 40,-6-8-112,3 1-64,3 1 96,-6-1 32,8 3-88,-8-4 24,3 6 48,3-5-64,-2 1-112,2 4 136,-6-6-8,0 2 0,8 1-16,-5 5 136,3-8-200,-6 0 80,3 1 56,3 2-112,-2 4-64,2-6 56,-6-1 64,3 2-56,3 1-8,-4 3 64,4-4 56,-6-2-56,3 4-24,5-4 24,-5 2-8,3 1 48,-6-3-40,2 2 16,1-1 64,3 7-64,-4-8-8,-2 0-8,3 2 0,5 1 40,-7 0-80,7 2 16,-8-5 24,0 0 24,8 1-24,-6 1 24,1 1 16,-3-3-40,7 3 16,-3-1 24,0 1 16,-1 3 0,-3-6-56,8 0-72,-6 1 88,6 1 40,-5 1-80,-3-3 24,4 2 88,-2 6-88,6-7-32,-7 1 40,-1-2-8,4 1 0,3 1-40,-4 1 24,2-2-16,-5-1 32,2 7 48,7-6-80,-6 1 48,5 4-104,-8-6 88,5 3-8,-4-1 96,7-1-88,-5 1 96,-3-2-96,8 3-40,-6-1 24,5-1 8,-5 5-48,-2-6 56,9 2-24,-7 6-80,4-5 88,-4 0 40,-2-3-24,6 2 56,-3 1-48,5 3 40,-5-4 24,-3-2-72,6 1 0,-3 5 16,7-6-40,-7 2 48,-3-2-24,8 9-24,-5-9 72,5 5-64,-5-3-104,-3-2 120,9 3-24,-2 3-16,0-4 72,1-1 8,-8-1-40,6 8 88,1-8-8,-4 6-88,5-6-24,-8 0 32,3 2-16,5 6 64,-5-8-8,1 1 24,-4-1-64,2 2-32,1-1-64,3 1 48,-3 1-16,-3-3 64,7 1-32,-6 1 24,2 0 64,5 1 48,-8-3-104,2 1 48,1 2 56,5 5-136,-7-8-64,-1 0 96,2 3-40,6-1 48,-7 0-8,5-1 32,-6-1-32,4 0-8,3 9-104,-5-7 104,3 6 80,-5-8-72,3 1 16,3 1 16,-3 0 0,5-1-24,-8-1-8,2 5 8,2-2 72,-2 5-72,1-7-24,-3-1 16,8 2-32,-7 1-88,2 3 96,2-4-64,-5-2 88,3 1 0,0 7 40,4-8 40,-4 0-72,-3 0-8,6 6 24,-3-6-48,-1 7-40,6-6 112,-8-1-48,1 3 16,2-3-32,5 2 80,-5 4-112,-3-6 48,5 0-32,-4 3 168,7 4-256,-6-6 80,-2-1 40,6 6 48,-3-4-104,2 0 208,-2 4-128,-3-6-24,8 1-80,-5 7 160,5-6-144,-5-1 104,-3-1-40,6 2 120,-4 4-184,7-6 168,-7 2-128,-2-2 24,7 7 0,-3-7-24,0 8-152,-1-6 272,-3-2-96,7 3-72,-4 2 104,3-5 120,-3 3-152,-3-3 0,5 6 160,-2-4-184,3 4 8,-3-5 0,-3-1 16,7 4-56,-4-3 40,3 1 48,-3-1-16,-3-1-16,8 10-64,-2-9 128,-3 2-144,2 4 80,-5-7 0,3 0 80,5 3-80,-6 1 80,5-2-80,-7-2 0,2 6-104,4-4 64,-3 1 0,4-2 32,-7-1 8,1 8 80,7-5-96,-7-3-56,6 8 88,-7-8-16,1 0-32,7 2 112,-5 1-16,3 3-128,-6-6 64,4 2-8,2 4 8,-3-6-16,6 8 72,-9-8-56,4 0 32,2 8-56,0-7 160,-3 5-112,-3-6-24,10 2 56,-7 0-48,3 4-32,-3-5 80,-3-1-56,8 2-8,-5 1 112,3 3-144,-3-4-72,-3-2 112,5 6-40,0-4-48,1 4 16,-3-4 240,-3-2-168,8 3 112,-5 4-136,5-5 152,-5 4-184,-3-6 56,8 3-104,-3 4 104,1-4-128,0 3 88,-6-6 40,3 2 56,5 4 56,-5-6-8,5 8-184,-8-8 80,1 1 64,7 5-80,-5-4 48,5 1 112,-8-3-144,2 6-32,6-6-24,-7 4-24,9-3 80,-10-1 0,1 6-64,5-4 48,-3 1 96,5 5-192,-8-8 112,3 1 88,5 1-72,-5 0 0,2-1-24,-5-1 8,3 6-48,3-6 16,-2 8-64,3-6 112,-7-2-16,2 3 56,4-2 72,-4 3 8,6-4-96,-8 0-40,3 7 72,5-5-88,-7 4 32,7-3 56,-8-3-72,3 7-32,5-6 48,-5 1 24,3 4-16,-6-6-24,3 2-64,5 1 120,-3-2-136,3 2 64,-8-3 16,1 8 56,7-6-120,-5-2 112,7 8-64,-10-8 16,3 1-24,3 1 48,0 4-8,-3-3-16,-3-3 0,10 8-40,-6-7 40,0 9-112,3-9 96,-7-1 16,3 2-40,4 6 32,-4-5 0,2 2-32,-5-5 40,3 0 56,0 1-32,3 1 56,-3-1-72,-3-1-8,3 3-8,4 5-40,-6-6-48,1-1 136,-2-1-40,3 3-40,0 4 64,3-7 96,-4 1-176,-2-1 56,3 3 24,0-1-24,0 0-80,2 1 88,-5-3-8,1 1 16,3 2-8,3-1-48,-4 4 56,-3-6-16,7 0 72,-6 3-64,6-1 48,-4-1-80,-3-1 24,7 4-72,-3-3 56,2 7 64,-5-8 8,-1 0-56,4 2 40,2 2-40,-3-4-56,0 3-16,-3-3 72,3 3 0,3-1 8,-6 0 112,4 1-80,-4-3-40,3 1 56,1 1-48,3-1-96,-6 3 112,-1-4-24,3 6-16,2-6 32,-2 4-72,3-4 40,-6 0 16,2 8-112,6-6 48,-7-1 176,6 3-72,-7-4-40,1 1 0,5 1 48,-2 1-40,-1 0-64,-3-3 56,3 0 152,0 1-152,3 1 24,-4 1 16,-2-3-40,3 2-88,3-1 64,-6 1-96,3-1 208,-3-1-88,3 2 8,1 0-16,-1-2 96,-2 3-176,-1-3 88,3 1 56,-3 1 88,5 3-184,-3-5 176,-2 0-136,3 0-40,-2 1-16,2 1 136,-1-1-80,-2-1 0,2 0-8,-2 0 152,1 2-80,-1-2-48,0 0-16,0 0 48,0 0-184,0 0 48,0 0 8,0 0 336,-1 0-712,-1 0-232,-1-2-800,-3 1-1137,6 1 2625,-2-2-3225,-1 2-2688,3 0 5913</inkml:trace>
  <inkml:trace contextRef="#ctx0" brushRef="#br2" timeOffset="50722.71">2363 4132 1024,'0'0'0,"0"0"0,0 0 792,-3 1-288,0 1-136,0 1-160,3-3-208,0 1 136,0 3-16,0-4-16,0 1 48,0-1-152,0 0 88,0 0 16,0 0 32,0 0-8,0 0-584,2 0 1064,-1 3-448,-1-3 56,3 0 64,-3 0-280,0 0 377,2 0 71,-1 0 64,1 2-24,-2-2-488,2 3 544,-1-3-40,-1 2-88,2-1-64,-2-1-352,0 3 240,3 0-16,-2 0-72,2 1 8,-3-4-160,4 7 88,-1-7-16,0 4-24,2-1 25,-5-3-73,3 1 64,4 2-32,-5 0 16,3 1-24,-5-4-24,11 3-8,-10-2 24,10 2 16,-8 7-56,-3-10 24,11 1 64,-8 3-24,8 3 0,-3-5-8,-8-2-32,8 3 24,0 6 24,1-5 40,-4 5 48,-5-9-136,9 1 112,1 10-16,-1-1-64,0-2 0,-9-8-32,11 11 16,-1-1 0,2 0 8,1 1-24,-13-11 0,11 11 16,3 1-24,0-1 24,1-1 8,-15-10-24,13 11-16,1-2 8,-3 0-40,5 1 48,-16-10 0,11 8-32,1 1 32,2-1-8,0 1-16,-14-9 24,11 9 16,2-1-32,-2 2 32,3-3-48,-14-7 32,11 10 8,1-1-16,1-1 0,-2 3 8,-11-11 0,12 9 16,1 2 32,-2 0-32,1-8 32,-12-3-48,14 11 0,-1-1-8,2-2 24,-2-1-32,-13-7 16,15 10 8,-1-1 8,2-1-16,-2 1 0,-14-9 0,14 8-8,2 0 0,-2 1 24,2 1 0,-16-10-16,14 8 40,3 1-16,-3 0 24,3 1-24,-17-10-24,14 11 48,-1-4-40,2 3-32,-2-7 56,-13-3-32,14 14 0,-2-12 32,6 9 24,-4-2-40,-14-9-16,14 3 56,1 10-16,1-3 0,1 0 16,-17-10-56,16 9 24,-1 1-8,0-3 16,-1 4-24,-14-11-8,12 10 32,2-2-24,0 1 0,0-6 8,-14-3-16,11 11 24,2-3-24,-1-5 80,2 9 32,-14-12-112,13 2 88,1 12 64,0-6-128,0 0 8,-14-8-32,13 8 24,1 3 16,-2-4 8,4 3-40,-16-10-8,14 12 24,2-1-24,-2 0 16,0-2 8,-14-9-24,12 11 24,4 0 32,-2-1-32,1 1-8,-15-11-16,15 9 8,0 0 16,1 1-16,-4-1 8,-12-9-16,16 8 24,-2 1-8,2-1-8,-2 0 8,-14-8-16,15 3 24,-1 11-16,-1-6 32,1 0-8,-14-8-32,13 11 40,2-2-24,-1 2 24,2-1-16,-16-10-24,14 7-40,2 4 64,-2-3 0,1 0-8,-15-8-16,13 9 40,-1 1-40,1-4 8,1 3 8,-14-9-16,11 10 32,1-7-8,-1 6-24,2-6 32,-13-3-32,11 11 0,0-8 0,0 5 24,-2-5 16,-9-3-40,11 11 24,0-8 16,-2 7-24,4-2-16,-13-8 0,9 3 8,4 6 8,-4-4 0,0 4 24,-9-9-40,11 3 16,-1 7 24,1-7-8,0 9 8,-11-12-40,9 3 32,2 8 0,-2-7-16,1 8 8,-10-12-24,11 3 48,-2 8-16,0-8-8,1 10-8,-10-13-16,9 3 48,2 6-8,0 1 8,-2-7 24,-9-3-72,10 9-8,-1-6 40,1 8 24,-1-8-72,-9-3 16,8 10 40,1-7-64,2 9 56,-1-4 48,-10-8-80,10 8 64,0 3 32,-2-3-72,1 0-32,-9-8 8,8 7 8,0 3 16,1-2-16,-1-1-8,-8-7 0,9 10 32,-1-7-24,1 5-24,-1-5 24,-8-3-8,8 9-8,1-6 0,-1 7 8,0-7-16,-8-3 16,11 11 16,-2-8-32,-1 6 16,2-6 24,-10-3-24,9 8 0,0-5 8,-1 5-8,2-6 0,-10-2 0,3 3-16,6 6 16,-6-7-16,8 3 16,-11-5 0,2 6 0,9-3 0,-8 0 0,6 5 16,-9-8-16,3 3 8,8 0 0,-8 5-8,5-8-16,-8 0 16,3 2 16,5 2-48,-5 4 56,2-5-16,-5-3-8,9 2-32,-6 1 32,5 0 0,-5 5 0,-3-8 0,5 1 0,0 2 0,3 1 0,-7 0-16,-1-4 16,10 3 0,-7 4 0,6-4 0,-6 0 0,-3-3 0,3 9-16,5-7 0,-5 3 16,0 2 0,-3-7 0,5 2 16,0 7-32,-2-7 24,2 1 0,-5-3-8,3 3-16,0 0 32,2 0-16,-2 1-8,-3-4 8,3 3 8,-2 0-16,2-2 8,2 2-8,-5-3 8,8 5 0,-5-2-8,0-1-8,2 1 16,-5-3 0,1 3-16,9 0-8,-9-1 8,4 1-8,-5-3 24,3 3-8,2 0 16,-4 5-8,4-6 32,-5-2-32,5 3 32,-2 0-56,0 0 48,0 0-48,-3-3 24,3 3 0,2 0 24,-3 0-40,1 1 32,-3-4-16,3 1 8,0 2 16,2 0-8,-2 2-16,-3-5 0,3 2 8,0-2-24,0 0 24,-1 1-16,-2-1 8,3 3 8,0-3 24,0 2-32,0-2 8,-3 0-8,5 3 16,-2-1-32,0-1 40,-1 1 8,-2-2-32,4 4 8,0-2 0,-1 1 8,0-1-32,-3-2 16,3 3 0,0-2 24,0-1-24,0 3 8,-3-3-8,0 0-8,2 2-16,3-2-8,-4 2-8,-1-2 40,2 0-48,-1 0-144,1 0-848,-1 0-1560,-1 0 2600,4-2-2553,-4-10-2472,0 12 5025</inkml:trace>
  <inkml:trace contextRef="#ctx0" brushRef="#br2" timeOffset="205831.72">5775 4265 3320,'0'0'0,"0"0"1128,0 0-607,0 0-17,0 0-504,-3 0 536,3-2-16,0 0-56,0-1-96,0 3-368,0-1 328,0-4-72,1 2-16,1 0-40,-2 3-200,3-6 144,3 1-8,-4-1-24,4 1-32,-6 5-80,5-3 40,6-8-16,-8 8 0,1-2 0,-4 5-24,11-5 48,-6 1-56,0 0-24,-1 1 8,-4 3 24,5-3-8,1 3 0,-2 0 8,0 0-8,-4 0 8,2 2-16,1 1 0,-1 2 16,-2 4-56,0-9 56,1 3-56,1 8 32,-2-6-32,0 4 32,0-9 24,0 5-32,0 7-24,0-10 16,0 7 16,0-9 24,-3 3 0,3 10-8,-2-12-8,2 10 0,0-11 16,0 4-8,0 0-8,0 6-16,0-7 16,0-3 16,0 4-32,2 7 48,-1-9-8,2 7-40,-3-9 32,5 3-64,0 8 24,-1-6 8,1 3 24,-5-8 8,5 5 0,6 6-32,-8-7 0,3 6 32,-6-10 0,5 4 0,-2 7-16,1-8 8,-2 8 0,-2-11 8,3 5 40,-1 8 16,-2-10 16,0 11 48,0-14-120,0 11 168,-3-2 56,-1 2 136,-5-2 41,9-9-401,-3 11 416,-10 0 64,10-1-40,-9 1-104,12-11-336,-11 3 272,6 8-96,-9-8-80,9 0-24,5-3-72,-14 3 16,11-3-184,-11 0-512,9 0-464,5 0 1144,-10-3-1753,8 1-287,-1-4-2353,3 6 4393</inkml:trace>
  <inkml:trace contextRef="#ctx0" brushRef="#br2" timeOffset="33862.71">1854 4311 1936,'0'0'0,"1"0"904,-1 0-904,0 0 584,2 0-144,-2 4-64,0-1-32,0-3-344,0 3 281,0 0-57,0-3-48,0 3-64,0-3-112,0 3 96,0-1-56,0 2 0,0-4-8,0 0-32,0 4 24,0-4 40,0 0-8,0 0 48,0 0-104,0 3 136,0-3 40,0 3 48,0 0 32,0-3-256,0 0 272,0 3 16,0 0 8,0 0-8,0-3-288,0 3 288,-3 1-56,3 0-24,0 1-48,0-5-160,-2 12 128,2-8-16,0 0-40,-3 10 0,3-14-72,0 4 56,0-1 8,-3 12-40,3-12 8,0-3-32,-3 13 24,3-8-32,-3 10 40,3-10-16,0-5-16,0 19 24,0-8 16,-4-7-40,4 17 17,0-21-17,0 12 8,0-7 0,0 12 16,0-12-8,0-5-16,-3 17 24,3-5 24,0 1-8,-3 4-8,3-17-32,0 13 32,-3 2-8,3 1-16,-1-4 8,1-12-16,-4 16 24,4 0-64,0-1 64,0-2-32,0-13 8,-3 15 0,3 0 24,0-1-40,0 0 24,-3 1-8,3-15 0,0 16 32,0 0-24,-3 2-8,3-2-32,0-16 32,0 16-16,-5-1 16,5-1 0,0 2 16,0-16-16,-3 17 32,3 0-24,-3 2 8,3-5 0,0-14-16,-3 16 8,3-2-8,-2 2-16,2-2 16,0-14 0,0 15-16,-3 2 0,3-3 32,0 7-24,0-21 8,-3 15 8,3 0 24,0 3-24,0-2 16,0-16-24,0 19-16,-3 1-8,3-1 16,-3 3 8,3-22 0,0 17 16,0-2-8,-3 4-16,3 0 16,0-19-8,0 16 8,-3 2-24,3 0 8,0-6 8,0-12 0,-3 19 0,3-7 0,0 2 8,0 5-16,0-19 8,0 16 0,-4 3 0,4-5 8,-1 0-16,1-14 8,0 19 0,0-5-24,-3 3 8,3 0 0,0-17 16,0 16 0,-5-1 8,5 1-8,-3 1 0,3-17 0,0 16-32,-3 1 32,0 0-16,3-3 40,0-14-24,-3 17 48,3-3-40,0 2 56,0 3-88,0-19 24,0 12-16,-4 6 0,4-3-8,-1-1 40,1-14-16,-3 16 8,3-2 24,-3 0-8,3 0-24,0-14 0,-4 16 8,1-2-24,3 1 32,-3 0-32,3-15 16,0 15-16,0-1 0,0 0 16,-3 0-16,3-14 16,0 14-16,-3 1 56,3 0-64,0-1 48,0-14-24,-3 14 0,3 2-16,-3-5-8,3 3 16,0-14 8,-3 14 8,-1 2-16,4-1 24,-3 1-40,3-16 24,0 17 0,-3-3-32,3 2 48,0-1 16,0-15-32,-3 15 0,3-3 72,-3 2-96,3-1 40,0-13-16,-3 14-24,3 0-8,0 0 40,-3-2-8,3-12 0,0 14-8,-2-1-8,2 1 8,0-3 0,0-11 8,-3 14-8,3 0 24,0 0 8,0-1 8,0-13-32,-3 14 8,3-3-32,-3-7 16,3 14-16,0-18 24,0 12-8,-3-7 24,3 12-16,-4-5 16,4-12-16,0 5 0,-3 14-8,3-8 16,-4 1-56,4-12 48,0 13 0,0-1 0,-3 2 8,1-1 24,2-13-32,0 14 0,-3-3 64,3 1-56,0 1 8,0-13-16,-3 12 24,3-1-40,0 3 24,-3-9-24,3-5 16,0 19-16,0-8 24,0 1-32,-4-7 56,4-5-32,0 19 16,-3-7-48,3-7 40,0 12-24,0-17 16,-3 5-8,3 12 80,-3-4-40,3 1-16,0-14-16,-3 12 8,3-9-16,-2 16 24,-1-6 8,3-13-24,-3 14 48,3-3-40,-3 1 16,3 1-24,0-13 0,-5 12 24,2 1 0,3 2 16,-3-2 16,3-13-56,0 3 8,-3 14-8,1-12-16,2 12 8,0-17 8,-3 5 8,3 12-8,-3-12-8,3 10-8,0-15 16,-3 5-24,3 7 8,-3-7 8,3 11 0,0-16 8,-3 12-8,3 1 24,-3-9-16,3 11-8,0-15 8,-4 14 16,1-10-24,3 12 0,0-11 24,0-5-16,0 12-24,-1-6 16,1 8 8,0-10-16,0-4 16,0 14 32,0-10-48,-3 9 24,3-8 0,0-5-8,0 4-16,0 10 16,-5-12-8,5 3 8,0-5 0,0 14-8,-3-11 24,3 0-32,0 0 16,0-3 0,-3 5 0,3-1-24,-3 10 48,3-12-8,0-2-16,0 3 0,-4 11 16,4-11-16,-3 2-8,3-5 8,0 13 0,-3-10-8,3 1 8,0 10 0,0-14 0,0 5 0,0 9 0,0-12 16,0 2-40,0-4 24,0 13 0,0-13-8,0 5-8,-1-1 40,1-4-24,0 13 0,0-8 24,0-1-24,0-4 0,0 5 16,-3-2-24,3 2 16,0 9-24,0-14 16,-4 3 0,4 0 16,-3 2-16,3-1 48,0-4-48,-3 13 16,3-13-8,0 3-16,-3 2 32,3-5-24,0 4 56,0 3-32,-3-3 0,3 0-16,0-4-8,0 3-8,0-2 32,0 2 8,-3 0-16,3-3-16,0 4-16,0-1 8,0-3 0,0 3-8,0-3 16,0 0-56,0 0-48,0 0-256,0 0-465,0 0 2170,0-2-3978,0 1 1057,1-1-33,2 1-1759,-3 1 3368,0 0 0</inkml:trace>
  <inkml:trace contextRef="#ctx0" brushRef="#br0" timeOffset="-54798">1949 4365 1008,'0'0'0,"0"-2"336,0 2-336,0-3 144,0 0-24,2 1-24,-2 2 24,0 0-120,0-1 128,0-1-32,0 2 40,0-1-16,0 1-120,0 0 144,0 0 48,0 0-16,0 0 24,0 0-200,0 0 192,0 0-24,0 0 32,0 0 8,0 0-976,0 0 1784,0 1-712,0 1-32,0 1 41,0-3-313,0 0 216,0 8-8,0-7-56,0 1 8,0-2-160,-2 8 168,2-7-80,0 2 24,0-1-16,0-2-96,0 6 80,0-4 48,0 4-40,0-6 24,0 0-112,-2 1 136,2 7-40,0-6 16,0 6-40,0-8-72,0 1 48,-1 7 16,1-6 32,0 7-64,0-9-32,0 3 64,0 5 8,0-7-32,0 10 80,0-11-120,0 7 72,0-3-16,0 3 16,0-4-24,0-3-48,0 11 40,0-7 16,0 3-32,-2-6 16,2-1-40,0 8 48,-1-2 32,1-1-40,-2 3 0,2-8-40,-1 8 48,1-2-16,-3-1 16,1 2 0,2-7-48,-3 7 24,1-1-16,1-1-8,1 2 8,0-7-8,-2 8 24,2 0-8,0-2 16,0 2-40,0-8 8,0 6-8,0 2-8,0-3 48,-1 3-32,1-8 0,0 6 16,0 2 24,0-2-80,-2 0 104,2-6-64,0 3 0,0 7 0,0-9 32,0 6-64,0-7 32,0 3-8,-2 6 48,2-6-8,0 3-24,0-6-8,-1 7 24,-1-6-24,2 9 8,-1-9 0,1-1-8,0 10 24,-2-4-16,2 2 0,0-5 16,0-3-24,-1 9-16,1-4 8,0 3 8,0-1 0,0-7 0,0 7 32,0-7-8,0 11 0,0-5 8,0-6-32,0 6 8,0-3 0,0 5-8,0-2-16,0-6 16,0 2 16,-2 9 8,2-10 0,-1 9 24,1-10-48,0 6 8,-2 0 0,0-3 0,2 5-8,0-8 0,-1 8 40,-1 0-32,2-3 16,-1 2-8,1-7-16,0 8 0,0-2-24,0 1 40,-2-1 0,2-6-16,0 8 16,0 0 56,-1-7-40,1 9-32,0-10 0,0 6 16,-2 2-24,2-2 0,-2 2 16,2-8-8,-1 6 24,1 0-8,-3-3 8,1 5-8,2-8-16,0 3 16,0 5-8,-1-5-8,1 5 32,0-8-32,-2 6 8,2 1 0,0-1 8,0 0-8,0-6-8,-1 6 8,1 2 8,-2-6 8,2 10-32,0-12 8,-2 5 16,2 3 8,-1 1-7,-1-4-1,2-5-16,0 6 24,-1 2 0,-1-2-16,2 0 24,0-6-32,-1 7 40,1 0-8,-2 0 8,2-1-8,0-6-32,-2 5 0,2-2-16,-1 6 24,1-3-8,0-6 0,-2 5 32,2 3-56,0-2 40,0 2 24,0-8-40,0 5 0,0 2 48,0 0-24,0-1-40,0-6 16,0 6 40,0 1 32,0-1 0,0 0-88,0-6 16,0 8-32,0-3 64,0-4-32,0 10 8,0-11-8,0 6 64,-1-1-24,1 1 0,0 0 80,0-6-120,-2 4 8,2 3-72,0 0 56,0-1 48,0-6-40,-1 8 32,1-7 8,-2 6-24,2-4 8,0-3-24,-1 8 40,1-2 56,0 2-48,0-4-24,0-4-24,0 3 64,-2 7-48,2-4 48,0 0-8,0-6-56,0 7 16,-2-1 24,2-5 0,0 7-32,0-8-8,0 3 32,0 5 24,-1-5-48,1 7 32,0-10-40,0 1 24,-2 5-24,2-2-64,0 3 104,0-7-40,-1 2 24,1 7 8,0-4 104,-2-2-144,2-3 8,0 8 0,-1-6 8,-1 7-56,2-4 120,0-5-72,0 6 64,-3 2-8,3-2-8,0 0-48,0-6 0,0 5-40,0-4 32,0 10-16,0-4 56,0-7-32,0 4 40,-2-2-8,2 7-48,0-7 24,0-2-8,0 9-24,0-4 48,-1 3 112,1-2-80,0-6-56,-2 6 48,2 0-16,-1-4-104,1 7 24,0-9 48,-2 4-32,2 3-8,0 0 64,-2-1 8,2-6-32,0 6 64,0-3-24,0 7 16,0-4-32,0-6-24,0 6 16,-1 4-8,1-6 0,0 4 8,0-8-16,0 8 24,0-2 24,0 0 16,0 2-56,0-8-8,-2 8 0,2-2 32,-1 1-64,1 2 72,0-1-64,0-8 24,-2 8-32,1-4 32,1 2-16,0-6 16,-2 8 24,2-6-48,0 7 56,0-7-8,-1 7-8,1-9-16,0 6 80,-2 1-64,2-1 16,-2 2-32,2-8 0,-1 6-24,-1 0-8,1 1 64,-1 0-32,2-7 0,0 8-8,-1-2 16,1 1-56,-2-1 64,2-6-16,0 8-16,0-2 48,-2-6 24,2 9-48,0-9-8,0 3 32,0 5-24,0-5-24,0 4 64,0-7-48,0 8 32,0-7-32,0 8 8,-1-5-32,1-4 24,0 7-8,0-3 8,-2 3 0,2 0 0,0-7 0,0 1 48,0 9-48,0-3 24,-1 0 32,1-7-56,0 4-80,-2 3 56,1-1 24,1 0 0,0-6 0,-2 8 48,2-7-8,-1 7-56,1-1 40,0-7-24,0 7 8,-4-2 24,4 1 32,0 2-64,0-8 0,0 8 64,0-2-64,0 0-64,0 1 56,0-7 8,-1 3-8,1 6 112,0-4 0,0 1-80,0-6-24,-2 6 40,2 1-80,-1-3 64,1-1 24,0-3-48,-2 10 40,2-9-24,-1 9 0,1-6-8,0-4-8,0 4 8,-2 3 32,2-3-40,-2 5-8,2-9 8,0 6 16,-1 0 8,1 1 24,-2-1-16,2-6-32,-1 8 16,1-7 16,0 10-8,0-4 0,0-7-24,-2 4 0,2 4 0,0-5 16,0 8-8,0-11-8,0 5 32,-1-2-32,1 8 32,0-5-48,0-6 16,-2 5 0,2 3 32,-1-2-48,1 2 96,0-8-80,-2 6 16,0 2 16,1 0 32,-1 1-88,2-9 24,0 6 32,-1 4-16,-1-3 16,2 0-40,0-7 8,-1 7 48,-1 1-64,2-1 0,-2 0 40,2-7-24,0 8-32,0-2 40,-1 2 8,1-2 0,0-6-16,-2 8 0,2 0 24,0-3-8,-1 1-32,1-6 16,0 8 16,-2 1 0,2-2-8,-1-1 24,1-6-32,0 9 40,-3-3-32,1 1-16,0 0 16,2-7-8,-1 7-32,1 1 32,-2-1 0,1 1 16,1-8-16,0 8 16,0-3-16,-2 4 8,1-1-8,1-8 0,-2 6 0,0 0-8,2 2 0,-1-2-24,1-6 32,-2 8-8,1-1 16,1 0-24,-2 0 24,2-7-8,0 7 40,-1-2 8,-1 3-8,2 0 48,0-8-88,0 6-16,0 0-32,-2 2 56,2 0-8,0-8 0,-1 6 56,1 0-8,-2 2-16,2 0-24,0-8-8,0 5-40,-1 3 56,1-1-8,-2 0-16,2-7 8,-1 6 88,-1 3-32,1-2-24,1 0 8,0-7-40,-2 7 0,2 0 48,-2 0-88,2 0 40,0-7 0,-1 7 32,1 1-40,-2 1 72,2-1 9,0-8-73,-1 6-32,1 2 96,-2 0-48,2-4-32,0-4 16,-3 8 0,3-2-24,-2 2 24,2-3 40,0-5-40,0 6 16,0 2-32,-1-2 0,1-1-32,0-5 48,-2 8 64,1-2-72,-1 0 48,1-3-24,1-3-16,0 8-16,-2 0 40,2 0-64,-1-2 8,1-6 32,0 8-48,-2-2 96,2 2-32,0 0 56,0-8-72,-2 8 56,2-2-120,-1 0 56,1 0-56,0-6 64,-2 8 8,1-2 56,1 2-32,0-1 24,0-7-56,-2 6-56,2 2 64,0-5-8,0 1-32,0-4 32,0 4-40,0 3 0,-1-5 8,1 7-25,0-9 57,-2 5 33,0-2-82,2 6 49,-1-2 16,1-7-16,0 8-8,-2-8 16,2 10-32,0-6-24,0-4 48,0 9 48,-1-4-24,1-2 89,0 5-25,0-8-88,-2 3 48,2 5-72,-1-4-80,1-1 48,0-3 56,-2 10-8,2-4 96,0 2-16,-1-7-88,1-1 16,-2 10-16,2-4-40,0-4 24,-2 7 48,2-9-16,0 6 32,0 0-32,0 2-16,0-3 40,0-5-24,0 3 8,-1 5-24,1 0 56,0-5-72,0-3 32,-2 6-120,2-3 87,0 5 9,0-5-32,0-3 56,-3 10 40,3-3 33,0 1-49,-1 0 40,1-8-64,0 5-8,-2-2-40,0 6 8,2-7-9,0-2 49,0 9 49,-1-7-49,1 6 0,0-2 8,0-6-8,0 6-57,-2 2 65,2-7 0,0 9 33,0-10-41,0 3 32,0 5-8,0-5-48,0 3 16,0-6 8,0 6 24,-1-2-8,1 2-16,0-3-16,0-3 16,0 5 8,-2-4-32,2 9 40,0-9-16,0-1 0,0 10-16,0-9-49,0 5 57,0-3 0,0-3 8,-1 8-40,1 0 88,0-6-40,0 4 9,0-6-17,0 1-17,-2 7-23,2-1 40,0-6-8,0-1 8,0 8 32,0-7 33,-2 9-65,2-9 32,0-1-32,0 7-56,0-7 23,-1 1 25,1 5 8,0-6 0,0 2 41,0 6-17,0-7-16,0 6 32,0-7-40,0 1-16,0 1-40,0-1 15,0 3-31,0-4 72,0 1-88,0 5-88,0-6-264,0 2-568,0-2 1008,0 1-1704,1 1-801,-1 1-3056,0-3 5561</inkml:trace>
  <inkml:trace contextRef="#ctx0" brushRef="#br2" timeOffset="210762.72">4060 4632 2056,'0'0'0,"0"0"1624,0 0-1624,1 2 552,-1 1-128,0-3 1,0 0 7,0 0-432,0 0 448,0 4 56,0-1 56,0 2 112,0-5-672,0 11 672,0-8-24,0 13 17,0-5-89,0-11-576,-3 14 568,0 2-96,0-1-120,0 4-24,3-19-328,-3 19 224,1-1-80,2 3-24,-3-1-136,3-20 16,0 19 24,0-2-8,0 2-32,0-4-96,0-15 112,0 16-360,0-2-568,2 0-664,1-1-465,-3-13 2057,4 12-1944,7-2-2145,-11-10 4089</inkml:trace>
  <inkml:trace contextRef="#ctx0" brushRef="#br2" timeOffset="210476.72">3903 4663 3256,'0'0'0,"0"0"952,0 0-423,0 3 7,0-3-536,0 3 608,0-3 40,0 4-48,-3-1 8,3-3-608,0 3 552,-3 0-72,3 8-32,0-8-79,0-3-369,0 3 328,0 8-16,0-6-56,0 6 24,0-11-280,0 3 240,0 0-64,2 10 8,1-12-32,-3-1-152,3 5 128,0 4 16,2-7-80,1 2 0,-6-4-64,11 4 40,-8-1-32,6 0 24,-4-3-16,-5 0-16,13 3 24,-9-3-32,10 0 8,-4 0-64,-10 0 64,11-2-48,1-1-64,-2 0-80,1 0-152,-11 3 344,9-5-688,2 2-360,-6 0-425,7 0-111,-12 3 1584,11-5-1296,3 5-617,-11-1-687,-3 1 2600</inkml:trace>
  <inkml:trace contextRef="#ctx0" brushRef="#br0" timeOffset="86385">9712 5160 3880,'0'0'0,"3"-1"784,-3 1-784,3-2 441,5-1-1,-5-3 0,-2 4-40,-1 2-400,3-7 344,1 3-64,-3-8-32,2 4-48,-3 8-200,3-9 200,-1-2 24,1 1 8,-1-2 40,-2 12-272,3-10 288,0-2 8,-1 1 40,-2 0 41,0 11-377,1-11 376,-1 2-8,2 1-56,-2-1-16,0 9-296,1-4 256,-1-2-16,0 3-8,0 1-32,0 2-200,0-1 184,2-1-56,-2 1-64,0 1-8,0 0-56,1 0 48,-1 0 16,0 1 80,2 2 40,-2-3-184,0 8 240,1-6 32,1 7-24,-2-1-24,0-8-224,3 11 192,-1-2-31,-1 4-81,2-2-16,-3-11-64,5 12 40,3-1-24,-5 2-8,0-2-8,-3-11 0,8 12 8,-5 1-16,5-4-24,-5 5-64,-3-14 96,9 11-385,-7 2-751,9-1-800,-3 4-697,-8-16 2633,8 14-5673,-8-14 5673</inkml:trace>
  <inkml:trace contextRef="#ctx0" brushRef="#br0" timeOffset="85990">9543 5153 2624,'0'0'0,"0"3"816,-3 0-384,0 0-96,3-3-336,-2 3 216,2-1 41,-2-1 31,2 1 88,0-2-376,0 3 408,0-2 64,0 1 40,0-2-16,0 0-496,0 0 488,0 0-56,0 0-40,0 0-8,0 0-2080,0-2 3752,0 1-1687,2-2 15,-2-5-48,0 8-336,2-3 376,-1-5-16,2 2-80,-1-2-16,-2 8-264,1-8 224,2 0-32,1-3-56,3 0-24,-7 11-112,2-11 64,1-1-8,0 1 24,2-1-32,-5 12-48,3-11 72,2 0-40,-4 1 8,2 2-24,-3 8-16,4-9 24,-3 6 16,1-5-40,-2 7 8,0 1-8,0-2 8,1 0-8,1 2 64,-2 0 24,0 0-88,0 4 128,0 5 48,0-1-24,0 0 16,0-8-168,1 11 128,-1 1-24,2-1 24,-1 1-48,-1-12-80,4 10 65,-3 2-17,2-1-48,0 0-16,-3-11 16,5 13-8,1-4-16,-3 2-49,1-3-71,-4-8 144,7 6-392,-3-3-440,0 5-456,3-6-368,-7-2 1656,1 1-1929,7 2 193,-7-1-2513,-1-2 4249</inkml:trace>
  <inkml:trace contextRef="#ctx0" brushRef="#br0" timeOffset="47674">5115 5174 4168,'0'0'0,"0"0"1041,0-1-185,-2-2-96,2 3-760,-1-3 736,1 1-64,-2-1-80,1 1-96,1 2-496,-2-1 465,1 1-17,1-2-104,-2 2 32,2 0-376,0 0 288,0 0-112,0 2-24,0 1-16,0-3-136,0 2 56,0 1 48,0 1-24,3-4-48,-3 0-32,6 3 8,-2 5 0,2-5-8,0 4 40,-6-7-40,3 6 56,5 2-96,0-2 24,-2 2-40,-6-8 56,6 6-24,-2 2 32,3-2-16,-2 2 40,-5-8-32,6 6-40,-4 0 40,6 2 88,-8-1-64,0-7-24,1 7 64,1 1 24,-2-2-80,0 1 72,0-7-80,-2 6 56,-6-3-8,7 6-24,-5-7-16,6-2-8,-2 2 0,-9-1 40,5-1-64,1 0 104,5 0-80,-6 0 0,3 0 0,-7-3 80,9-6-176,1 9 96,-3-4 56,1-3-120,1 5 40,-1-6-24,2 8 48,0-3-96,0-5 48,0 1-112,2 5 152,-2 2 8,1-8-88,5 2-8,-2 1 104,5-3-64,-9 8 56,6-9-24,0 3-8,2-2-32,0 3 32,-8 5 32,8-6 8,1-2-8,-1 0-48,0 4-24,-8 4 72,9-7 24,-1 0-48,0 3 64,-7-3 56,-1 7-96,7-3-48,-6-4 152,-1 3 8,2 0 40,-2 4-152,0-6 184,-2 3 0,-1-2 104,-5 2-56,8 3-232,-8-3 296,-1-3-40,3 4-88,-4-1-8,10 3-160,-7-1 168,-3-1-63,4 0-17,-2 2-8,8 0-80,-8 0 24,1 0-32,-3 0-8,1 4-168,9-4 184,-8 9-305,2-3-223,-2 1-584,6 0-712,2-7 1824,-3 10-2441,2-1-3048,1-9 5489</inkml:trace>
  <inkml:trace contextRef="#ctx0" brushRef="#br0" timeOffset="-47797">9588 5487 4016,'0'0'0,"0"0"929,2 0-313,-2 0 40,0 0-656,0 0 664,0 0-32,0 0-128,1-3-72,-1 3-432,0-3 288,2-5 24,-1 5-16,2-3-15,-3 6-281,2-8 288,1 0-40,-1 2 72,1-4-32,-3 10-288,1-9 360,3 1-104,-1-3-64,-2 0-8,-1 11-184,3-11 152,0 2 64,1-2 16,-1 2 48,-3 9-280,1-10 248,2 3 48,-1 2-80,0 3 8,-2 2-224,1-3 296,-1 2-63,2-3 55,-2 4-72,0 0-216,1 0 168,-1 0-80,0 7 0,2-6 96,-2-1-184,0 7 120,0 0 72,1 1-32,-1 0-104,0-8-56,2 9 56,-2 2 40,2 0-40,-2-1-64,0-10 8,1 9-16,1 0 16,1-1-24,-2 3 128,-1-11-104,3 6 48,1 2-72,-1 2-56,0-4-64,-3-6 144,1 1-264,6 6-328,-4-6-513,-2 2-687,-1-3 1792,7 7-2640,2 0-201,-7-7-1896,-2 0 4737</inkml:trace>
  <inkml:trace contextRef="#ctx0" brushRef="#br0" timeOffset="-47211">9730 5345 5065,'0'0'0,"0"0"0,0 0 1248,-1 0-416,-2-2 24,1 2-112,2 0-744,-1-1 697,1 1-177,0-2-200,0 1-40,0 1-280,0-2 152,0 2 32,3-1-16,3 1-56,-6 0-112,3 0 136,3-2-88,-3 0-8,4 1 64,-7 1-104,1-2 0,9 1 72,-7 1-8,5-2-56,-8 2-8,3 0 88,3-1-80,0 1 8,-3 0 8,-3 0-24,8 0-24,-5 0 64,4 1-40,-4 1 16,-3-2-16,6 3-8,-5 2-16,3-4 88,-1 2 32,-3-3-96,3 6 144,-2-4-16,1 7 48,0-2-8,-2-7-168,0 6 192,0 0-16,0 2-32,-2 0-56,2-8-88,-2 8 168,-4-1-8,5 1-40,-6-2 48,7-6-168,-1 10 136,-1-2 25,-6-2-81,7 2 16,1-8-96,0 8 88,-2-2-40,1-1 72,1-2-48,0-3-72,0 6 120,0-3-48,0-1 16,3-1 0,-3-1-88,0 0 56,8 0 16,-5 0-32,6 0 16,-9 0-56,6 0-16,4 0-8,-1-1-96,-1-1-200,1-3-561,-9 5 881,10-1-2192,5 2-1657,-5-1-1760,-10 0 5609,0 0 0</inkml:trace>
  <inkml:trace contextRef="#ctx0" brushRef="#br0" timeOffset="84673">9579 5336 3536,'0'0'0,"0"0"808,0 0-311,-3 0 87,3 0-584,-2 0 640,2 0-8,-2 1-16,2 1-80,0-2-536,-1 3 528,1 0 8,0 5-31,0-5-41,0-3-464,0 9 448,0-1-64,0 1-88,0-1-8,0-8-288,0 10 256,1-1 0,3-1 48,-1 1 0,-3-9-304,1 11 296,2-3-16,1 1-16,-1 1-32,-3-10-232,1 6 200,2-3-80,0 5-40,1-7-16,-4-1-64,3 4 24,1-1 24,0-2 17,2-1-33,-6 0-32,1 0 64,4-1-8,3-4-16,-5-4 0,-3 9-40,3-8 32,3 0-16,-2-3 32,-3 2 8,-1 9-56,3-11 64,0 0 8,-1 1-40,-2-1 56,0 11-88,1-9 40,1 0-16,-2 1 8,2 2-32,-2 6 0,1-3 24,-1-2-24,2 2-56,-1 3 0,-1 0 56,2 0-32,-2 1 24,1 9 48,1 1-16,-2-11-24,0 11 64,0-4-24,0 7-16,3-4 16,-3-10-40,2 12 40,1 1-24,0-4 8,0 1 0,-3-10-24,3 7 0,5-5 8,-6 7 0,7-9 8,-9 0-16,1 2-16,10-2 40,-7 0-16,2 0 16,-6 0-24,1-8 24,4 5-16,3-8 16,-5 2 8,-3 9-32,3-10 24,0-1-24,0 0 16,1 2-16,-4 9 0,3-9 16,0 1 16,-2 2-40,-1 2 8,0 4 0,2-3-24,-2 2 8,1-2 40,1 1-32,-2 2 8,0 0 0,2 0-16,-1 0 0,2 2 24,-3-2-8,3 3-8,1 5-24,3-5-24,-4 4 0,-3-7 56,10 4-40,-9 7-8,9-4 16,-7 1-32,-3-8 64,8 8-128,-5-5-136,0 8-281,3-3-367,-6-8 912,3 3-1320,1 8-616,0-3-273,4 4 225,-8-12 1984,2 10-4129,-2-10 4129</inkml:trace>
  <inkml:trace contextRef="#ctx0" brushRef="#br0" timeOffset="42485">5078 5515 3168,'0'0'0,"0"0"1697,1 0-889,-1 0-808,0 0 672,2 0-72,-2 0-40,1 0-72,-1 0-488,0 2 424,2 1-88,1 3-56,-2-3-72,-1-3-208,2 7 177,0-4-9,1-2-48,-2 6 8,-1-7-128,3 0 88,-1 6 8,-2-5-8,3 1 16,-3-2-104,2 3 104,-1-1-24,1-1 120,-2-1 64,0 0-264,1 2 312,-1-1-16,0 2 32,0-1-72,0-2-256,0 0 248,0 3-32,0 3-128,0-2-32,0-4-56,0 1 24,2-1 24,-2 0-24,3 0-48,-3 0 24,3-1 40,3-4-88,-4-3 40,1 2 24,-3 6-16,6-10-8,-2 1 16,-1 1-8,3-1 8,-6 9-8,1-10 0,3 6 32,-3-4-40,1 5 0,-2 3 8,0-6 8,3 4 8,-3-1 8,1 1-16,-1 2-8,0 0 0,2 0 8,-2 0 56,2 3-16,-2-3-48,0 7 40,1-6-32,1 9 56,-1-9-64,-1-1 0,2 8 0,1-2-16,0-3-16,-1 5 72,-2-8-40,3 5 8,-2-2 24,2 5 0,2-7-48,-5-1 16,6 7 16,-4-7 24,1 0-40,3 0 8,-6 0-8,2 0 80,-1 0-48,1-3 32,1-5-48,-3 8-16,8-3-48,-7-2 24,3 2 8,-1-7 40,-3 10-24,3-6 56,-2-2-56,3 2-64,-1-2 48,-3 8 16,8-8-56,-7 1-16,5-3 32,-4 2-80,-2 8 120,3-6-32,-1 3 32,1 0-8,-2 1 40,-1 2-32,2-1-8,-1 1 48,1 0 8,0 1 24,-2-1-72,1 8 72,1-6 24,1 6-24,-2-5-8,-1-3-64,2 7 48,1-5-16,-1 4 40,1 2-32,-3-8-40,6 6 56,-4-3-32,1 5-48,3-8 0,-6 0 24,3 3 56,2-1-40,-2 1-16,5-1 88,-8-2-88,3 0-56,3 1 8,-3 1-16,0-2-80,-3 0 144,2 0-256,-1 0-144,3 0-392,-1 1-608,-3-1 1400,1 2-2105,-7-8-2176,6 9 761,0-3 3520</inkml:trace>
  <inkml:trace contextRef="#ctx0" brushRef="#br1" timeOffset="-89476">5309 5472 4729,'0'0'0,"0"0"0,0 0 1504,-2-2-728,1 2 16,-1-2-48,2 2-744,-3 0 672,0 0-127,-2 0-65,5 0-64,0 0-416,-1 4 376,-7 2-40,6-5-16,-5 7-64,7-8-256,-4 3 224,-2 4-16,5 0-16,-7 0 40,8-7-232,-3 6 208,-5 0 8,5 3 8,-5-1-48,8-8-176,-6 7 152,-1 0-48,0 0-64,2 0-8,5-7-32,-6 7 24,-1-1-16,4-4 32,-3 4-15,6-6-25,-8 0 40,2 1 8,0 1-40,-1-1 32,7-1-40,-7 0 0,0 0 0,0 0-16,0 0-16,7 0 32,-6-1-24,4-1 16,-5-1-40,3 0-9,4 3 57,-6-6-80,5 4 24,-1-2-32,-4-3-16,6 6-8,-2-2-64,2 0 64,0-1 0,0 4 112,0-1-80,0-2 0,0 0-48,3-1 32,-3 4 96,4 0-88,0-3 32,1 2 40,3-1-8,-8 2 24,6 0-32,2-1 40,-3-1-24,2 0-8,-7 2 24,8-1 16,-2-1-8,2 2-16,0-1 24,-8 1-16,9 0-8,-2-2-24,2 2 64,2-1-40,-11 1 8,8 0 16,1-2-24,1 2 16,-3-1 0,-7 1-8,8 0-8,3 0 16,-3 0 24,1 0 8,-9 0-40,10 0 16,-4 0 48,5 0-72,-2 0 32,-9 0-24,8 0 16,3-2 8,-2 2 16,-1-2-24,-8 2-16,8 0 24,0-1-24,-2-1 24,2-1-24,-8 3 0,8-6 56,0 4-16,-4-2 8,-1-3 16,-3 7-64,4-1 80,-1-1 32,0 1 88,-3-1 16,0 2-216,1-3 248,-1 1 33,0 1-9,0-1-48,0 2-224,-1-1 192,-2 1 8,-4-3 0,6 3-32,1 0-168,-6-2 152,2 1-72,-3 1-16,4-2-8,3 2-56,-8 0 24,5 0 40,-5 0-32,6 0-8,2 0-24,-9 0 0,6 2-48,-7-1 32,4 2-88,6-3 104,-8 3-168,0 4-80,1-6-440,-1 2-649,8-3 1337,-6 5-2400,2-5-3785,4 0 6185</inkml:trace>
  <inkml:trace contextRef="#ctx0" brushRef="#br2" timeOffset="180480.72">911 5514 3088,'0'0'0,"-3"-2"824,3 2-824,-2 0 600,-2 0-23,-7 0-33,11 0-8,0 0-536,0 0 504,0 0-24,0 0 0,0 3-8,0-3-472,0 2 488,0-1-8,0 4 25,0-2 7,0-3-512,0 5 488,-4 7-32,3-10-80,-2 9-72,3-11-304,-3 11 248,1-6-48,1 9-48,-3-3-40,4-11-112,-3 12 88,2-1-32,1 0-56,0 2 24,0-13-24,0 9-8,0-4 32,0 7 24,0-7-8,0-5-40,3 3-8,2 6 32,-2-6-24,0 8 8,-3-11-8,11 0 40,-8 3-24,6 1 0,-3-1-16,-6-3 0,13 3 56,-4-2-56,4-1 64,-1 0-8,-12 0-56,11 0 32,2 0 16,-4-1-32,4 1-8,-13 0-8,9-3 0,2 0 8,0 1 0,-2 0-16,-9 2 8,10-3-72,-4-1-48,5 2-200,-8-1-312,-3 3 632,11-5-952,-8 4-296,2-2-289,-2-1-135,-3 4 1672,5-1-1680,-1 1-1985,-4 0 3665</inkml:trace>
  <inkml:trace contextRef="#ctx0" brushRef="#br2" timeOffset="180784.72">1088 5536 2640,'0'0'0,"0"1"1144,0 2-432,0 2-119,0-5-593,0 2 544,-4 2 24,4 9-24,-1-12 16,1-1-560,-3 14 552,0-3 16,0 0 8,3 3-15,0-14-561,-2 14 520,2 2-88,0 0-112,-3 1-96,3-17-224,0 19 136,0-2-48,0 2-72,0 1 0,0-20-16,1 22 0,1 0-8,0 0 0,-2-1-104,0-21 112,1 22-464,2-1-624,-1-3-681,12 11-1119,-14-29 2888,0 18-3929,0-18 3929</inkml:trace>
  <inkml:trace contextRef="#ctx0" brushRef="#br1" timeOffset="-87928">9877 5561 5673,'0'0'0,"0"0"872,-6 0-72,5 0-32,1 0-768,-7 0 752,6 0-119,-2 3-81,-2-2-56,5-1-496,-2 3 424,-4 2-72,3-3-56,-3 6-64,6-8-232,-2 1 144,-4 5-8,4-4-80,1 4 8,1-6-64,-8 3 48,6 5-40,-5-2 0,5 1-8,2-7 0,-5 6 32,2 0-40,-3 2 48,3 0-40,3-8 0,-6 4-32,4 4 40,-4-1-16,6-4 0,0-3 8,-8 6-16,6-3 16,-4 3-16,5-4 16,1-2 0,-8 3 8,6 3-16,-6-6 16,7 0-16,1 0 8,-10 2 8,9-2 0,-9 0-8,4-3-16,6 3 16,-6-3 8,-2-4 0,3 4 8,-1-3 64,6 6-80,-3-2 16,-5-7-24,7 6 8,-6-5-64,7 8 64,0-3-48,-1-2-8,1 2-40,0 0-8,0 3 104,0-2-120,0 1-8,0-1 32,1 1 48,-1 1 48,4-2-40,3 1 8,-5 1 0,7-4-24,-9 4 56,5 0-40,3-1 24,0 1-16,-1 0 16,-7 0 16,8 0-48,0 0 56,1 0-16,-2 0 8,-7 0 0,9-2 8,0 2-32,-1 0 0,2-1 24,-10 1 0,11 0-8,-4 0 16,3 0-8,-1 0 24,-9 0-24,8 0-16,1 0 32,-1 0 0,-2 0-24,-6 0 8,8 0 16,0 0-16,-2 0 32,1 0-32,-7 0 0,4 0 16,4-3-24,0-1 8,-2 1 40,-6 3-40,8-3 16,-2 2-16,0-6 40,1 4-32,-7 3-8,6-1 24,-4-6 40,5 4 8,-5 0 48,-2 3-120,3-6 144,0 3 0,-1 1 56,-1-4-8,-1 6-192,0 0 176,0-3 24,0 1-72,0-1 56,0 3-184,0-1 128,0-2 32,-1-1 0,-1 3 24,2 1-184,-6-3 224,3 1 17,-3 1-41,2-1-56,4 2-144,-7-2 176,0 2-64,1 0 16,-2 0 16,8 0-144,-6 0 40,-2 0-8,0 0-8,1 4-24,7-4 0,-8 1 8,-2 2-48,3 4-16,2-6-104,5-1 160,-3 2-280,-5 4-200,5-5-465,1 1-703,2-2 1648,-3 9-2577,2-7-3472,1-2 6049</inkml:trace>
  <inkml:trace contextRef="#ctx0" brushRef="#br0" timeOffset="-49071">9699 5626 3208,'0'0'0,"0"0"2345,0 0-2345,0 2 896,0-1-72,0 1 16,0 3 0,0-5-840,0 6 833,-1 3-153,-1-1-104,2 5-152,0-13-424,0 11 288,-2-2-56,1 2-80,-1-2 8,2-9-160,0 8 104,2 0 48,-2 0-56,3-7-24,-3-1-72,0 7 56,3-6-80,3-1 64,-4 0-16,-2 0-24,3 0 0,3-3 64,-3 0-24,1-3 8,-4 6-48,4-7 32,-1-2 8,5 0-56,-6-2 16,-2 11 0,6-11 24,-3-2 0,-3 1-16,3-1-16,-3 13 8,3-14-8,-1 2 8,1-1 16,-1 4 8,-2 9-24,1-10 40,-1 4-40,2 5 16,-1-3-32,-1 4 16,0-1-32,2 1 24,-2 0-24,1 3 40,-1-3-8,0 6-32,2-3 64,0 5-72,-1-2 40,-1-6 0,2 7 24,-1 0-40,1 1 72,-1 0-80,-1-8 24,2 8-16,1 3 16,-1-3 8,-1 1 40,-1-9-48,2 8 24,1-2-40,-2-6 0,3 3-8,-4-3 24,3 2-8,0-1 40,-2-1-24,6 0-16,-7 0 8,3-3 40,0-3-8,3-2-24,-4-1 16,-2 9-24,6-6 48,-4-5-40,1 3 56,3-2-32,-6 10-32,3-11-40,0 2-8,3 0 8,-4 1 32,-2 8 8,2-6-48,1 3 32,0-5-24,0 8 40,-3 0 0,3-2 24,-1 1-48,1 1 48,-2 1-72,-1-1 48,2 3-16,-1 4 0,1-4 8,0 3 16,-2-6-8,1 6 0,2 0 8,-1-4 0,1 7-24,-3-9 16,3 8-72,0-2 96,2 1-56,-2-6-40,-3-1 72,5 11-104,-4-5-168,2 1-264,4-1-552,-7-6 1088,3 3-1905,6 10-327,-7-12-2561,-2-1 4793</inkml:trace>
  <inkml:trace contextRef="#ctx0" brushRef="#br2" timeOffset="80643">7896 5767 4544,'0'0'0,"0"0"993,-7 0-129,3 0-64,4 0-800,-3 0 704,2 0-88,1-2-104,0 2-63,0 0-449,0-3 360,1 0-32,1 0-24,1 0 24,-3 3-328,3-5 368,2 2-8,-2 0 40,5 0-24,-8 3-376,1-2 368,9 1-48,-7-2-72,0 3-48,-3 0-200,6-2 128,-3 2-32,1 0-48,3 0-32,-7 0-16,3 0 16,5 0 8,-6 2-24,6 1 8,-8-3-8,3 1-8,1 1 8,0 1-8,0 5 16,-4-8-8,2 1-24,3 3-8,-2 5 16,-2-8-40,-1-1 56,2 11 0,-2-1 0,1-2-8,-1-1 40,0-7-32,0 10 0,-1-1 0,-2-1 8,1 0 8,2-8-16,-3 8 8,1-5 32,1 6-16,-1-7-24,2-2 0,0 8 0,0-8-16,-1 3 0,1-2 24,0-1-8,0 2-32,0-1 24,0 1-16,0-2 24,1 1-32,-1 1 32,3 1 16,1-3-16,-1 2 8,-3-2-8,3 1 0,0 1-8,-1 1 8,1-1 0,-3-2 0,3 1 0,-3 2-16,1 5 40,-1-6-16,0-2-8,0 9 56,0-1-8,0-2-8,-1 3 24,1-9-64,-2 8 88,-1-5 33,0 8 47,-5-8 24,8-3-192,-3 8 304,-5-5 8,0 1 16,-1-1 0,9-3-328,-8 1 248,-3-1-40,-1 0-96,2-3-64,10 3-48,-12-5-160,2-6-528,-1 4-849,4 0-1167,7 7 2704,-2-4-4321,-4-7-936,6 11 5257</inkml:trace>
  <inkml:trace contextRef="#ctx0" brushRef="#br2" timeOffset="19173.72">5329 5862 4208,'0'0'0,"0"0"0,-3 0 969,-11 0-233,9 0-240,-12 0-80,17 0-416,-3 0 304,-13 0-40,12 0-64,-7 0-8,11 0-192,-5 4 152,-9-4 32,11 0 16,-17 3-8,20-3-192,-11 3 232,-2 0 8,1 2 8,7 7 41,5-12-289,-19 3 304,16 2-8,-16 7 16,15-8-56,4-4-256,-15 6 224,11 6-48,-9-9-40,9 12-16,4-15-120,-18 4 128,15 12-40,-11-11 0,10 9-72,4-14-16,-13 4 8,10 15-24,-10-6 24,10-9 16,3-4-24,-3 17 0,-2-12 8,1 14-16,-1-14-16,5-5 24,-3 17-8,0-5 24,-2 1-16,4-1-24,1-12 24,-4 13 0,1-1-24,0 1 16,0-1 16,3-12-8,0 14 16,-3 0 0,3 1-16,0-1 0,0-14 0,0 15-8,0-2 0,0-1 8,0 2 16,0-14-16,0 14 0,0 0-8,1-1-32,1 3 8,-2-16 32,2 12-16,-1 2 24,2-3 16,2 3-8,-5-14-16,3 11 32,3-6-8,-1 10 0,0-8-8,-5-7-16,11 14 8,-8-10 40,2 12-24,7-11-24,-12-5 0,3 17 8,3-12-40,7 10 56,-8-10-24,-5-5 0,6 16-32,6-12 16,-5 10-8,4-9 0,-11-5 24,4 14 0,12-9 24,-13 9-16,16-9 8,-19-5-16,6 11 0,8-8-16,-1 9 0,-1-7 8,-12-5 8,13 11-8,-1-11 8,5 5 0,-4 5-16,-13-10 16,14 0 24,0 5-24,2 0 16,-1 0 8,-15-5-24,16 4-16,3-4 48,-5 0-40,1 0 32,-15 0-24,18 0 24,-6 0-8,4 0-16,-1 0 0,-15 0 0,14-3-16,-1 2-8,4-1 48,-4 0-16,-13 2-8,15 0 8,-1-1-8,0-1-8,0 1 0,-14 1 8,13-2 16,6-1-8,-7 1-8,2-1 16,-14 3-16,14-3 0,-7 2 8,10-1 0,-5-3 8,-12 5-16,8-6 16,8-8 0,-10 9 24,8-9 8,-14 14-48,8-4 40,6-10-8,-9 9 24,9-11-48,-14 16-8,4-4 56,11-7 0,-11 6-24,2-9 16,-6 14-48,13-5 40,-8-6-8,1 7 16,8-11-8,-14 15-40,5-14 32,1 8 8,5-10 24,-8 12 24,-3 4-88,6-17 72,2 4 32,-3 2-24,-1-1-40,-4 12-40,5-16 56,1 0 0,-1 2-8,0-6 32,-5 20-80,3-16 40,0 1-8,-1-2-24,1 2 32,-3 15-40,4-12 24,-2-4 24,0 2 8,1 2-16,-3 12-40,1-14 48,1 1-16,-1-1-8,1 3 16,-2 11-40,0-14 24,0 2 16,0-1-8,0 2-8,0 11-24,0-16 48,-3 6-8,0-5-8,0 9 16,3 6-48,-7-19 24,3 5 16,0 0 17,0-1-25,4 15-32,-5-14 32,0 1-88,2-3 16,-1 4 7,4 12 33,-4-13-32,1 2 72,-1 4-7,-10-9-25,14 16-8,-4-3 56,1-10 8,-11 9 16,11-3 64,3 7-144,-14-6 128,9 0 8,-10-7-32,12 12-16,3 1-88,-18-3 88,6-2-56,7-1 32,-12-8-32,17 14-32,-11-3 32,-3-2 16,11 0-16,-16-1 0,19 6-32,-11-5 32,-4 1 0,2-1 24,-1 0 8,14 5-64,-17-3 80,0-2 8,-2 2 0,-2 0 40,21 3-128,-17-1 112,-3-3 16,3 3-40,1-1 0,16 2-88,-20-1 88,4-1 16,-1 1-48,-3-1-24,20 2-32,-18 0 24,-2 0-24,1 0 16,2 3-8,17-3-8,-20 5-8,1 0-16,0-2 0,1 1-8,18-4 32,-16 7-80,-1 5 56,4-10-24,-1 1-64,14-3 112,-12 5-96,-1 7-128,1-9-104,1 0-256,11-3 584,-14 7-808,3 5-169,6-7-231,-12 10-120,17-15 1328,-14 14-1609,3 7-103,-3-1-3049,14-20 4761</inkml:trace>
  <inkml:trace contextRef="#ctx0" brushRef="#br2" timeOffset="28701.72">9845 6036 2768,'0'0'0,"0"0"0,-4 3 1072,-8 2-480,7-1-103,-10 1 71,15-5-560,0 3 544,-5 4 8,0-4-32,2 1-48,3-4-472,-3 5 464,0 0-40,-2-1-8,2 1-16,3-5-400,-3 13 409,0-10 7,-2 11 16,2-10 16,3-4-448,-3 16 448,-2-11-8,0 12-40,1-12-48,4-5-352,-5 17 312,2-5-56,1 1-72,-1-1-16,3-12-168,-3 11 160,0 2-48,3 1 24,-3 0-31,3-14-105,0 14 96,0 3-16,0-1-24,0 0 0,0-16-56,0 18 48,0-2 8,1 0 0,1-1-24,-2-15-32,3 14 0,0 2 16,0-2-16,2 2 24,-5-16-24,5 12 40,1 5-8,0-6 0,7 3 0,-13-14-32,3 11 24,3 3 0,7-3-8,-9-6 16,-4-5-32,16 17 16,-11-3-32,12 0 16,-11-3 24,-6-11-24,16 14 0,-2-3 8,-2-6 8,2 7-48,-14-12 32,14 5-16,-1 11 8,1-11 0,0-2 16,-14-3-8,17 14 32,-1-14 0,0 4-8,-1 1-48,-15-5 24,16 3 8,-1 2-16,1 1 16,-2-6 8,-14 0-16,14 3-16,2-3 0,-2 0 16,2 3 0,-16-3 0,17 0 0,-3 0 0,1 4-16,0-4 32,-15 0-16,14 0 16,-2 0 0,4 0-8,-5 0-8,-11 0 0,14 0-8,-2-4 16,4 0 16,-4-3-8,-12 7-16,13-4 40,1-1-24,-2-1 8,1 0 8,-13 6-32,14-7 32,-1-4 0,1 5-8,-3 0 0,-11 6-24,12-11 8,-4 6 24,6-1 0,-9-8 0,-5 14-32,14-2 56,-10-13-32,12 10-16,-11-7 16,-5 12-24,11-7 32,-7-7 24,1 10 0,8-11 8,-13 15-64,3-4 56,1-7 0,3 6 24,-3-9-8,-4 14-72,3-3 72,2-2 0,0-7 0,0 7-8,-5 5-64,4-3 88,1-11-8,0 9 0,-2-1-8,-3 6-72,3-13 40,2 9-16,-2-7 0,0 4 8,-3 7-32,3-12 40,0 7 24,-1-9-40,-2 8 32,0 6-56,3-16 48,-2 10-16,1-10 16,-1 4-16,-1 12-32,0-14 24,0 1 8,0 1 16,0 7 0,0 5-48,0-19 48,0 8-16,0-1 0,0 6-16,0 6-16,0-16 32,0 10 0,0-8 16,0 7 0,0 7-48,-3-15 56,3 10 8,-3-10-32,3 10 16,0 5-48,-1-17 48,-2 12 24,-1-8-16,0 7 24,4 6-80,-5-14 88,0 0 0,1 9 8,-1-9-24,5 14-72,-5-6 72,-9-10 0,11 12 0,0-10-24,3 14-48,-13-5 64,9-9-32,-9 9-8,10-10 40,3 15-64,-12-5 48,8-9 8,-6 9-15,6-9-9,4 14-32,-14-5 16,13-7-32,-13 7 80,9-1-8,5 6-56,-11-6 40,6 1-16,-12-9 0,6 12 16,11 2-40,-12-4 80,-2 0 32,1-2-40,1 0-80,12 6 8,-13-5 48,1-1 0,-2 3 0,3-3-8,11 6-40,-16-3 32,3-1-16,-1 1 24,2-1 40,12 4-80,-14-4 0,1 1 40,-1 0-24,0 0 8,14 3-24,-14-3 24,2 1-16,-4 1 48,3-2-48,13 3-8,-14-3 24,2 1-8,-2 0-40,1-1 48,13 3-24,-12 0 0,-1 0-24,-2 0 24,1 5 0,14-5 0,-16 3-24,2 0 48,-2 0 8,4 0-104,12-3 72,-16 5-8,2-2-48,0 2 0,3 0 88,11-5-32,-14 4-32,3 9 40,-2-10-32,3 2 8,10-5 16,-15 12 32,5-9-72,-3 8 64,8-8-72,5-3 48,-17 16-40,12-13 40,-7 13-72,9-5 56,3-11 16,-13 4-32,9 15-16,-9-8 8,10 2-24,3-13 64,-5 14-48,-7-2-72,9 2 24,-2 5-8,5-19 104,-14 17-144,14 4-25,-3-1-151,1 0-208,2-20 528,0 21-856,0-1-320,0 3-440,0-1-481,0-22 2097,2 25-2600,2 0 239,3 0-2576,-7-25 4937</inkml:trace>
  <inkml:trace contextRef="#ctx0" brushRef="#br0" timeOffset="74901">5440 5826 2912,'0'0'0,"-1"0"680,-7 0-176,8 0-504,-2-1 440,-6 1 1,8 0 7,0 0 8,0 0-456,-1 0 464,-2 0 8,0 0-24,1 0 24,2 0-472,-3 0 416,0 0-64,1 1-24,-1-1-64,3 0-264,-3 0 265,0 0-33,0 0-72,1 0-16,2 0-144,-3 0 96,0 0 16,0 0-8,-3 0-8,6 0-96,0 0 88,-4 0-8,-3 4-8,5-4 32,2 0-104,-3 0 144,-5 0 32,7 1 32,-3 1 0,4-2-208,-9 1 176,8 2-16,-7-1-16,5 1-24,3-3-120,-7 2 88,6-2-24,-2 1 32,-1 1 32,4-2-128,-7 1 104,4-1 24,1 2-88,-4-2-24,6 0-16,-3 1 64,-1 1-96,-3-2 48,5 3 0,2-3-16,-3 2-16,0-1 80,-3 2-48,4-1 0,2-2-16,-3 3-16,0-1 0,-5 1 48,6-2-48,2-1 16,-3 2 56,-3 1-40,3 0-16,-5 0 32,8-3-32,-2 8-32,-1-8 40,-3 3 16,3 3-16,3-6-8,-8 0 24,7 8 0,-7-6-24,5 1-16,1 5 16,2-8 0,-8 1-24,7 2 40,-2-1-16,-5 6 8,8-8-8,-2 1 16,-1 7-32,0-5 24,3-3-8,-6 4 8,4-3-8,-1 1 16,-5 5-16,8-7 0,-1 0 8,-2 4-8,-1 3-8,3-7 8,1 0 0,-3 4-16,0-1 16,-5 3 32,8-5-8,-2 3-8,2-4-16,-3 7-8,0-5-24,0 1 32,3 5 0,0-8 0,-3 1 8,1 3-8,-1 5-8,0-7 0,3-2 8,-3 7 8,0-5-16,-1 6 8,4-8 0,-3 1 8,0 7-8,3-6 0,-3 4 0,0-4-8,3-2 8,-2 7-8,1-4 24,-1 5-32,-1-5 0,3-3 16,-1 7 0,1-4-16,-2 5 16,0-7 0,2-1 0,-3 8-24,2-5 40,-1 3-16,1-3 0,1-3 0,0 8 16,-2-5-16,1 5 8,-1-6-8,2-2 0,0 9 0,-2-7 16,2 7-8,-3-6-16,3-3 8,0 10 0,0-7-24,0 8 24,0-8-8,0-3 8,0 9-8,0-6-8,0 7 16,0-7 24,0-3-24,0 11-24,0-10 24,0 10 24,0-4-16,0-7-8,0 3-32,0 9 48,0-4-40,0-5-16,0-3 40,0 11 72,0-3-72,0 0 8,0-2 24,0-6-32,0 3-8,0 6-16,0-5 16,0 5-24,0-9 32,0 3 8,2 6 24,-1-5-24,-1 3 8,0-7-16,2 2 0,1 7 8,-1-7-8,-1 7 16,-1-9-16,3 2 24,0 1 16,1 3 0,-3-4-8,-1-2-32,3 3 40,0 5-32,1-7 16,-1 2-16,-3-3-8,1 4 24,2 3-8,0-5-8,-1 1-16,-2-3 8,3 8 0,0-5 48,-1-1-16,1-1 32,-3-1-64,3 8 24,2-8-16,-4 3 8,4 5-32,-5-8 16,3 0-8,5 3-16,-6 3 24,2-4-8,-4-2 8,7 3 32,-4 5-32,0-7 0,5 3 64,-8-4-64,3 7 16,0-5 32,3-1-40,-3 7-32,-3-8 24,3 3 8,5 1-8,-5 3 8,2-5-8,-5-2 0,6 1-8,-3 3 24,5 3-16,-5-3 32,-3-4-32,8 1 16,-6 2-16,5 0 24,-2 4 8,-5-7-32,8 0 24,-5 0 16,5 1-40,-3 2 32,-5-3-32,9 0 40,-7 2 16,5-1 0,-3 1-8,-4-2-48,9 3 113,-8-1-17,9-1 32,-9 1 48,-1-2-176,8 3 112,-5-1 32,5-2 0,-5 3-8,-3-3-136,7 1 112,-4 1-80,5-1 64,-4 1-88,-4-2-8,10 0 16,-7 3 56,6-3-72,-6 0 56,-3 0-56,11 0 48,-9 0-8,7 0-24,-1 0 24,-8 0-40,8 0 8,-5 0 40,6 0-16,-4 0-16,-5 0-16,8 2 32,-5-2-56,6 1 48,-6-1-8,-3 0-16,8 2 40,-5-2 16,4 3-8,-4-2 24,-3-1-72,8 2 8,-5 0 8,4-2-16,-5 3 8,-2-3-8,8 0 0,-3 0 48,2 0-40,-2 0-8,-5 0 0,6 0 32,-3 0-16,7 0 16,-7 0-8,-3 0-24,8 0 16,-5 0-16,6 0-8,-4 0 32,-5 0-24,8 0 40,-5 0-16,5-2-8,-5 2 0,-3 0-16,8-1 16,-5 1-16,0-2 24,5 2-16,-8 0-8,1-3 8,9 1 40,-9 1-24,5-1-16,-6 2-8,4-3 0,3 0 0,-3 0 16,3 0 8,-7 3-24,4-2 40,3-1-48,-4-2 32,5 2-16,-8 3-8,3-5 48,2-4 8,1 7-32,-4-1 8,-2 3-32,3-11 8,5 8-8,-5 0 16,0-5 32,-3 8-48,5-3 8,1-5 24,-4 5 8,1-6-40,-3 9 0,8-2 0,-7-5 32,2 3 16,0-3-48,-3 7 0,3-4 16,1-3-16,-1 3-40,-2-5 80,-1 9-40,3-5 0,1-2 0,-1 3-8,0-5 8,-3 9 0,3-5 0,-1-2 0,1 3 8,0-6-40,-3 10 32,4-4 32,0-5-16,-3 6 32,2-6-40,-3 9-8,3-4-24,1-3 56,-4 3-32,3 3-8,-3 1 8,0-8 24,1 5-48,2 0 32,-1-7 32,-2 10-40,1-1 8,1-2 40,1 0-72,-1-7 48,-2 10-24,1-3 32,2 0-16,-1-5 16,1 5-8,-3 3-24,0-8 8,2 5-16,-1-5 40,-1 5 32,0 3-64,2-6 16,-1 3 32,-1-5 32,0 5-64,0 3-16,0-6 32,0 2 8,0-3-32,0 3 64,0 4-72,2-7 32,-2 4 16,0-4-48,0 4 16,0 3-16,0-3 8,0-6-8,0 6 16,0-5 8,0 8-24,0-3 8,0-5 24,0 3-8,0-3-8,0 8-16,0-4 56,0-6-32,0 7 16,0-5-8,0 8-32,0-1-48,0-7 40,-2 6 16,1-6 8,1 8-16,-2-3 40,-1-3-16,3 3 16,-1-2-16,1 5-24,-2-8 8,-1 7 32,1-2-32,1 0 32,1 3-40,-2-3 56,-1-5-56,1 6 0,1 1-24,1 1 24,-2-4 0,-1 1 24,2-1-24,-1-3 40,2 7-40,-1-1 8,-1-2 8,0-2 40,-1 2-56,3 3 0,-1-5 24,-2 2-24,-1-2 0,1-1 40,3 6-40,-1-1-16,-7-3 32,8 1 32,-2 0-24,2 3-24,-7-3 72,3-2-16,1 4-56,-5-2 16,8 3-16,-1-3-40,-1-1 32,-5 1 40,5 0 8,2 3-40,-8-3 48,7-5-16,-3 8-56,1-4 24,3 4 0,-1-4 0,-7 0 24,6-4 17,1 5-17,1 3-24,-3-3 0,-5-4-24,6 4 24,-4 0 24,6 3-24,-3-5 0,0 2 72,-7 2-40,7-2-16,3 3-16,-7-4 72,3 3-72,-5-1 24,6 2-24,3 0 0,-10-3 0,10 3 40,-7-1-56,4-1 64,3 2-48,-8-1-8,5-1 8,-4 0 0,6-1 0,1 3 0,-10-4 32,9 0-16,-10-2 8,9 5 0,2 1-24,-9-3 8,7-1-8,-5 1 0,3 0 16,4 3-16,-6-5-16,3 2 40,-6 3-24,6-1 0,3 1 0,-10-2 0,4 2 0,3-1 16,-10 1-8,13 0-8,-1 0 40,-10-2-40,8 2 40,-7-1-40,10 1 0,-3-2 0,-5 2 32,5-2-64,-6 1 32,9 1 0,-3-2 0,-5 2-16,5-1 56,-8-1-40,11 2 0,-8 0 24,2 0-24,-2 0-24,-1 0 0,9 0 24,-8 0-24,-2 2-40,-1-1 40,2 2-16,9-3 40,-9 4-144,-4 3-113,2-5-231,0 7-400,11-9 888,-9 3-1296,-1 8-592,0-3-849,3 6-512,7-14 3249,-9 13-5873,9-13 5873</inkml:trace>
  <inkml:trace contextRef="#ctx0" brushRef="#br2" timeOffset="58332.71">5897 6139 2512,'0'0'0,"0"0"672,0 0-272,0 2-96,0-2-304,0 0 168,0 0-16,1 0-16,1 1-32,-2-1-104,0 0 88,3 0-32,0 0 8,0 0-7,-3 0-57,8 0 56,-5 0 16,5 0 0,-5 0 24,-3 0-96,10 0 144,-6 0 32,7 0 48,-8 0 24,-3 0-248,11 0 272,-1 0 8,-3 0-32,3 0-24,-10 0-224,8 0 168,1 3-40,0-1-16,-1 1 0,-8-3-112,10 2 72,-3-1-24,4 1 0,0 1-32,-11-3-16,11 1 16,2 3-8,-2-1-8,3-2 0,-14-1 0,12 0-8,5 0 0,-1 0 24,0 0-24,-16 0 8,20 0 40,-3 0 8,0 0-24,5 0 24,-22 0-48,18 0 24,0 0 0,3-1 16,-4 1 16,-17 0-56,19-2 24,-2 1 32,3 1-16,-1 0-8,-19 0-32,19 0 56,3 0-40,-4 0 8,1 0 0,-19 0-24,20 0 16,-1 0 16,0-2 8,0 0 0,1 2-16,-20 0-24,20 0 32,1 0 8,-3 0 0,-18 0-40,21-1 40,-1 1 16,-3 0 8,0 0 16,-17 0-80,19 0 128,-3 0-8,1 0 40,0 0 0,-1 0 9,-16 0-169,19 0 184,-2 0-40,0 0-16,3 0-16,-20 0-112,19 0 72,0 0 32,1-2-24,-1 1 0,-19 1-80,19 0 136,0 0-32,2-2-8,-2 2 40,-19 0-136,19-1 96,1-1 8,2 2-16,-2-2-48,-20 2-40,22-1 48,0-1-24,0 2 16,2-1 24,-24 1-64,21-2 24,3 2 8,-1-3-8,2 3-8,-25 0-16,27-3 16,-2 1-8,0 1 32,-2-1 8,-23 2-48,24-3 24,1 3 16,-3 0 24,0 0-24,-22 0-40,23 0 88,-1 0-8,1 0-32,-1 0 24,-22 0-72,24 0 40,1 0 8,-2 0 0,1-1 0,-24 1-48,22 0 32,1-2 8,2 2 0,0 0-56,-25 0 16,25 0 24,0-2 0,2 1 16,-1-1 0,-26 2-40,25-1 24,2-2-8,-2 1 16,1 2-16,-26 0-16,26-1 32,0 1-32,-2 0 40,-1 0-8,-23 0-32,22 0 48,1 0 8,-1 0-16,2 0-40,-24 0 0,23 0 40,-1 0 0,1 0-40,-2 0 48,-21 0-48,23 0 24,2 0-16,-3 0 24,3 0 24,-25 0-56,24 0 40,-1 0 0,1-2 8,-1 2-24,-23 0-24,23-2 16,1 2 0,-1-1 24,1 1-8,-24 0-32,22 0 72,1 0-16,-1 0-24,1 0-32,-23 0 0,24-2 16,-2 1-32,0-1 56,-2 2 24,-20 0-64,20 0 40,1-1 32,-3 1-64,3 0 24,-21 0-32,18-2 24,3 0-24,-1 2 8,0-1 16,-20 1-24,19-2 8,3 1 16,-3 1-16,1-2-8,-20 2 0,21-1 8,-1 1-8,-1-2 16,1 1 32,-20 1-48,19 0 24,-1-2-16,0 0 0,0 2 0,-18 0-8,18-1 0,-1 1 48,0 0 0,-4 0-24,-13 0-24,15 0 40,-2 0-40,1-2-8,0 1 40,-14 1-32,12 0 40,2 0 9,0 0-1,1 0-32,-15 0-16,14 0-40,1 0 48,-1 0 16,0 0-24,-14 0 0,13-2 32,1 1-40,-3 1-8,3-2 8,-14 2 8,11 0 24,3 0-16,-3 0 24,-2 0-24,-9 0-8,13 0 8,-4 0 16,1 0-56,1 0 32,-11 0 0,9 0-16,2 0 0,-2 0 48,-1 0-24,-8 0-8,9 0 32,-4 0-32,5-2 24,-1 2-24,-9 0 0,5 0 0,4 0 8,0 0-8,1-1 16,-10 1-16,3 0 40,6-2-16,-4 2-24,6 0-24,-11 0 24,5 0-64,4 0 24,-4-1 16,6 1 48,-11 0-24,3 0 32,6 0-32,-6 0 32,7 0-24,-10 0-8,3 0-8,0 0 16,6 0-40,-7 0-24,-2 0 56,3 0-24,0 0 8,2 0-16,-2 0 0,-3 0 32,1 0-81,3 0-167,-3 0-408,1 0-680,-2 0 1336,1 0-2521,-1 0 161,0 0-2561,0 0 4921</inkml:trace>
  <inkml:trace contextRef="#ctx0" brushRef="#br2" timeOffset="23367.72">5456 6134 2608,'0'0'0,"0"0"1488,0 0-615,0 0-873,0 0 760,0 0-112,0 0-64,-3 0-24,3 0-560,-3 0 520,3-1-48,-2-1-72,-1 1-64,3 1-336,0-2 273,-3 1 15,0-3-8,0 3 8,3 1-288,-4-5 248,1 5 8,0-3 8,0 0 0,3 3-264,-2-2 304,-2-1 8,1 2 8,-2-1 16,5 2-336,-5-1 320,1-1-56,-7 0-32,8 1-64,3 1-168,-5-2 136,-9-1-64,11 2-24,-11 1 0,14 0-48,-5 0 8,-6 0 16,8 0-16,-11 0-16,14 0 8,-3 0 16,-8 1-16,8 2 0,-2 0-8,5-3 8,-13 4-24,13-1 24,-6 3-16,-6-1 24,12-5-8,-4 3 8,3 9-8,-4-9 0,1 2 0,4-5 0,-5 13-8,0-9-16,2 10 24,0-10-16,3-4 16,-2 14-16,-2-10 8,4 12-16,-4-4 8,4-12 16,0 4 8,0 16 0,0-8-16,0 2 32,0-14-24,0 11-24,2-6 16,4 15 16,-3-15-16,-3-5 8,7 19 0,5-16 16,-7 13-24,6-12 0,-11-4 8,6 5 8,10-2-8,-4 2 8,-1 0 16,-11-5-24,6 3 0,13 0-24,-6 0 16,1-3-8,-14 0 16,14 0-24,-2 0 16,1-2-16,1 1 0,-14 1 24,5-3-24,12 0-64,-6-2-48,-7 0-160,-4 5 296,18-11-624,-15 6-448,9-10-576,-7 10-385,-5 5 2033,20-5-2048,-15-7-2177,-5 12 4225</inkml:trace>
  <inkml:trace contextRef="#ctx0" brushRef="#br2" timeOffset="29854.72">10032 6164 3800,'0'0'0,"-3"0"1209,-2 0-345,-9-1-40,14 1-824,-3-2 776,0 0-104,0 1-80,3-4-64,0 5-528,0-3 449,0 0-33,0 0-64,1 3-16,-1 0-336,4-3 328,0 0-16,2 1 0,7-1-24,-13 3-288,5-3 296,7 1 8,-6 1-24,10-1-16,-16 2-264,6-2 240,10 2-40,-5 0-24,-3 0-24,-8 0-152,17 0 113,-5 5-9,3 0-32,0 0-8,-15-5-64,11 4 48,3-1-32,-1 2-16,-7 1 16,-6-6-16,16 13 8,-12-12 0,10 13 8,-9-9 0,-5-5-16,5 19 16,-1-7 24,1-1 16,0 3 8,-5-14-64,1 15 48,1 0 16,-1-1 0,-1 3-8,0-17-56,0 18 72,-3-3 40,-1 4 8,-1-5-8,5-14-112,-13 14 128,10 0 0,-11-3-48,10-6 40,4-5-120,-13 15 80,8-11-48,-13 0 48,5 1-72,13-5-8,-11 3 48,-4 0-56,0-3-88,0 0-200,15 0 296,-11 0-912,-3-1-873,9-4-927,2 3-177,3 2 2889,-13-3-5257,13 3 5257</inkml:trace>
  <inkml:trace contextRef="#ctx0" brushRef="#br2" timeOffset="29429.72">10037 6128 3880,'0'0'0,"0"3"1097,0 2-369,-3 0 0,3-5-728,-3 3 744,3 1 24,0 14 40,0-15-23,0-3-785,0 15 776,0-2-56,0-1-64,1 3-56,-1-15-600,2 14 528,1 1-72,-3 1-88,3 0-72,-3-16-296,5 18 201,-2-2-57,1 1 8,1 2-104,-5-19-48,5 14 56,-4 0-48,4-11-24,-2 13-16,-3-16 32,3 3-56,2 2-40,-2-2-233,0 1-375,-3-4 704,5 4-1336,-5-4-600,3 0-273,2 0 209,-5 0 2000,1 0-4177,-1 0 4177</inkml:trace>
  <inkml:trace contextRef="#ctx0" brushRef="#br0" timeOffset="68701">5962 6213 2408,'0'0'0,"0"0"0,0 0 752,2 0-352,0 0-40,-1 0-48,-1 0-312,2 0 312,-1 0 9,-1 0-25,0 1-16,0-1-280,2 0 304,-2 0 0,0 0-16,0 0-8,0 0-280,0 0 288,0 0 24,0 0-32,0 0-8,0 0-272,0-1 272,-2 1-32,2 0 16,0 0-32,0 0-224,0 0 256,0 0-24,0 0 25,0 0 39,0 0-1337,0 0 2274,0 0-1089,0 0-32,0 0-56,0 0-56,2 0 72,-1 0 96,1 0-64,1 0 8,-3 0-112,3 0 96,0 0-48,0 1-16,1-1-32,-4 0 0,1 0 24,2 0-16,-1 0 24,1 0 40,-3 0-72,3 0 0,0 0 0,0 0 16,0 0 8,-3 0-24,2 0 64,1 0 8,0 0-16,4 0-16,-7 0-40,1 0 48,2 0 0,5 0 8,-5-1 16,-3 1-72,3 0 40,4 0 56,-4 0-64,5 0-24,-8 0-8,3 0 24,4 0-56,-3 0 64,2 0-32,-6 0 0,3 0 40,5 0-8,-5 0 16,0 0 0,-3 0-48,8 0 48,-5 0 24,0 0-40,6 1 0,-9-1-32,4 0 16,2 0-32,-5 0 40,9 0 0,-10 0-24,3 3 32,6-3-8,-7 0 0,6 0-40,-8 0 16,3 2-8,6-2-8,-6 0 24,5 0 8,-8 0-16,3 0 0,5 0-8,-5 0 0,5 0 16,-8 0-8,2 0 24,5 0 24,-3 0-48,3 0 0,-7 0 0,3 0 0,5 0-8,-5 0 16,7 0-40,-10 0 32,5 1 24,4-1-8,-6 0 0,6 0 0,-9 0-16,5 2-16,4-2 32,-1 0-40,0 3 48,-8-3-24,8 0 8,-7 2-40,10-2 56,-3 0-16,-8 0-8,6 0 16,2-2-16,-3 2-24,4 0 24,-9 0 0,7-1-24,0-1 16,1 2 16,2 0 0,-10 0-8,6-2 0,2 1 40,0 1-56,-1-2-16,-7 2 32,8 0 24,-5 0-64,8 0 64,-9-1 8,-2 1-32,9 0-16,-6 0 40,7 0-32,-4 0 0,-6 0 8,8 0 8,0 0 0,-1 0-16,-3 0 40,-4 0-32,9 0 0,-1 0 8,-4 0-16,4 0 0,-8 0 8,8 0-16,0 0 32,0 0 0,-2-2-24,-6 2 8,9 0 0,-1 0 0,-2 0-8,2 0 24,-8 0-16,5 0 32,4 0-40,-2 0-8,0 0 0,-2 0 24,-5 0-8,9 0 24,-2 0-16,-3 0 0,6 0-24,-10 0 16,4 0-24,6 0 16,-7 0 40,6 0-24,-9 0-8,5 0 16,3 0-8,-3 0-16,5 0 16,-10 0-8,7 0-16,1 0-16,-1 0 56,-2 0-48,-5 0 24,9 0 0,-1 0-56,0 0 24,0 3 56,-8-3-24,8 0 24,0 0 32,-1 0-48,1 0 0,-8 0-8,8 0-8,0 0 24,0 0-24,-2 0-88,-6 0 96,8 0-24,-1 0 32,1 0-16,0 0 32,-8 0-24,8-1 16,0 1-16,-2-2 8,2 2 24,-8 0-32,8 0-8,-1-1-32,3 1 32,-1 0 64,-9 0-56,8 0 0,0 0-16,0 0 32,-1 0-56,-7 0 40,7 0 32,1 0 16,-4 0-16,6 0-32,-10 0 0,7 0-24,-3 0 48,7 0-40,-7 0 0,-4 0 16,8-2 32,-5 2-24,8 0 0,-8 0 32,-3 0-40,8 0-8,-5 0-64,7 0 56,-7 0 32,-3 0-16,8 0 8,-4 0-24,6 0 24,-7 0 16,-3 0-24,9 0 0,-6 0 88,7 0-48,-6 0-64,-4 0 24,8 0 32,-3 0 0,4 0-16,-1 0-8,-8 0-8,3 0 16,8 0-48,-3 0 32,1 2 16,-9-2-16,8 0 0,0 0-8,1 0 0,-2 0 0,-7 0 8,7 0-32,-2 0 32,4 0 8,-7 0 0,-2 0-8,11 0 32,-3 0 0,-2 0-32,2 0-8,-8 0 8,4 0 0,7 0-16,-4 0 0,-4 0 48,-3 0-32,11 0 0,-3 0-16,-2 0 40,3 0-56,-9 0 32,8 0 24,-2 0-16,2 0-8,1 0 16,-9 0-16,8 0-24,0 0 40,0 0-32,0 0 24,-8 0-8,6 0 0,3 0-24,-1 0 40,0 0-40,-8 0 24,6 0 24,2 0-40,0 0 96,-2 0-8,-6 0-72,8 0 40,1 0 0,-4 0-56,3 0 24,-8 0-8,8 0 32,1 0-8,-3 0-24,2 0 0,-8 0 0,8 0 16,-5 0 0,6 0 16,-1 0-24,-8 0-8,10 0-32,-3 0 24,-5 0-24,11 0 56,-13 0-24,7 0 32,0 0 8,0 0-8,1 0-72,-8 0 40,8 0 8,-2 0 24,2 0-8,2 0 16,-10 0-40,7 0-8,-4 0-8,8 0 0,-7 0 0,-4 0 16,9 0-8,-1 0 64,0 0-64,-1 0 40,-7 0-32,7 0 24,0 0-40,1 0 16,-1 0 8,-7 0-8,4-2 0,7 2 0,-3 0 24,-2-2-8,-6 2-16,11 0 16,-3 0-32,0 0 16,1 0-8,-9 0 8,8 0-8,0-1 16,0 1-8,-1 0 0,-7 0 0,10 0 24,-2 0-24,-1 0-16,1 0 8,-8 0 8,7 0-8,0 0-24,1 0 48,-3 0-24,-5 0 8,8 0 0,-1 0 24,-2 0 8,5 0-16,-10 0-16,7 0 40,1 0-32,0 0-16,-2 0 16,-6 0-8,10 0-8,-3 0 40,3 0-24,-1 0 24,-9 0-32,10 0 40,-3 0 24,4 0 24,0 0-32,-11 0-56,8 0 72,3 0-40,0 0 56,-3 0 72,-8 0-160,9-2 145,1 2 39,-4-1-72,3 1-16,-9 0-96,10 0 112,-3 0-8,1 0-8,2 0 8,-10 0-104,6 0 120,2 0-32,0 0-24,-1 0 56,-7 0-120,7 0 56,-3 0 32,7 0 8,-8 0-24,-3 0-72,10 0 64,-7 0-16,8 3-8,-8-3 16,-3 0-56,8 0 80,-5 0 0,8 0-128,-8 0 48,-3 0 0,8 0 8,-4 0 32,6 0 24,-5 0-40,-5 0-24,9 0 24,-1 0-8,0 0-24,-1 0 56,-7 0-48,8 0 40,2 0-24,-1 0 136,-1 0-128,-8 0-24,9 0-88,-1 0 112,0 0-48,1 0 24,-9 0 0,11 0 56,-3 0-24,3-2-16,-3 1-8,-8 1-8,6 0 32,2 0-40,0-2-48,-2 2 88,-6 0-32,8-1 88,-4-1-48,7 2-56,-8 0 16,-3 0 0,10 0 0,-2 0 0,-4 0 128,4 0-152,-8 0 24,8 0-88,0-1 96,0 1-8,-2 0 32,-6 0-32,8 0 16,-1 0-16,1 0-24,0 0 56,-8 0-32,9 0 0,-1 0-24,-1 0-32,0 0 48,-7 0 8,8 0 64,-2 0-48,2 0-64,0 0 24,-8 0 24,8 0 16,-2 0-56,2 0 144,0-2-80,-8 2-24,8 0-136,-2 0 144,2-2-40,-1 2 0,-7 0 32,7 0 32,-3 0-8,7 0-16,-3 0-32,-8 0 24,6 0 24,2 0-24,0 0-80,-2 0 104,-6 0-24,8 0 56,2 0-32,-1 0 0,-3 0 24,-6 0-48,8 0 0,0 0-16,-2 0 88,2 0-88,-8 0 16,8 0-40,-1 0 24,1 0 32,0 0-40,-8 0 24,8 0-16,-3 0 40,2-1 16,-2 1-8,-5 0-32,10 0-24,-6 0 48,6-2-40,-7 2 40,-3 0-24,11 0 104,-5 0-112,2-1 16,0-1-32,-8 2 24,7 0 40,-4 0-32,7 0-16,-2 0 24,-8 0-16,4-1-8,6 1 40,-2 0-32,1 0 16,-9 0-16,8 0-16,0 0 8,-1-2 40,1 2-32,-8 0 0,8 0 48,0 0-40,1 0-16,-3 0 8,-6 0 0,10 0-16,-1 0 32,-2 0 16,2-2 0,-9 2-32,8-1 24,-2 1-24,2 0-24,0 0 16,-8 0 8,9 0-32,-3 0 32,2 0 8,0 0-8,-8 0 0,8 0 0,-2 0-8,3-2 40,-1 2-40,-8 0 8,6-1-16,2 1 32,-5 0-16,10 0-16,-13 0 16,6 0-8,2 0-8,1-2-24,-2 2 48,-7 0-8,7-3 0,1 3 24,-3-3-80,3 3-40,-8 0 96,4 0-56,6 0-32,-6 0 96,4-2 8,-8 2-16,3 0-16,8 0 40,-8 0-16,5 0 32,-8 0-40,8-1 24,-3-1-24,6 2-16,-10-1 16,-1 1 0,11 0 0,-6 0 0,3 0 0,-5 0-8,-3 0 8,9-2-16,-7 2 40,7 0-24,-6-1 24,-3 1-24,8 0 24,-6 0-40,7 0 32,-6 0-8,-3 0-8,8 0-32,-6 0 32,9 0 8,-8 0-16,-3 0 8,7 0 24,-3-2-24,3 2-24,-3 0 24,-4 0 0,7 0 0,-5-2 24,6 2-24,-5 0-24,-3 0 24,8 0 24,-5 0-24,5 0 32,-5 0 16,-3 0-48,6 0 8,-3 0-8,5 0-32,-5 0 8,-3 0 24,8 0 0,-8 0 0,5 0 16,4 0-32,-9 0 16,2 0 0,5 0 0,-4 0-8,4 0 8,-7 0 0,3 0 8,6 0-40,-6 0 64,5 0-64,-8 0 32,3 0-16,5 0 40,-6 0-8,6 0-16,-8 0 0,1 0 0,2 0 0,5 0-48,-6 0 16,-2 0 32,4 0-16,4 0 40,-5 0 8,3 0 16,-6 0-48,2 0-8,7-1 16,-5 1-8,3 0-24,-7 0 24,2 0 16,6-2-112,-5 2 64,5 0 40,-8 0-8,3-1 16,0-1-16,5 2 0,-5 0 24,-3 0-24,1-1-48,7-1 136,-6 2-72,1 0-72,-3 0 56,2 0 24,2 0-40,-1-2 16,0 2-48,-3 0 48,4-1-8,-1-1-16,0 2 16,0 0 16,-3 0-8,3 0-8,-1 0-64,1 0 8,0 0 104,-3 0-40,3-1-64,0 1-64,0-2 16,0 2-232,-3 0 344,4-1-664,2 1-336,-5-2-577,2 2-575,-3 0 2152,5 0-2433,-2 0-3048,-3 0 5481</inkml:trace>
  <inkml:trace contextRef="#ctx0" brushRef="#br2" timeOffset="55886.71">2032 8305 1696,'0'0'0,"0"1"1360,3 2-800,-3-3-560,2 2 464,-1-2-24,1 1 89,-2-1 63,0 0-592,0 0 624,0 3-32,0 1-120,0-3-64,0-1-408,0 0 328,0 0-32,0 0 0,1 0-56,-1 0-240,2 0 256,1 0-31,-1 0-9,1 0-16,-3 0-200,3 0 176,0 0-24,0-5 8,6 4-64,-9 1-96,2-3 96,1 0-8,7 0-72,-6-1 32,-4 4-48,11-1 8,-8-4 8,10 2 0,-5 0-16,-8 3 0,7-3 0,1-2-16,3 2 16,-5 0-16,-6 3 16,11-2 16,0 1-24,-3-2 8,5-1 0,-13 4 0,9-1-16,4-1 104,-1 1-104,-1-2 16,-11 3 0,14-2-8,-1-1-8,1 0 8,0 1 8,-14 2 0,17-4-16,0 0-64,-1-5 56,3 6-8,-19 3 32,17-5-48,0 2 40,3 0 8,-1-5 40,-19 8-40,19-1 64,0-3-64,1 0 16,0 1-16,-20 3 0,17-4-8,4 3 48,-3-2-8,1 0 16,-19 3-48,19-5 40,4 2-8,-1-2 56,0 0 0,-22 5-88,22-3 104,2-1 8,-3-4 0,3 5 16,-24 3-128,23-10 136,1 7 8,1-8-16,0 7 24,-25 4-152,25-11 160,1 6 16,-1-6-24,2 3-8,-27 8-144,27-3 144,-2-9-16,1 7-32,-1-5-8,-25 10-88,28-3 64,-1-1-24,-1-7 0,3 8 0,-29 3-40,28-8 8,0 3 16,0-6 0,0 6 8,-28 5-32,30-9 40,0 4-16,-2-4-24,1 4 24,-29 5-24,27-9 0,1 4-16,0-7 16,-1 5-32,-27 7 32,30-9 0,-1 1-8,3 0 16,-3-1 24,-29 9-32,32-8 24,-3 4 8,1-7-24,1 6-16,-31 5 8,32-11 24,-3 9-40,1-9 56,0 7 32,-30 4-72,31-11 8,0 3 64,0 0-40,2-1-16,-33 9-16,32-8 48,-1 0-40,-3 4 32,0-6 16,-28 10-56,30-9 24,-1 6 32,1-8-8,0 4-32,-30 7-16,33-4 57,-2-9 15,3 9-16,-1-6 32,-33 10-88,33-9 56,0 4-24,1-4 40,-1 6-24,-33 3-48,35-10 16,-1 7 8,0-6-32,2 6 8,-36 3 0,36-11 0,0 7 0,-3-5 0,0 1 8,-33 8-8,34-4 24,1-7 8,1 3-24,1 3-8,-37 5 0,39-12 24,-1 4-24,2-2 40,-1 1-16,-39 9-24,43-9 16,-3-2-16,1 1 16,1 1 24,-42 9-40,42-11 32,2 2 8,-5 1-40,0 3-8,-39 5 8,36-11-8,2 8-8,1-6 32,-3 4-8,-36 5-8,37-9-8,1 4-16,-1-6 56,3 3 32,-40 8-64,39-3 40,0-8 48,-3 6-56,4-6-16,-40 11-16,36-7 8,7-3 0,-3 1 8,-1 3 24,-39 6-40,39-5 8,-4-8-8,2 6 0,-2-3-40,-35 10 40,36-8 0,0 1-8,1-1 24,-1-2 16,-36 10-32,38-3 72,-2-6-72,-1 4 8,3-4-16,-38 9 8,34-5-16,2-3 80,2 5-64,-2-8 40,-36 11-40,37-3 16,1-6-16,1 1-8,-3 5 0,-36 3 8,34-11 8,4 1-8,1 3 0,-2-3-8,-37 10 8,38-8-16,1-2-16,0 0 24,-1 1 40,-38 9-32,39-10-16,-2 1 56,-1 0-8,2-2-16,-38 11-16,36-7 24,0-4-24,3 8 24,-5-8-24,-34 11 0,38-9 0,-5 6 8,-1-10-24,0 7 32,-32 6-16,34-5-8,0-6 8,1 8 24,-1-4-40,-34 7 16,35-4 0,-1-7 16,-1 2 0,0 6 8,-33 3-24,34-11 32,0 6-40,-1-4 8,2 6 8,-35 3-8,34-11 16,0 6 24,-1-1-48,-1 3-16,-32 3 24,29-11-8,-1 8-48,1-7 56,-1 7 8,-28 3-8,26-8-8,1 5 48,1-6-40,-1 6-40,-27 3 40,26-8-32,2 5-56,-1-7 40,-2 7 16,-25 3 32,26-3 32,1-5 32,-2 5-40,0-1-24,-25 4 0,28-10-32,-4 7-48,1-6 72,1 6 32,-26 3-24,25-8 8,3 5 48,-1-7-56,0 7 8,-27 3-8,25-9 24,0 6-24,-2-5 16,-1 5-32,-22 3 16,23-10-8,-2 9-8,1-4 16,0 0-8,-22 5 8,21-1-8,0-2-16,-1-2-24,0 2 32,-20 3 16,19-3-32,0 0 8,1-2 32,1 2-8,-21 3 0,20-2-8,0-3 40,1 2-32,0 0 0,-21 3 0,21-3 8,-1-2-24,0 1-8,1 1 24,-21 3 0,20-2 8,-1-3-8,0 2 16,1 0 16,-20 3-32,19-5-32,-2 2 40,2 0 0,-1 0-24,-18 3 16,16-2-16,0-1 16,-2 0-16,1-1-8,-15 4 24,14-4 0,0 1 0,1 0-16,-3 0 8,-12 3 8,14-2 0,-1-1 0,1 2 8,-2-2-8,-12 3 0,14-4 0,-1 3 0,-2-2 24,0 1-24,-11 2 0,11-1 0,0-1 0,0 1-24,-2-1 24,-9 2 0,11-3-8,-2 3 8,2-2 24,0 1 8,-11 1-32,8-2 56,1-1-56,1 1-24,-2-1 0,-8 3 24,9 0 0,2-1 0,-5-1 24,3 1-24,-9 1 0,8-2 0,-5 1 24,8 1-16,-8 0-8,-3 0 0,11-2 0,-7 2 8,2-2-24,-3 2 24,-3 0-8,5 0 0,4-1 0,-6 1 24,0 0 0,-3 0-24,8-2 0,-6 2 16,1 0 16,0 0-16,-3 0-16,3-1 56,0-1-40,0 2-24,0 0 40,-3 0-32,4 0-8,-3 0 8,2 0 0,-3 0-64,0 0 64,2 0-16,-1 0-40,-1 0-40,0 0-80,0 0 176,0 0-872,-1 2-1537,-1-2-592,-10-3-2704,12 3 5705,0 0 0</inkml:trace>
  <inkml:trace contextRef="#ctx0" brushRef="#br0" timeOffset="-40260">2101 8365 2504,'0'0'0,"0"0"600,0 0-600,0 0 216,0 0-48,0 0 0,0 0 80,0 0-1048,0 0 1888,0 0-736,0 0 41,0 0-33,0 0-2553,0 0 4770,0 0-2201,0 0 64,0 0-8,0 0-4257,0 0 8122,0-1-3905,0 1-72,0-2-56,0 2-264,0 0 112,0 0 24,0 0-40,0 0-40,0 0-56,0 0 128,0 0-64,0 0-48,1 0 104,-1 0-120,0 0-16,2 0 72,-1 0-16,6 0-112,-7 0 72,3-1 40,8 1-40,-2-3 24,-1 1 32,-8 2-56,1-3 72,3 1-24,-3 2-7,5-3-1,-6 3-40,2 0 64,1 0-8,3 0 16,-4 0-32,-2 0-40,3 0 40,3 0-16,-3-1 32,4 1 40,-7 0-96,3-2 8,5-1 16,-1 1-32,-2-1 8,-5 3 0,6-1 8,1-2 8,-4 1 32,6 1-56,-9 1 8,2-2 24,4 2 0,-3-2 64,5 2-40,-8 0-48,3-1 56,2-2-16,-2 3 16,3 0-56,-6 0 0,2 0 88,6 0-56,-5 0-24,1 0 64,-4 0-72,3 0 0,7 0 0,-7 0-8,6 0 16,-9 0-8,7 0-48,2-2 88,-1 2-88,-2-3 24,-6 3 24,8-2 32,0 1-56,-2-2 112,0 1-96,-6 2 8,6-3-8,2 2 16,-1-3-40,-1 1 56,-6 3-24,3-1 8,6-1-8,-6 1 8,7-3 16,-10 4-24,4-3-24,0 3 40,3-1 8,1 1-8,-8 0-16,5-2 32,1 2-16,0 0 8,1-1-16,-7 1-8,6 0 48,-1-2-48,2 0-16,1 1 0,-8 1 16,8-2-16,-2 1 32,4-1-40,-2-1 16,-8 3 8,7-1-8,3 1 16,-2-4-16,-1 4 24,-7 0-16,8-1 104,0-2-40,0 1-56,-2-1 48,-6 3-56,8-5-56,0 4 128,-2-1 40,0 1-32,-6 1-80,8 0 104,-2 0-88,-3-2 96,5 2-64,-8 0-48,8 0 96,-2 0-16,2-1-72,-6 1 48,-2 0-56,8-2 48,-1 2-48,0 0 80,-1 0-96,-6 0 16,8-3-24,-1 1 16,1 1-32,-1-1 16,-7 2 24,7-3 40,1 1 40,-2-1-80,2 2 72,-8 1-72,8-3 0,0 1-24,0 1 24,0-1 8,-8 2-8,6 0 56,2-2-56,-1 1 40,1 1-32,-8 0-8,10-3-56,-4 1 112,0 1-64,2-1 16,-8 2-8,6-2 56,-1 2-8,1-1-32,2-1-16,-8 2 0,6-1 56,-1-1-16,3 1 8,-2-1 72,-6 2-120,6-2-16,0-1 32,1 2 32,1-1-64,-8 2 16,7-1 32,0 1-32,2-3 0,-1-4 40,-8 7-40,6-3-16,2 0 16,1 0-16,-1 1 48,-8 2-32,8-3 48,0 2 64,0-2-56,-2 1 48,-6 2-104,8-3 88,-1 1-8,1 1-32,-3-2-56,-5 3 8,6-2 72,2-4-56,0 4 88,-2-1 64,-6 3-168,9-1 48,-1-1 48,0 0-80,1-1-56,-9 3 40,10-3 80,-4 0-48,5 0 64,-2 1 40,-9 2-136,8-7 64,3 7-104,-1-4 32,-1 1 16,-9 3-8,9-3 40,1 2-8,-1-1 0,-1-1 16,-8 3-48,9-2 0,-1-1 32,1 2 73,1-1-138,-10 2 33,8-3-8,1 3 129,0-2-121,-1-1 8,-8 3-8,11-1-8,0-2-16,-3-1-16,3 1 112,-11 3-72,9-3 24,-1 2-16,1-3-32,1 3 16,-10 1 8,6-3 48,3 3-24,-1-3 32,0-4-104,-8 7 48,10-1 0,-3-2 32,1 1 32,0-1 24,-8 3-88,11-2 24,-5-4-8,4 6-16,-1-3-64,-9 3 64,8-1 0,1-3 64,1 1-32,-1 2 56,-9 1-88,8-3-8,1 3-40,-1-4 32,1 3-32,-9 1 48,8-2 80,1-1-136,-1 2 152,2-1-32,-10 2-64,9-1 0,-1-1 40,1-1-88,2 0 32,-11 3 16,8-3-32,0 1 0,3-1 120,-3 1-88,-8 2 0,11-3 64,-2 0 0,2 1-32,0-1 32,-11 3-64,8-1 24,3-2-40,-4 1-64,1-1 96,-8 3-16,11-3 32,-1 0 0,-1 1 48,0-1-128,-9 3 48,10-2-48,1-1 64,0 2-32,0-2 48,-11 3-32,10-2-16,1-1 64,-1 0-104,-1 0 88,-9 3-32,10-3 56,-1-1-120,2 3 104,-2-1-112,-9 2 72,10-3-32,-1 0 8,-1 2 64,1-3-24,-9 4-16,11-1 40,-3-2-64,3-4 16,-2 4 80,-9 3-72,8-1 0,1-1 120,1 1-96,-1-1 0,-9 2-24,10-3-48,1 0 0,-4 1 64,4 1-16,-11 1 0,10-3 88,-1 1 8,2 0-64,-2-1-16,-9 3-16,11 0-24,0-3 16,-1 3-24,1-3-16,-11 3 48,9-6-24,2 4-8,0-1 56,0 0 24,-11 3-48,11-2 16,-2 1 40,1-1-64,-1 1 24,-9 1-16,9-2 48,1 1-96,1-3 96,-4-2-72,-7 6 24,11-3-32,0 0 56,-1 1-16,2-1 48,-12 3-56,11-3 48,3 2-32,-4-1-32,2-4-72,-12 6 88,10-3 8,0 1-16,0-1 8,-1 1 48,-9 2-48,10-3-40,1 2 8,-4-2 8,3 1 48,-10 2-24,9-2-16,-1 1 40,3-2 40,-2 1-16,-9 2-48,10-3 64,-1 1-64,2 1-24,-3-2 48,-8 3-24,12-2 24,-2-1 88,1 0-48,0 0-40,-11 3-24,11 0 8,-1-5-32,0 4 104,2-3-112,-12 4 32,11-3 56,0 0-56,2 2-48,-2-2 128,-11 3-80,11-2-32,0 0 104,0 1-80,-1-2 32,-10 3-24,10 0 56,-1-2-104,2 1 24,-1-1 64,-10 2-40,9 0-48,2-3 40,-2 1-8,2 1-40,-11 1 56,10-2-8,1 1 8,-1-1 64,1 1-96,-11 1 32,13-4 32,-4 1-40,2 2-16,0-1 72,-11 2-48,8-1-48,3-3 136,-2 3-88,-1-2 0,-8 3 0,10-2 88,-1-1-152,-3 0 0,4 0 40,-10 3 24,7-3 8,1 0-64,0 3 96,1 0-56,-9 0 16,7-2-88,2 2 168,-1-2-40,0 1-40,-8 1 0,7-3 16,3 0-64,-1-4 48,-1 6-8,-8 1 8,9-2 8,2 1-72,-3-2 96,2 1 64,-10 2-96,9-2 48,-1-4 96,1 5-184,1-1 40,-10 2 0,7-3 0,4 1 64,-3 1 0,0-1-128,-8 2 64,11-1 0,-3-2-8,1-1-88,0 3 88,-9 1 8,10-2 56,-1-6-104,2 8 152,-3-1 8,-8 1-112,9-3-8,1 1-32,-2 1 40,2-1-96,-10 2 96,11-1 32,-1-1-8,-1-1-24,2 3 24,-11 0-24,11-3-16,0 1 120,-2 1-96,4-3 24,-13 4-32,9-3-40,-1 0 24,1 0 32,1 0 40,-10 3-56,8-2 32,1-1 16,-1 2-40,0 1-96,-8 0 88,8-3-24,-1-1-32,1 3-56,0-2 120,-8 3-8,9 0 96,-1-2-80,2 2 88,-1-1 0,-9 1-104,8-2 0,1-1 0,1 0-40,-1 0 8,-9 3 32,9-2-88,2-1 8,-3 1 104,1 1-112,-9 1 88,10-2-24,-2 1 72,1-1-48,0 1 88,-9 1-88,7-2 24,4 0-48,-4 1-24,1-1 16,-8 2 32,10-1 80,-1-2-48,-1 0 0,1 3 56,-9 0-88,10-4-56,-3 1 16,3 2 8,-1-2 40,-9 3-8,10-2-32,-1-1 120,0 1-120,-1-1-56,-8 3 88,9-3 40,1 2-136,-2-1 152,1-1-16,-9 3-40,9-3-8,-1 1 88,2-1-104,-1 3 8,-9 0 16,8-2-16,1 1 16,-1-1-16,0 1 8,-8 1 8,8-2 24,-1 1-64,1-3 40,0 3-40,-8 1 40,8-2-48,0 1 48,1-1 24,-3 1 40,-6 1-64,8-2 16,2 1 16,-4-1-32,2-1-88,-8 3 88,9-2 32,-1 1-80,1-2 40,1 1 32,-10 2-24,6-3 24,3 1-16,1 1-32,-3 1 48,-7 0-24,8-3-24,0 1 0,0 2 40,0-1-8,-8 1-8,8-2-24,-1 0 64,1 1-32,0-2 40,-8 3-48,9-2 64,-1-1-40,0 1 8,0 2-40,-8 0 8,9-3 8,-1 3 16,1-1 8,2-1-56,-11 2 24,7-1 24,4-1 8,-4 1-32,1 1 40,-8 0-40,11-4-40,-3 1 32,0 2-24,1-2 64,-9 3-32,8-2 0,0-1-8,1 0-16,-1 1-16,-8 2 40,9-3 24,-1 3-8,0 0 40,1-3-56,-9 3 0,8-3-16,0 3 8,3-3 8,-3 1 0,-8 2 0,11 0 8,-3-1 8,-1-1-32,1 0 16,-8 2 0,8-1-32,-2-1 32,2 1 24,0-1-32,-8 2 8,8 0 16,-2-3-24,3 1 0,-1 2-16,-8 0 24,6-3 24,4 2-16,-1-2-32,-1 1 16,-8 2 8,8-3-24,1 1 8,1-1 0,-3 2 56,-7 1-40,10-2-8,-2 1 56,1-1-72,0 0 8,-9 2 16,8-1-8,1-1-16,1 2 72,-2-1 16,-8 1-64,6-2 56,3-1-8,-1 2 8,-2-1-80,-6 2 24,10-2 0,-2 1-32,-1-1 8,1 2 24,-8 0 0,8-1 16,1 1-8,-1 0-16,0-2 16,-8 2-8,9-1 8,-1-1-16,0 0 40,1 1-32,-9 1 0,10-2 0,-1 1 0,1-2-32,-3 1 24,-7 2 8,8-1 0,2-1 16,-3 0 8,3 2-24,-10 0 0,9-1 24,-1-1-48,3 1-16,-2-1 16,-9 2 24,8-1-56,3 1 64,-2-2 24,-1 0-16,-8 2-16,10 0-16,-3-1 8,1 1-16,0-2 48,-8 2-24,8-1 0,1 1 0,-2-2-16,2 2 16,-9 0 0,8-3 16,-2 1-32,2 1 0,1-2-32,-9 3 48,6 0-24,4-3 16,-1 1 16,-1-1 16,-8 3-24,8-3 0,1 3-8,-1-2 40,-2 1-24,-6 1-8,10-2 24,-4 2-32,0-1 8,4-1-40,-3 0 56,-7 2-16,8 0 0,-2-1 32,2-1 16,-8 2-48,8-1-16,0-1 40,0 1-32,1-1-8,-1 1 56,-8 1-40,6-4 32,4 3-56,-1-1 32,-3-1 16,-6 3-24,10-1 0,-3-1-8,0 2 56,2-3-64,-9 3 16,8-2 32,0-1 8,-2 0-64,2 0-8,-8 3 32,8-2-64,-1 1 104,1-1-40,0 2-16,-8 0 16,8-3 24,-2 2-24,2-3 0,1 4 32,-9 0-32,8-1-8,0-2 32,1 0-48,-1 1 48,-8 2-24,10-1 48,0-3-120,-2 3 80,2-2 8,-10 3-16,11-2-24,-5-1 0,3 1 16,1 1-8,-10 1 16,6-2-24,3-1 120,-1 2-112,-8 1 16,8-4-8,-2 4-16,4-1 24,-4-2 48,2 1-64,-8 2 16,7-3 40,1 2-96,0-1 32,-2-1-16,-6 3 40,8 0 40,0-2-96,0 1 64,-2-1 16,-6 2-24,9-1-24,1-1 48,-4 2-16,2-2-16,-8 2 8,9-1 0,-3 1 48,4-3-64,-2 1 40,-8 2-24,7-1 0,0-1-24,-1 1 24,3-1-32,-9 2 32,7-2-16,0 1 32,3-2 8,-2 3 0,-8 0-24,6-2 0,3 1-48,-1 1 0,-2-2 64,-6 2-16,10-2 8,-2 1 40,-1-2-88,3 1 8,-10 2 32,8-1-8,1-2 8,-3 1 32,2 0-24,-8 2-8,6-3 16,2 3 16,-2-1-16,2-1-32,-8 2 16,8 0-8,-2-1-48,2-1 40,0 0 32,-8 2-16,9-1-16,-2-1 32,3 1-80,0-2 56,-10 3 8,8-2 32,1-1-16,0 0 24,-2 1-24,-7 2-16,7-1 24,1-2-40,0 1 16,0 2 0,-8 0 0,8-3-8,0 1 32,-2-1-64,0 2 64,-6 1-24,6 0-8,2-2-24,-2 0 40,2-1-16,-8 3 8,8-1-16,-2-2 40,2 1-24,0 1 0,-8 1 0,8-2 0,-2 0-48,2 2 64,1-3-32,-9 3 16,6-3-32,2 2 88,2-1-64,-3-1 16,-7 3-8,8-2 48,0 1-64,0-1 40,0-1-24,-8 3 0,8-1-56,-1-1 56,3-3-8,-2 2-48,-8 3 56,7-1 88,3-3-80,-2 3 16,-1-1 0,-7 2-24,8-1-56,0-2 56,-2 1 48,4 1-16,-10 1-32,7-2 24,0 0-24,1 1-96,-1-1 112,-7 2-16,7 0 24,0 0-16,1-1 88,0 1-136,-8 0 40,6-3 0,2-1 0,0 3-104,0-2 152,-8 3-48,8-2 0,-1 1-8,3 1 64,-2-2-72,-8 2 16,7 0-16,3-3 96,-2 1-104,1 1 64,-9 1-40,8-3-32,-2 3-24,2-2 80,0-1-80,-8 3 56,9-2 0,-3 1 32,1-2 16,2 1 8,-9 2-56,6-1-24,0-3 48,4 3-56,-4-2 32,-6 3 0,6-2 56,2 1-80,0-1-8,0 2-32,-8 0 64,6-3-32,3 1-56,-1 1 112,-1-1 8,-7 2-32,9-1 48,-1-2-48,0 1-40,-1 0 40,-7 2 0,10-3-64,-1 2 96,-1-2 0,1 0-64,-9 3 32,10-2 0,-2-1 24,1 0-104,0 1 80,-9 2 0,7-3 0,2 1-72,0-1 64,-2 2-16,-7 1 24,9-2-32,-1-1 32,0 3 32,1-1-56,-9 1 24,8-4 40,0 4 16,-1-1-24,3-2-8,-10 3-24,9-2-16,-1-1-24,0 1-40,0 1 32,-8 1 48,7-2 104,3 1-24,-1 1-160,-1-3 88,-8 3-8,9-2-64,1-1 16,-4 1 96,3 1-72,-9 1 24,10 0-16,-2 0 0,1-3 72,0 3-32,-9 0-24,7-3 8,-1 3-40,3-2 16,-1 2 32,-8 0-16,6-2-80,2 1 160,0-1-160,0 1 64,-8 1 16,6-2-16,2 1-40,0-3 32,-1 3 56,-7 1-32,8-2 80,0 1-136,1-1 88,-2 2-64,-7 0 32,8-1 8,1-2 40,-3 1 16,2 2-8,-8 0-56,8-2-40,0-1 16,-2 2 8,3-2-96,-9 3 112,8-2-16,-2-1 0,4 1 16,-1-1 88,-9 3-88,6-1 40,4 1 56,-2-2-160,-1 1 64,-7 1 0,8-4 56,2 1-128,-3 2 112,1-1-16,-8 2-24,8-1 8,1-1 24,-1 0 48,0-1-80,-8 3 0,9-1-56,-2-1 48,2 1 16,0-1 40,-9 2-48,8 0 0,0-2 24,1 1 8,1-2-56,-10 3 24,6 0 0,3-2-8,-1 1-96,0-2 8,-8 3 96,11-2 80,-2 0 0,-1 1-56,3-1 72,-11 2-96,10-3 8,-1 2-32,0-3 120,1 3-160,-10 1 64,8-2-32,1 1-16,-1-1 64,0-1-72,-8 3 56,7-1-48,3-3 56,-4 4-24,2-1 80,-8 1-64,8 0 0,-1-3 48,0 1-40,1-1-16,-8 3 8,7-2 56,0-1-56,0 3-24,1-1 40,-8 1-16,8-2 16,-2 2-48,2-1 24,0-1-40,-8 2 48,6-1 8,2-1 8,0 2 8,0-2 32,-8 2-56,6 0 0,2-1 8,0-1 32,-1-1-40,-7 3 0,7-3-40,0 0 56,0 1-56,0 1 88,-7 1-48,7-2 24,-1 2-48,0-3 80,2 2-96,-8 1 40,6 0 0,1-4-24,0 4-24,0-1 48,-7 1 0,6-2 8,0 2 64,2 0-72,0-1-8,-8 1 8,4-2 16,4 1 8,0 1-8,-2-4 8,-6 4-24,7-1 0,0-1-64,0 1 88,-1-1-8,-6 2-16,6 0-16,0-1 40,1-1 24,-1 0-24,-6 2-24,6-1 0,0-1 80,1 1-104,-1 1 48,-6 0-24,6-2 0,2 2-72,0-1 104,0-1-32,-8 2 0,6-3 48,2 1 0,0 1-48,-2-1 0,-6 2 0,5-1-48,2-1 24,0 1 64,-1 1-24,-6 0-16,1 0 128,7-2-104,-3 0-72,3 2 40,-8 0 8,3-1 0,2 1 80,-2-2-8,4 2-48,-7 0-24,4-1-64,2 1 32,-3 0 80,2-2 0,-5 2-48,3-1 24,5 1 112,-7-2-144,7 1 64,-8 1-56,3 0 48,3 0-72,1-2 24,-4 0-40,-3 2 40,8 0 16,-2-1-8,-3-1-32,5 2 24,-8 0 0,6-1-32,-3 1 0,3-2 40,1 2-8,-7 0 0,3-1 32,6 1-48,-7-2 0,2 2-8,-4 0 24,4-2-24,-3 2 24,2-1-64,-1-1-80,-2 2 144,0-1-688,0 1-1472,0 0-1601,-8 0-3393,8 0 7154,0 0 0</inkml:trace>
  <inkml:trace contextRef="#ctx0" brushRef="#br2" timeOffset="-24591.29">1422 7715 4448,'0'0'0,"-5"0"841,-12 0-169,2 0 16,15 0-688,-14 0 664,3 0-24,-3 0-48,3 0-72,11 0-520,-13 0 513,2 3-97,-4 0-32,4 0-24,11-3-360,-14 5 264,-1 0 0,0-2-40,2 2-72,13-5-152,-14 4 192,2 1-48,-2 6 0,1-6 8,13-5-152,-12 15 104,-2-12 32,1 12-16,2-11 8,11-4-128,-14 13 136,3-10-24,-1 12 40,-1-11 0,13-4-152,-3 15 144,-16-10 40,15 12-64,-9-12 0,13-5-120,-5 12 96,-7 1-31,9-2-25,-2 3 0,5-14-40,-14 12 16,11 1-16,-8 1 8,8 0 56,3-14-64,-3 13 32,-4 1-32,-4 0 16,11 0 8,0-14-24,-4 14 8,-1 1 16,0-2-24,2 1-8,3-14 8,-3 11 32,2 3-56,1-3 64,-4 3-40,4-14 0,-3 13-8,3 1 96,-3-2-80,3 2 0,0-14-8,0 16 24,0-1-24,0-2 24,0 4 24,0-17-48,0 14 32,0 2-32,0 0 16,2-2 0,-2-14-16,1 14 48,2 0-32,1 0 48,-1-2 16,-3-12-80,3 17 16,1-6 80,3 4-80,-1-3-72,-6-12 56,5 16 8,2-2 48,6 0-40,-8 1 0,-5-15-16,3 18 0,3-4-96,0 3 96,7 0-24,-13-17 24,4 14-8,3 5 64,5-3-16,-9-2 80,-3-14-120,13 17 24,-8-6-72,9 3 32,-10-9 0,-4-5 16,16 20 16,-11-8 32,12 1-64,-12 1-104,-5-14 120,14 12-32,-8 1 40,6-10-8,-5 16 0,-7-19 0,15 5-32,-12 9 24,15-10 8,-12 9-48,-6-13 48,17 4 32,-11 11-176,10-12 128,-10 8 128,-6-11-112,16 3-24,-10 1 32,10 9-40,-2-13 56,-14 0-24,12 5-24,-1-1 16,2-1 8,-1 1-96,-12-4 96,14 3 24,-1-3 8,2 3 0,1-3-32,-16 0 0,14 3-16,0-3 32,0 0-40,0 0 32,-14 0-8,13 0 0,1 0 24,-2 0 16,4 2-24,-16-2-16,14 0 40,3 0-16,-1 0-16,-2 0-16,-14 0 8,16 0 8,-2 0-32,-3-2 8,4-1 32,-15 3-16,11-5 0,3 0 24,-1-1-16,1 0 16,-14 6-24,11-6 24,3-1-24,0 1 0,-1 0-16,-13 6 16,11-11 40,1 6-24,-4 1 0,7-4-16,-15 8 0,11-5-24,2-7 24,-5 7 32,7 0-32,-15 5 0,5-12 8,8 5 16,-10-5-16,11-1 24,-14 13-32,4-6 32,9-11-32,-8 4 24,1 1-24,-6 12 0,11-14 16,-5 1 0,0 1 8,7-1 16,-13 13-40,3-15-40,2 2-16,7 1 48,-9 1-88,-3 11 96,5-16 16,0 5 32,1-1-72,0 1 112,-6 11-88,6-8 40,-2-9-16,0 12 8,1-12-40,-5 17 8,3-13 0,0-1-16,2 2 16,0-4 24,-5 16-24,1-14 16,2 0 16,0-2 8,1 2-24,-4 14-16,1-14 0,2 0 8,-1-1-32,-1 0 24,-1 15 0,2-15 16,-1 1-16,-1-2-16,0 4 40,0 12-24,0-14 0,0 3 32,0 4-8,0-8 8,0 15-32,0-7 24,-3-10-40,0 13 40,0-14-48,3 18 24,-3-12 24,0-1 8,0 2-24,0-3 16,3 14-24,-4-14 24,-2 2-16,2-1 16,-1-4 0,5 17-24,-5-12-8,2-3 24,-2 3-16,1-4 24,4 16-24,-13-12 32,13-2-16,-5-2 16,-9 4-32,14 12 0,-3-11 24,-1-2 16,-9 5-16,10-6 16,3 14-40,-5-12 24,-7 9 0,9-11 8,-2 6-32,5 8 0,-13-5 56,10-9-40,0 9 56,-2-6-32,5 11-40,-14-4-16,11-4 32,-1-5 0,-7 10 0,11 3-16,-5-12 24,-8 7 16,9 0-40,-15-3 32,19 8-32,-3-4 0,-13-2 0,12 1-40,-11 0 64,15 5-24,-4-5 120,-9-1-104,9 0-16,-12-2 8,16 8-8,-6-11 0,-8 10 64,9-4-16,-11 0-16,16 5-32,-4-4-16,-14 0 32,14 0 128,-14-1-80,18 5-64,-12-1 48,-1-1 32,3-1-72,-3 1 72,13 2-80,-14 0 72,1 0 0,-1 0-48,0 0 40,14 0-64,-14 0 104,0 0-56,3 0 0,-3 0-24,14 0-24,-12 0-40,-1 5 64,1-5-32,-4 3 16,16-3-8,-13 0 0,-2 3 0,-1-3 64,1 0-56,15 0-8,-14 3-8,-2 0 8,2-3-96,1 4 24,13-4 72,-12 1-104,-2-1-88,0 5-200,1 0-192,13-5 584,-14 12-736,2-9-336,1 11-329,-2-9-343,13-5 1744,-5 19-2489,-12-4-3096,17-15 5585</inkml:trace>
  <inkml:trace contextRef="#ctx0" brushRef="#br0" timeOffset="-58841">1364 7759 1616,'0'0'0,"0"0"616,-1 0-272,-2 0-80,3 0-264,-7 0 272,7 1 8,0-1 72,-1 2 24,1-2-376,0 0 392,-2 0-15,1 0 7,-1 0-16,2 0-368,-1 0 376,-1 2 88,0-2-24,1 0 112,1 0-552,-2 0 552,1 0-56,-2 0 16,-4 1-111,7-1-401,-1 0 368,-1 0 8,-4 2-88,4-1-64,2-1-224,-3 2 256,-3 1-104,3 0 64,-3-1-24,6-2-192,-2 1 88,-6-1 56,2 0-144,3 0 64,3 0-64,-8 0 88,7 0-16,-9 2 48,9-1 24,1-1-144,-11 2 120,6-1-40,3 1 80,-7 0-88,9-2-72,-3 3 80,-7-3 24,6 8-64,-4-7 32,8-1-72,-6 6 96,-2-4-136,3 6 56,2-4 8,3-4-24,-9 4 24,7 5 48,-6-3-96,7-3-48,1-3 72,-6 8-16,4-2-8,-4 1 56,4 0 72,2-7-104,-6 5 8,4-3 32,-4 4-72,5-5-48,1-1 80,-7 8 8,6-6 16,-1 3-16,-4-2 56,6-3-64,-2 6-32,-1-3 8,-2 5 88,4-5-64,1-3 0,-6 6 0,4-4-40,-4 6-8,4-2 64,2-6-16,-3 3-16,-3 3 56,4 2 40,1-5-104,1-3 24,-3 8 32,1-2 16,-4-6-48,6 10-16,0-10 16,-3 8 0,0-7-64,1 7 56,0-7 0,2-1 8,-1 8-40,-1 0 56,2-6-32,-1 7 16,1-9 0,-2 8 40,-1-2-32,2 2 0,-1-2-8,2-6 0,-3 8 40,1 0-48,-1 0 0,2-2 16,1-6-8,-2 8 8,0 1 64,1-3-32,-1 2 88,2-8-128,-1 10 0,1-3 56,0-2-32,0 3-56,0-8 32,0 8 40,0-2-40,0 0 0,0 2 40,0-8-40,0 6 0,0 0-48,0 1 56,0-1-8,0-6 0,0 6-8,0 2 16,0-2 48,0 1-56,0-7 0,0 7 48,0 1-48,0-2 24,-2 2-56,2-8 32,0 11 40,0-3-16,0-2-24,0 5 56,0-11-56,0 5 0,0 3 48,0 1-72,2-1 24,-2-8 0,0 5-40,0 1 40,1-3 0,-1 6-40,0-9 40,2 5 16,-1 3 0,-1-5-48,2 8 88,-2-11-56,2 3-24,-1 5 24,1 0 24,1-5-48,-3-3 24,1 9 40,3-2-32,-3-1 0,1 0-8,-2-6 0,1 2-32,2 7 32,-3-3-8,3 2 40,-3-8-32,2 6 24,0 1-8,2-1-16,-1 0-64,-3-6 64,7 9 0,-6-4-8,1 1 8,1 1 32,-3-7-32,1 7-24,3 0-16,-1-6 0,0 9 8,-3-10 32,3 6 24,-1 0-24,1-4 32,0 6-64,-3-8 32,3 3-8,-2 4 8,1-3 8,1 2 40,-3-6-48,3 1 16,0 9 8,1-9-24,-1 9 0,-3-10 0,3 3 16,0 2 0,0 1-16,-1-3 0,-2-3 0,3 6-16,3-3-16,-4 2 48,1-3-16,-3-2 0,3 3 48,0 3-48,0-4-56,2 1 48,-5-3 8,3 1-40,-2 5 24,6-4 48,-6 0-64,-1-2 32,2 6 56,1-5-56,5 6 0,-8-1 32,0-6-32,1 3-88,2-1 88,1 4-8,-1-5 8,-3-1 0,8 8 80,-7-6-88,2 6 8,0-7-16,-3-1 16,5 2-104,-3 4 88,4-6 32,-3 2-32,-3-2 16,8 1 56,-7-1-88,6 0-24,-6 2 32,-1-2 24,8 0-64,-6 1 64,5 1 8,-5 1 0,-2-3-8,2 2 56,4-1-56,-3 2 0,0-1-8,-3-2 8,3 1 8,0 6-16,4-7 8,-6 1 16,-1-1-16,6 3-16,-4 4 0,4-6 32,-3 1-40,-3-2 24,3 1-24,4 1 24,-6-1-16,5 1-8,-6-2 24,2 1 32,6 1-24,-7 0-16,3-1-8,-4-1 16,6 2-32,-5 1 40,3-2 16,2 1 32,-6-2-56,3 2 64,0-1-32,3-1-40,-4 2 24,-2-2-16,1 0 0,7 1-16,-6-1 56,1 2-40,-3-2 0,6 0-8,-4 1 24,1-1-8,2 0-8,-5 0 0,1 0 0,2 0 0,5 0 32,-5 0-32,-3 0 0,6 0 40,-2 2-40,0-1 0,-2-1 24,-2 0-24,8 2 24,-7 0-8,2-2-16,4 1-8,-7-1 8,1 2-8,1-2 8,4 0 16,-3 0 16,-3 0-32,2 0-8,5 0 16,-5 0 24,1 0-24,-3 0-8,6 0 48,-2 0-16,2 0-24,-5 0 25,-1 0-33,8 0 16,-6-2 0,4 2-32,-3-1 8,-3 1 8,8-2-8,-7 2 16,7-2 0,-6 2 16,-2 0-24,8 0 24,-5 0-16,5 0 64,-5 0-8,-3 0-64,6-1 24,-4-1 24,5 1-24,-5-1-32,-2 2 8,8 0 32,-5-1 8,2 1-16,-4-2 8,-1 2-32,3 0 16,4-1 0,-4-1 16,3 0-16,-6 2-16,3-1 32,0-1-8,2 1-32,-4-1 16,-1 2-8,4 0 0,3-1 24,-5 1-16,1-2 16,-3 2-24,3 0 0,2-2 8,-4 1 32,3 1-24,-4 0-16,7-2 48,-5 1-16,4-2-40,-3 0 0,-3 3 8,5-7 16,-3 6-56,5-2 40,-3-1 24,-4 4-24,6-1-64,-5-1 64,6 1-16,-4-2 64,-3 3-48,3-2 40,3-1-40,-4 0 24,1 1-88,-3 2 64,6-3 48,-4 2-32,1-1 32,3-1-32,-6 3-16,2-5-48,1 4 48,3-3-8,-3 1 16,-3 3-8,2-3 24,4 0 16,-5-5-48,3 7 32,-4 1-24,6-7-16,-5 4-16,7-3 96,-6 0-8,-2 6-56,1-3 32,6-4-8,-4 4-24,0-4 0,-3 7 0,6-2 32,-4-6-8,1 7-16,-2-6-32,-1 7 24,2-3-32,1-5 48,3 5-16,-4-5 8,-2 8-8,3-1-40,3-5 48,-4 2-8,2-2 8,-4 6-8,4-6 48,-1 4-32,0-1 8,0-3-24,-3 6 0,3-2 56,0-4-64,-1 3-64,1-3 88,-3 6-16,2-3 32,1-4-8,-2 0 40,2 4-40,-3 3-24,5-7 8,-2 3-8,-1 0 56,1-5-24,-3 9-32,1-3 24,3-5 40,-3 5-80,1-5-24,-2 8 40,3-8-56,0 2 24,0 1 88,-1-2-16,-2 7-40,3-7 16,-2 0-32,2 0-48,-1 1 64,-2 6 0,2-3 56,-1-6-56,1 2 0,-2 4 8,0 3-8,0-9 16,0 1 16,0 2 8,1-1 16,-1 7-56,0-9-24,2 1 64,-2 4-8,1-4-32,-1 8 0,0-10-56,2 1 40,-2 1-24,1-1-16,-1 9 56,0-8 48,2 0-48,-2-1-16,2-1 64,-2 10-48,0-7 0,0-1 8,0-2 0,0 3-48,0 7 40,0-8-48,0 0 8,-2 0 48,0-1 48,2 9-56,-7-11 0,7 3 16,-2-1-72,-1 1 40,3 8 16,-2-8 24,-1 3-32,2 2 80,-1-8-48,2 11-24,-1-6-32,-3 1 8,3-3-8,-2 1-40,3 7 72,-3-7 40,1 3-72,1-4 24,-1 2 24,2 6-16,-3-4 0,1-2 56,-1 5 56,-5-9 0,8 10-112,-1-3 72,-5-6 8,6 4-88,-4 2-16,4 3 24,-7-9-64,5 1 8,-6 1 32,7 1-128,1 6 152,-7-6-56,6 3-8,-7-5 64,6 5 64,2 3-64,-6-5 64,5 4-32,-3-7-8,0 5 16,4 3-40,-2-8 0,-1 3 24,-3 2-32,4-5-16,2 8 24,-6-8 24,4 5-40,-4-1 40,5 0-32,1 4 8,-8-3-48,6-3 8,-6 3-8,7 1 152,1 2-104,-6-1 64,4-2 32,-6 1-80,7 1-88,1 1 72,-8-7-16,6 6-8,-4-2 64,4 0-40,2 3 0,-1-4 56,-7 1-40,7-1-48,-1 0 32,2 4 0,-6-3-56,4-3-16,-4 3 64,4 0 16,2 3-8,-6-2 80,5-1 0,-6 2-8,6-3 24,1 4-96,-7-1-48,6-2 96,-5 1-48,4-1-72,2 3 72,-6-2 48,4 1 16,-1-2-16,-3 0-16,6 3-32,-2-2-48,-4-1 8,4 1-8,1 1 120,1 1-72,-8-2 64,7-1-128,-6 0 48,6 1-16,1 2 32,-7-3 56,6 2 64,-1-1-96,-5-1 8,7 3-32,-4-1-16,-2-1-32,5 0 48,-4-1 32,5 3-32,-3 0-40,-5-3-16,6 0 8,-5 1 0,7 2 48,-2-1 72,-7-1-88,7 1 56,-6-1-64,8 2 24,-3-3-16,-3 3 56,4-1-64,-6 1 88,8 0-64,-1 0-24,-5 0 96,3-2-32,-4 0-136,7 2 96,-1-1 0,-7-1-48,6 2 24,-4-1 40,6 1-16,-3 0-32,-2 0 8,4-2-8,-6 2 104,7 0-72,-3 0 48,-4 0-48,5 0 48,-4 0-40,6 0-8,-3 0-56,-4 0 48,4 0-48,-5 0 8,8 0 48,-3 0 64,-3 0 40,0 0-72,-1 0-88,7 0 56,-6 0-24,0 0-16,4 0 24,-7 0 40,9 0-24,-2 0-8,-5 0-8,4 0 8,-4 2 96,7-2-88,-8 0-56,7 0 16,-8 0 16,5 0-88,4 0 112,-7 0 0,5 1 32,-7 1-40,5 1-40,4-3 48,-7 6-64,-1-6-136,2 2 64,-1 6-160,7-8 296,-6 1-456,-2 10-128,0-3-633,-1 3-743,9-11 1960,-6 12-2809,6 6-415,-10-6-689,10-12 3913</inkml:trace>
  <inkml:trace contextRef="#ctx0" brushRef="#br2" timeOffset="188461.72">5529 7893 3776,'0'0'0,"0"0"0,0-1 216,0-2-64,2-4-24,-1-4-8,-1 11-120,4-3 96,0-8 48,-1 8 1,4 0 15,-7 3-160,11-5 240,-11 2-8,6 3 16,-3-3-24,-3 3-224,6-1 144,-1 1-32,1 0-32,-1 0-48,-5 0-32,9 0 40,-6 0-16,1 3-32,2-2 16,-6-1-8,3 2 16,3 1-24,-3 2 16,2-2 0,-5-3-8,5 11 0,-2-8 0,2 6 8,-4-7 8,-1-2-16,3 14 40,-1-11 24,-2 10 0,0-3-24,0-10-40,0 11 104,0 2 16,-3-4 8,0 5 0,3-14-128,-5 14 152,2 1 24,-2-3 16,2 1 64,3-13-256,-2 10 216,2 3-40,0-8 8,0 6 0,0-11-184,0 3 160,0 0-16,2 8 8,3-11 24,-5 0-176,4 3 169,7-3-1,-8 0 64,10 0-88,-13 0-144,5 0 216,9-3-8,-3 0-112,-1-2-32,-10 5-64,11-3 24,2-2 8,-2 2-64,0-3-184,-11 6 216,11-11-688,3 8-569,-5-2-527,5 2-2865,-14 3 4649</inkml:trace>
  <inkml:trace contextRef="#ctx0" brushRef="#br2" timeOffset="188011.72">5290 8059 2208,'0'0'0,"-1"0"1392,-12 0-952,13 0-440,-1 0 384,-10 0 73,12-3-25,1 1 24,-2 2-456,1-1 424,1-1-96,-1 1-24,3 1-16,-4 0-288,1-3 248,2-2-40,2 2-8,0-7-56,-5 10-144,4-6 72,6-6 24,-6 2-40,1-2-8,-5 12-48,11-11 32,-6 0 16,-2 0 16,8 8-24,-11 3-40,3-16 48,2 11-16,-1-9-64,-1 11 112,-3 3-80,5-6 184,-2 1 24,2 1 40,-4 2 49,-1 2-297,4 0 312,-4 0 8,1 3 112,-1 2-104,0-5-328,0 12 296,0-9 0,0 12-8,0-12-64,0-3-224,2 15 112,-2-12 16,1 15-48,1-9-16,-2-9-64,1 13 64,-1-1-48,0 1 8,4-1-24,-4-12 0,1 14 88,2-3-48,0 2-40,0 1 0,-3-14 0,5 9-16,-2 4-24,2-3-8,-2 3-80,-3-13 128,6 3-288,-1 11-400,1-11-496,-1 2-633,-5-5 1817,9 11-1920,-5-11-2641,-4 0 4561</inkml:trace>
  <inkml:trace contextRef="#ctx0" brushRef="#br2" timeOffset="-18647.29">1555 8162 3016,'0'0'0,"0"0"656,0 0-656,2-1 440,-2-1 24,0 1 17,0 1 47,0 0-528,0-2 520,0-1 0,0 1-32,0-1-32,0 3-456,0-1 488,0-3-48,0 3 32,-2-1 33,2 2-505,-3-1 512,0-2-16,0-2-16,-2 2-40,5 3-440,-5-3 416,-1-2-64,3 0-56,-10 1-48,13 4-248,-3-7 224,-1 3 8,-7-3-24,8 3-24,3 4-184,-7-7 152,-5 3 16,7 1-7,-7-2 7,12 5-168,-4-2 128,0 1-64,-10-1 32,11 2-64,3 0-32,-5 0 48,-8 0-32,10 3-64,-1 1 32,4-4 16,-13 3-32,10 0 32,0 9 0,0-9 0,3-3 0,-3 5 0,-1 0-48,1 9 48,0-11-8,3-3 8,0 5-40,0 7-8,0-9 16,0 10 0,0-13 32,2 5-32,1 7 24,0-9-32,2 10 8,-5-13 32,4 4-24,3 10 8,7-9-32,-10 9 40,-4-14 8,13 5 8,-8 12-16,12-3 8,-14-9-8,-3-5 8,16 19-32,-10-7 7,6 4 25,-5-2-40,-7-14 40,14 14-40,-10 2-8,9-2 0,-9 0 24,-4-14 24,5 17-8,9-5 8,-11 2-24,2 4 16,-5-18 8,3 12-8,2 2 8,-2-1 16,-1 1 16,-2-14-32,1 4 48,-1 12-8,0-11 8,-3 9 16,3-14-64,-3 3 105,-2 10 31,-7-10-8,7 0 48,5-3-176,-19 3 112,4-3 80,-1 0 8,-1-2-64,17 2-136,-19-3 144,0-1-96,4-3-8,-3 1-40,18 6 0,-14-5 0,0-10-56,10 10-40,-10-8-136,14 13 232,-4-6-696,0-9-609,-1 2-1015,5 8-825,0 5 3145,0-14-5417,0 14 5417</inkml:trace>
  <inkml:trace contextRef="#ctx0" brushRef="#br2" timeOffset="175431.72">597 8820 1656,'0'0'0,"0"4"1376,0-4-376,0 3-175,0-3-825,0 0 736,0 3-40,0-3-80,0 1-56,0-1-560,0 4 528,0-4-40,0 0-40,0 0-7,0 0-441,0 0 352,0 0-24,0 3-40,0-3 8,0 0-296,0 0 272,0 0-56,4 0-24,1 3-16,-5-3-176,3 0 168,7 0 24,-6 0-48,9 0-40,-13 0-104,9 1 120,2-1-80,-2 3 24,4-1-48,-13-2-16,11 2-24,0-2 24,1 3 8,-1 0 24,-11-3-32,14 3 8,-6-1-16,-2 1 16,9 0 24,-15-3-32,3 3 8,6-2 16,-6 3-48,0 7 8,-3-11 16,3 3 32,-1 6 32,0-7 56,-2 9-24,0-11-96,0 11 96,0-7-16,0 10-32,0-1 0,0-13-48,0 9 56,-4 4-48,4-1-32,0 2-24,0-14 48,0 11-152,0 3-544,0-1-992,11 15-1609,-11-28 3297,0 16-5145,0-16 5145</inkml:trace>
  <inkml:trace contextRef="#ctx0" brushRef="#br2" timeOffset="174782.72">4 9497 3464,'0'0'0,"0"0"1192,0 4-647,0-4-545,0 0 408,-3 0-88,3 0-48,0 3-40,0-3-232,0 0 256,0 0-16,0 0 8,2 0-48,-2 0-200,1 1 224,2-1 48,0 0 0,2 0 40,-5 0-312,5-1 288,-1-2-8,7-1-24,-7 1-7,-4 3-249,9-4 232,-4 0-24,7-5 0,-3 4-8,-9 5-200,7-11 152,8 8-24,-4-11-32,2 10 0,-13 4-96,15-13 72,0 7 24,0-7-16,-1 1-40,-14 12-40,14-11 32,2 0 0,0-5 16,-1 4-40,-15 12-8,19-14 40,-3 1-24,-1 2-24,2-1 24,-17 12-16,18-14-8,0 3 8,1-3-16,0 0 8,-19 14 8,19-16 8,-1 2-16,1-3 32,-2-1-16,-17 18-8,21-14 16,-3-4 0,0 2-32,2-1 0,-20 17 16,17-21 16,-1 6-40,1-2 32,-1 1-8,-16 16 0,18-16-8,-2 2 32,0 0-8,-1 3 24,-15 11-40,11-11 24,2 2 0,-2 4-8,1 1-24,-12 4 8,10-7 16,-6 6-56,9-4 32,-10 2 32,-3 3-24,6-5 0,-3 1 8,4 2 8,-3 0-24,-4 2 8,5-1 8,0-1-24,-1-1-72,1 3-8,-5 0 96,5-1-328,-2-1-392,2 1-401,-2-3-327,-3 4 1448,4 0-1624,-1 0-2521,-3 0 4145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23925" y="909638"/>
            <a:ext cx="5983288" cy="448627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de-DE" sz="4800" b="0" strike="noStrike" spc="-1">
                <a:latin typeface="Arial"/>
              </a:rPr>
              <a:t>Folie mittels Klicken verschieben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83125" y="5684240"/>
            <a:ext cx="6264628" cy="538485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de-DE" sz="22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98390" cy="59795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de-DE" sz="15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 idx="4"/>
          </p:nvPr>
        </p:nvSpPr>
        <p:spPr>
          <a:xfrm>
            <a:off x="4432488" y="0"/>
            <a:ext cx="3398390" cy="59795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de-DE" sz="15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de-DE" sz="15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 idx="5"/>
          </p:nvPr>
        </p:nvSpPr>
        <p:spPr>
          <a:xfrm>
            <a:off x="0" y="11368882"/>
            <a:ext cx="3398390" cy="59795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de-DE" sz="1500" b="0" strike="noStrike" spc="-1">
                <a:latin typeface="Times New Roman"/>
              </a:defRPr>
            </a:lvl1pPr>
          </a:lstStyle>
          <a:p>
            <a:r>
              <a:rPr lang="de-DE" sz="15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 idx="6"/>
          </p:nvPr>
        </p:nvSpPr>
        <p:spPr>
          <a:xfrm>
            <a:off x="4432488" y="11368882"/>
            <a:ext cx="3398390" cy="59795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de-DE" sz="15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8716FF2F-235C-4FF2-8806-0DB61DF778B9}" type="slidenum">
              <a:rPr lang="de-DE" sz="1500" b="0" strike="noStrike" spc="-1">
                <a:latin typeface="Times New Roman"/>
              </a:rPr>
              <a:t>‹Nr.›</a:t>
            </a:fld>
            <a:endParaRPr lang="de-DE" sz="15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2028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/>
          </a:p>
        </p:txBody>
      </p:sp>
      <p:sp>
        <p:nvSpPr>
          <p:cNvPr id="1946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16EAC40-68B8-4211-B26D-7C254D782D2F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60080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ln w="0">
            <a:noFill/>
          </a:ln>
        </p:spPr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710406" y="4925508"/>
            <a:ext cx="5682505" cy="402897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2200" spc="-1"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sldNum" idx="92"/>
          </p:nvPr>
        </p:nvSpPr>
        <p:spPr>
          <a:xfrm>
            <a:off x="4024144" y="9721270"/>
            <a:ext cx="3077681" cy="5125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de-DE" sz="13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CEA3F5-6BEB-49B4-851B-400DE5816DA9}" type="slidenum">
              <a:rPr lang="de-DE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44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/>
          <p:cNvSpPr/>
          <p:nvPr userDrawn="1"/>
        </p:nvSpPr>
        <p:spPr>
          <a:xfrm>
            <a:off x="-192088" y="-115888"/>
            <a:ext cx="9528176" cy="6202363"/>
          </a:xfrm>
          <a:custGeom>
            <a:avLst/>
            <a:gdLst>
              <a:gd name="connsiteX0" fmla="*/ 0 w 9529482"/>
              <a:gd name="connsiteY0" fmla="*/ 44823 h 6203576"/>
              <a:gd name="connsiteX1" fmla="*/ 26894 w 9529482"/>
              <a:gd name="connsiteY1" fmla="*/ 6203576 h 6203576"/>
              <a:gd name="connsiteX2" fmla="*/ 9484658 w 9529482"/>
              <a:gd name="connsiteY2" fmla="*/ 4814047 h 6203576"/>
              <a:gd name="connsiteX3" fmla="*/ 9529482 w 9529482"/>
              <a:gd name="connsiteY3" fmla="*/ 0 h 6203576"/>
              <a:gd name="connsiteX4" fmla="*/ 0 w 9529482"/>
              <a:gd name="connsiteY4" fmla="*/ 44823 h 620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0"/>
          </p:nvPr>
        </p:nvSpPr>
        <p:spPr>
          <a:xfrm>
            <a:off x="256328" y="1268760"/>
            <a:ext cx="8631343" cy="24482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760000"/>
            <a:ext cx="4185415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15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D880EE7-C805-4848-B8C8-E4E5EFBCB602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6CA0EEE-29EE-4D96-83FB-3F35C2872FA3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800710A-6A8B-4871-8859-4AEED8F3DA58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C936C99-3DA4-495E-B65C-D4C160B82E8E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A538A52-529F-4F3F-A264-E9027BFB65B0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B5875A2-07E3-4881-9EB2-5064CA147D85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B465561-BFC8-4FE2-90B1-CDE6EBBEC3A8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055756D-A6D8-42E5-BF5F-E453EE13F539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03A229C-C0B0-4A41-AC5F-41833161A25C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D6EABB9-6AFE-46DC-8715-3C9222502BE3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5BC0D31-80D3-41AC-AB97-C623C8EF8D25}" type="slidenum">
              <a:t>‹Nr.›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79A5EF3-36FD-4494-AD11-C5EA56B4F56F}" type="slidenum">
              <a:t>‹Nr.›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de-DE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 2"/>
          <p:cNvSpPr/>
          <p:nvPr/>
        </p:nvSpPr>
        <p:spPr>
          <a:xfrm>
            <a:off x="-192240" y="-115920"/>
            <a:ext cx="9527400" cy="6201720"/>
          </a:xfrm>
          <a:custGeom>
            <a:avLst/>
            <a:gdLst/>
            <a:ahLst/>
            <a:cxnLst/>
            <a:rect l="l" t="t" r="r" b="b"/>
            <a:pathLst>
              <a:path w="9529482" h="6203576">
                <a:moveTo>
                  <a:pt x="0" y="44823"/>
                </a:moveTo>
                <a:lnTo>
                  <a:pt x="26894" y="6203576"/>
                </a:lnTo>
                <a:lnTo>
                  <a:pt x="9484658" y="4814047"/>
                </a:lnTo>
                <a:lnTo>
                  <a:pt x="9529482" y="0"/>
                </a:lnTo>
                <a:lnTo>
                  <a:pt x="0" y="448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Grafik 1"/>
          <p:cNvPicPr/>
          <p:nvPr/>
        </p:nvPicPr>
        <p:blipFill>
          <a:blip r:embed="rId15"/>
          <a:stretch/>
        </p:blipFill>
        <p:spPr>
          <a:xfrm>
            <a:off x="4572000" y="5760000"/>
            <a:ext cx="4184640" cy="8092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fik 9"/>
          <p:cNvPicPr/>
          <p:nvPr/>
        </p:nvPicPr>
        <p:blipFill>
          <a:blip r:embed="rId14"/>
          <a:stretch/>
        </p:blipFill>
        <p:spPr>
          <a:xfrm>
            <a:off x="5828400" y="183600"/>
            <a:ext cx="3062880" cy="592200"/>
          </a:xfrm>
          <a:prstGeom prst="rect">
            <a:avLst/>
          </a:prstGeom>
          <a:ln w="0">
            <a:noFill/>
          </a:ln>
        </p:spPr>
      </p:pic>
      <p:sp>
        <p:nvSpPr>
          <p:cNvPr id="41" name="Rectangle 8"/>
          <p:cNvSpPr/>
          <p:nvPr/>
        </p:nvSpPr>
        <p:spPr>
          <a:xfrm>
            <a:off x="0" y="900000"/>
            <a:ext cx="9143280" cy="5760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1"/>
          <p:cNvSpPr>
            <a:spLocks noGrp="1"/>
          </p:cNvSpPr>
          <p:nvPr>
            <p:ph type="ftr" idx="1"/>
          </p:nvPr>
        </p:nvSpPr>
        <p:spPr>
          <a:xfrm>
            <a:off x="2324160" y="6453360"/>
            <a:ext cx="49474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ctr">
              <a:lnSpc>
                <a:spcPct val="100000"/>
              </a:lnSpc>
              <a:buNone/>
              <a:defRPr lang="de-DE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sldNum" idx="2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6EE506-BFE0-4706-9E50-BB19279E4B7C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‹Nr.›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3"/>
          </p:nvPr>
        </p:nvSpPr>
        <p:spPr>
          <a:xfrm>
            <a:off x="263520" y="6453360"/>
            <a:ext cx="185976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1400" b="0" strike="noStrike" spc="-1">
                <a:latin typeface="Times New Roman"/>
              </a:defRPr>
            </a:lvl1pPr>
          </a:lstStyle>
          <a:p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C95BC1C-B289-4324-957A-6C8BAA2C5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271" y="1473597"/>
            <a:ext cx="4408429" cy="3910806"/>
          </a:xfrm>
          <a:prstGeom prst="rect">
            <a:avLst/>
          </a:prstGeom>
        </p:spPr>
      </p:pic>
      <p:sp>
        <p:nvSpPr>
          <p:cNvPr id="5" name="Textplatzhalter 6">
            <a:extLst>
              <a:ext uri="{FF2B5EF4-FFF2-40B4-BE49-F238E27FC236}">
                <a16:creationId xmlns:a16="http://schemas.microsoft.com/office/drawing/2014/main" id="{C5B6C9B0-4CA3-9B26-F370-4D98B409EB66}"/>
              </a:ext>
            </a:extLst>
          </p:cNvPr>
          <p:cNvSpPr txBox="1">
            <a:spLocks/>
          </p:cNvSpPr>
          <p:nvPr/>
        </p:nvSpPr>
        <p:spPr bwMode="auto">
          <a:xfrm>
            <a:off x="539552" y="548680"/>
            <a:ext cx="6552728" cy="1872208"/>
          </a:xfrm>
          <a:custGeom>
            <a:avLst/>
            <a:gdLst>
              <a:gd name="T0" fmla="*/ 0 w 9144000"/>
              <a:gd name="T1" fmla="*/ 0 h 5963462"/>
              <a:gd name="T2" fmla="*/ 7263209 w 9144000"/>
              <a:gd name="T3" fmla="*/ 0 h 5963462"/>
              <a:gd name="T4" fmla="*/ 7263209 w 9144000"/>
              <a:gd name="T5" fmla="*/ 132131 h 5963462"/>
              <a:gd name="T6" fmla="*/ 0 w 9144000"/>
              <a:gd name="T7" fmla="*/ 169340 h 5963462"/>
              <a:gd name="T8" fmla="*/ 0 w 9144000"/>
              <a:gd name="T9" fmla="*/ 0 h 59634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5963462"/>
              <a:gd name="T17" fmla="*/ 9144000 w 9144000"/>
              <a:gd name="T18" fmla="*/ 5963462 h 59634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5963462">
                <a:moveTo>
                  <a:pt x="0" y="0"/>
                </a:moveTo>
                <a:lnTo>
                  <a:pt x="9144000" y="0"/>
                </a:lnTo>
                <a:lnTo>
                  <a:pt x="9144000" y="4653136"/>
                </a:lnTo>
                <a:lnTo>
                  <a:pt x="0" y="5963462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de-DE" altLang="de-DE" sz="3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Funktionsprinzipien und Anwendungen von Algorithmen zur Pfadplanung</a:t>
            </a:r>
          </a:p>
        </p:txBody>
      </p:sp>
      <p:sp>
        <p:nvSpPr>
          <p:cNvPr id="6" name="Textplatzhalter 6">
            <a:extLst>
              <a:ext uri="{FF2B5EF4-FFF2-40B4-BE49-F238E27FC236}">
                <a16:creationId xmlns:a16="http://schemas.microsoft.com/office/drawing/2014/main" id="{FA48DBFA-7FA1-7AAC-494A-1A25F86286E6}"/>
              </a:ext>
            </a:extLst>
          </p:cNvPr>
          <p:cNvSpPr txBox="1">
            <a:spLocks/>
          </p:cNvSpPr>
          <p:nvPr/>
        </p:nvSpPr>
        <p:spPr bwMode="auto">
          <a:xfrm>
            <a:off x="539552" y="2285628"/>
            <a:ext cx="4968552" cy="1440160"/>
          </a:xfrm>
          <a:custGeom>
            <a:avLst/>
            <a:gdLst>
              <a:gd name="T0" fmla="*/ 0 w 9144000"/>
              <a:gd name="T1" fmla="*/ 0 h 5963462"/>
              <a:gd name="T2" fmla="*/ 7263209 w 9144000"/>
              <a:gd name="T3" fmla="*/ 0 h 5963462"/>
              <a:gd name="T4" fmla="*/ 7263209 w 9144000"/>
              <a:gd name="T5" fmla="*/ 132131 h 5963462"/>
              <a:gd name="T6" fmla="*/ 0 w 9144000"/>
              <a:gd name="T7" fmla="*/ 169340 h 5963462"/>
              <a:gd name="T8" fmla="*/ 0 w 9144000"/>
              <a:gd name="T9" fmla="*/ 0 h 59634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5963462"/>
              <a:gd name="T17" fmla="*/ 9144000 w 9144000"/>
              <a:gd name="T18" fmla="*/ 5963462 h 59634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5963462">
                <a:moveTo>
                  <a:pt x="0" y="0"/>
                </a:moveTo>
                <a:lnTo>
                  <a:pt x="9144000" y="0"/>
                </a:lnTo>
                <a:lnTo>
                  <a:pt x="9144000" y="4653136"/>
                </a:lnTo>
                <a:lnTo>
                  <a:pt x="0" y="5963462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sz="3400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lwyn New Lt" panose="020B0303000000020004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lwyn New Lt" panose="020B0303000000020004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lwyn New Lt" panose="020B0303000000020004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lwyn New Lt" panose="020B03030000000200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 sz="1800" dirty="0"/>
              <a:t>Tana Bögel, Moritz Hein, Jana Löwen </a:t>
            </a:r>
          </a:p>
        </p:txBody>
      </p:sp>
    </p:spTree>
    <p:extLst>
      <p:ext uri="{BB962C8B-B14F-4D97-AF65-F5344CB8AC3E}">
        <p14:creationId xmlns:p14="http://schemas.microsoft.com/office/powerpoint/2010/main" val="462352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2"/>
          <p:cNvSpPr>
            <a:spLocks noGrp="1"/>
          </p:cNvSpPr>
          <p:nvPr>
            <p:ph type="ftr" idx="56"/>
          </p:nvPr>
        </p:nvSpPr>
        <p:spPr>
          <a:xfrm>
            <a:off x="258840" y="6453360"/>
            <a:ext cx="701280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1600" b="0" strike="noStrike" spc="-1" dirty="0">
              <a:latin typeface="Times New Roman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sldNum" idx="57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0F40B7-1068-4339-B8ED-051F7E8542D3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10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Negativer Zyklus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316" name="PlaceHolder 49"/>
          <p:cNvSpPr txBox="1"/>
          <p:nvPr/>
        </p:nvSpPr>
        <p:spPr>
          <a:xfrm>
            <a:off x="251640" y="1521000"/>
            <a:ext cx="8639280" cy="388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Runde 1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d[v]=1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parent[v]=s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</p:txBody>
      </p:sp>
      <p:graphicFrame>
        <p:nvGraphicFramePr>
          <p:cNvPr id="317" name="Tabelle 316"/>
          <p:cNvGraphicFramePr/>
          <p:nvPr/>
        </p:nvGraphicFramePr>
        <p:xfrm>
          <a:off x="708120" y="4306320"/>
          <a:ext cx="1902960" cy="1417800"/>
        </p:xfrm>
        <a:graphic>
          <a:graphicData uri="http://schemas.openxmlformats.org/drawingml/2006/table">
            <a:tbl>
              <a:tblPr/>
              <a:tblGrid>
                <a:gridCol w="42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 dirty="0">
                          <a:solidFill>
                            <a:srgbClr val="FFFFFF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d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 dirty="0" err="1">
                          <a:solidFill>
                            <a:srgbClr val="FFFFFF"/>
                          </a:solidFill>
                          <a:latin typeface="Verdana"/>
                        </a:rPr>
                        <a:t>parent</a:t>
                      </a:r>
                      <a:endParaRPr lang="de-DE" sz="1600" b="0" strike="noStrike" spc="-1" dirty="0">
                        <a:solidFill>
                          <a:srgbClr val="FFFFFF"/>
                        </a:solidFill>
                        <a:latin typeface="Verdana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1</a:t>
                      </a:r>
                      <a:endParaRPr lang="de-DE" sz="1600" b="1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9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t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∞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 dirty="0">
                          <a:solidFill>
                            <a:srgbClr val="000000"/>
                          </a:solidFill>
                          <a:latin typeface="Verdana"/>
                        </a:rPr>
                        <a:t>-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18" name="Gruppieren 317"/>
          <p:cNvGrpSpPr/>
          <p:nvPr/>
        </p:nvGrpSpPr>
        <p:grpSpPr>
          <a:xfrm>
            <a:off x="4677480" y="3389760"/>
            <a:ext cx="3960000" cy="1268280"/>
            <a:chOff x="4677480" y="3389760"/>
            <a:chExt cx="3960000" cy="1268280"/>
          </a:xfrm>
        </p:grpSpPr>
        <p:grpSp>
          <p:nvGrpSpPr>
            <p:cNvPr id="319" name="Gruppieren 318"/>
            <p:cNvGrpSpPr/>
            <p:nvPr/>
          </p:nvGrpSpPr>
          <p:grpSpPr>
            <a:xfrm>
              <a:off x="7944840" y="3595680"/>
              <a:ext cx="692640" cy="681840"/>
              <a:chOff x="7944840" y="3595680"/>
              <a:chExt cx="692640" cy="681840"/>
            </a:xfrm>
          </p:grpSpPr>
          <p:sp>
            <p:nvSpPr>
              <p:cNvPr id="320" name="Freihandform 319"/>
              <p:cNvSpPr/>
              <p:nvPr/>
            </p:nvSpPr>
            <p:spPr>
              <a:xfrm>
                <a:off x="7944840" y="3595680"/>
                <a:ext cx="69264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BFBFBF"/>
              </a:solidFill>
              <a:ln w="0">
                <a:noFill/>
              </a:ln>
            </p:spPr>
          </p:sp>
          <p:sp>
            <p:nvSpPr>
              <p:cNvPr id="321" name="Freihandform 320"/>
              <p:cNvSpPr/>
              <p:nvPr/>
            </p:nvSpPr>
            <p:spPr>
              <a:xfrm>
                <a:off x="7944840" y="3595680"/>
                <a:ext cx="69264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noFill/>
              <a:ln w="12600">
                <a:solidFill>
                  <a:srgbClr val="000000"/>
                </a:solidFill>
                <a:round/>
              </a:ln>
            </p:spPr>
          </p:sp>
          <p:sp>
            <p:nvSpPr>
              <p:cNvPr id="322" name="Textfeld 321"/>
              <p:cNvSpPr txBox="1"/>
              <p:nvPr/>
            </p:nvSpPr>
            <p:spPr>
              <a:xfrm>
                <a:off x="8241840" y="3801240"/>
                <a:ext cx="312480" cy="30276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0" tIns="0" rIns="0" bIns="0" anchor="t">
                <a:noAutofit/>
              </a:bodyPr>
              <a:lstStyle/>
              <a:p>
                <a:r>
                  <a:rPr lang="de-DE" sz="1400" b="0" strike="noStrike" spc="-1">
                    <a:solidFill>
                      <a:srgbClr val="000000"/>
                    </a:solidFill>
                    <a:latin typeface="Calibri"/>
                  </a:rPr>
                  <a:t>t</a:t>
                </a:r>
                <a:endParaRPr lang="de-DE" sz="1400" b="0" strike="noStrike" spc="-1">
                  <a:latin typeface="Arial"/>
                </a:endParaRPr>
              </a:p>
            </p:txBody>
          </p:sp>
          <p:sp>
            <p:nvSpPr>
              <p:cNvPr id="323" name="Freihandform 322"/>
              <p:cNvSpPr/>
              <p:nvPr/>
            </p:nvSpPr>
            <p:spPr>
              <a:xfrm>
                <a:off x="7944840" y="3595680"/>
                <a:ext cx="69264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BFBFBF"/>
              </a:solidFill>
              <a:ln w="0">
                <a:noFill/>
              </a:ln>
            </p:spPr>
          </p:sp>
          <p:sp>
            <p:nvSpPr>
              <p:cNvPr id="324" name="Freihandform 323"/>
              <p:cNvSpPr/>
              <p:nvPr/>
            </p:nvSpPr>
            <p:spPr>
              <a:xfrm>
                <a:off x="7944840" y="3595680"/>
                <a:ext cx="69264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noFill/>
              <a:ln w="12600">
                <a:solidFill>
                  <a:srgbClr val="000000"/>
                </a:solidFill>
                <a:round/>
              </a:ln>
            </p:spPr>
          </p:sp>
          <p:sp>
            <p:nvSpPr>
              <p:cNvPr id="325" name="Textfeld 324"/>
              <p:cNvSpPr txBox="1"/>
              <p:nvPr/>
            </p:nvSpPr>
            <p:spPr>
              <a:xfrm>
                <a:off x="8241840" y="3801240"/>
                <a:ext cx="312480" cy="30528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0" tIns="0" rIns="0" bIns="0" anchor="t">
                <a:noAutofit/>
              </a:bodyPr>
              <a:lstStyle/>
              <a:p>
                <a:r>
                  <a:rPr lang="de-DE" sz="2400" b="0" strike="noStrike" spc="-1">
                    <a:solidFill>
                      <a:srgbClr val="000000"/>
                    </a:solidFill>
                    <a:latin typeface="Calibri"/>
                  </a:rPr>
                  <a:t>t</a:t>
                </a:r>
                <a:endParaRPr lang="de-DE" sz="2400" b="0" strike="noStrike" spc="-1">
                  <a:latin typeface="Arial"/>
                </a:endParaRPr>
              </a:p>
            </p:txBody>
          </p:sp>
        </p:grpSp>
        <p:grpSp>
          <p:nvGrpSpPr>
            <p:cNvPr id="326" name="Gruppieren 325"/>
            <p:cNvGrpSpPr/>
            <p:nvPr/>
          </p:nvGrpSpPr>
          <p:grpSpPr>
            <a:xfrm>
              <a:off x="4677480" y="3595680"/>
              <a:ext cx="693000" cy="681840"/>
              <a:chOff x="4677480" y="3595680"/>
              <a:chExt cx="693000" cy="681840"/>
            </a:xfrm>
          </p:grpSpPr>
          <p:sp>
            <p:nvSpPr>
              <p:cNvPr id="327" name="Freihandform 326"/>
              <p:cNvSpPr/>
              <p:nvPr/>
            </p:nvSpPr>
            <p:spPr>
              <a:xfrm>
                <a:off x="4677480" y="3595680"/>
                <a:ext cx="69300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5" h="1894">
                    <a:moveTo>
                      <a:pt x="0" y="944"/>
                    </a:moveTo>
                    <a:cubicBezTo>
                      <a:pt x="0" y="778"/>
                      <a:pt x="44" y="615"/>
                      <a:pt x="129" y="472"/>
                    </a:cubicBezTo>
                    <a:cubicBezTo>
                      <a:pt x="213" y="326"/>
                      <a:pt x="337" y="208"/>
                      <a:pt x="480" y="123"/>
                    </a:cubicBezTo>
                    <a:cubicBezTo>
                      <a:pt x="628" y="41"/>
                      <a:pt x="794" y="0"/>
                      <a:pt x="963" y="0"/>
                    </a:cubicBezTo>
                    <a:cubicBezTo>
                      <a:pt x="1130" y="0"/>
                      <a:pt x="1296" y="41"/>
                      <a:pt x="1446" y="123"/>
                    </a:cubicBezTo>
                    <a:cubicBezTo>
                      <a:pt x="1589" y="208"/>
                      <a:pt x="1713" y="326"/>
                      <a:pt x="1796" y="472"/>
                    </a:cubicBezTo>
                    <a:cubicBezTo>
                      <a:pt x="1882" y="615"/>
                      <a:pt x="1925" y="778"/>
                      <a:pt x="1925" y="944"/>
                    </a:cubicBezTo>
                    <a:cubicBezTo>
                      <a:pt x="1925" y="1111"/>
                      <a:pt x="1882" y="1274"/>
                      <a:pt x="1796" y="1417"/>
                    </a:cubicBezTo>
                    <a:cubicBezTo>
                      <a:pt x="1713" y="1563"/>
                      <a:pt x="1589" y="1683"/>
                      <a:pt x="1446" y="1767"/>
                    </a:cubicBezTo>
                    <a:cubicBezTo>
                      <a:pt x="1296" y="1849"/>
                      <a:pt x="1130" y="1894"/>
                      <a:pt x="963" y="1894"/>
                    </a:cubicBezTo>
                    <a:cubicBezTo>
                      <a:pt x="794" y="1894"/>
                      <a:pt x="628" y="1849"/>
                      <a:pt x="480" y="1767"/>
                    </a:cubicBezTo>
                    <a:cubicBezTo>
                      <a:pt x="337" y="1683"/>
                      <a:pt x="213" y="1563"/>
                      <a:pt x="129" y="1417"/>
                    </a:cubicBezTo>
                    <a:cubicBezTo>
                      <a:pt x="44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0">
                <a:noFill/>
              </a:ln>
            </p:spPr>
          </p:sp>
          <p:sp>
            <p:nvSpPr>
              <p:cNvPr id="328" name="Freihandform 327"/>
              <p:cNvSpPr/>
              <p:nvPr/>
            </p:nvSpPr>
            <p:spPr>
              <a:xfrm>
                <a:off x="4677480" y="3595680"/>
                <a:ext cx="69300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5" h="1894">
                    <a:moveTo>
                      <a:pt x="0" y="944"/>
                    </a:moveTo>
                    <a:cubicBezTo>
                      <a:pt x="0" y="778"/>
                      <a:pt x="44" y="615"/>
                      <a:pt x="129" y="472"/>
                    </a:cubicBezTo>
                    <a:cubicBezTo>
                      <a:pt x="213" y="326"/>
                      <a:pt x="337" y="208"/>
                      <a:pt x="480" y="123"/>
                    </a:cubicBezTo>
                    <a:cubicBezTo>
                      <a:pt x="628" y="41"/>
                      <a:pt x="794" y="0"/>
                      <a:pt x="963" y="0"/>
                    </a:cubicBezTo>
                    <a:cubicBezTo>
                      <a:pt x="1130" y="0"/>
                      <a:pt x="1296" y="41"/>
                      <a:pt x="1446" y="123"/>
                    </a:cubicBezTo>
                    <a:cubicBezTo>
                      <a:pt x="1589" y="208"/>
                      <a:pt x="1713" y="326"/>
                      <a:pt x="1796" y="472"/>
                    </a:cubicBezTo>
                    <a:cubicBezTo>
                      <a:pt x="1882" y="615"/>
                      <a:pt x="1925" y="778"/>
                      <a:pt x="1925" y="944"/>
                    </a:cubicBezTo>
                    <a:cubicBezTo>
                      <a:pt x="1925" y="1111"/>
                      <a:pt x="1882" y="1274"/>
                      <a:pt x="1796" y="1417"/>
                    </a:cubicBezTo>
                    <a:cubicBezTo>
                      <a:pt x="1713" y="1563"/>
                      <a:pt x="1589" y="1683"/>
                      <a:pt x="1446" y="1767"/>
                    </a:cubicBezTo>
                    <a:cubicBezTo>
                      <a:pt x="1296" y="1849"/>
                      <a:pt x="1130" y="1894"/>
                      <a:pt x="963" y="1894"/>
                    </a:cubicBezTo>
                    <a:cubicBezTo>
                      <a:pt x="794" y="1894"/>
                      <a:pt x="628" y="1849"/>
                      <a:pt x="480" y="1767"/>
                    </a:cubicBezTo>
                    <a:cubicBezTo>
                      <a:pt x="337" y="1683"/>
                      <a:pt x="213" y="1563"/>
                      <a:pt x="129" y="1417"/>
                    </a:cubicBezTo>
                    <a:cubicBezTo>
                      <a:pt x="44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12600">
                <a:solidFill>
                  <a:srgbClr val="000000"/>
                </a:solidFill>
                <a:round/>
              </a:ln>
            </p:spPr>
          </p:sp>
          <p:sp>
            <p:nvSpPr>
              <p:cNvPr id="329" name="Textfeld 328"/>
              <p:cNvSpPr txBox="1"/>
              <p:nvPr/>
            </p:nvSpPr>
            <p:spPr>
              <a:xfrm>
                <a:off x="4961160" y="3801240"/>
                <a:ext cx="312480" cy="305280"/>
              </a:xfrm>
              <a:prstGeom prst="rect">
                <a:avLst/>
              </a:prstGeom>
              <a:solidFill>
                <a:srgbClr val="115E67"/>
              </a:solidFill>
              <a:ln w="0">
                <a:noFill/>
              </a:ln>
            </p:spPr>
            <p:txBody>
              <a:bodyPr lIns="0" tIns="0" rIns="0" bIns="0" anchor="t">
                <a:noAutofit/>
              </a:bodyPr>
              <a:lstStyle/>
              <a:p>
                <a:r>
                  <a:rPr lang="de-DE" sz="2400" b="0" strike="noStrike" spc="-1" dirty="0">
                    <a:solidFill>
                      <a:srgbClr val="FFFFFF"/>
                    </a:solidFill>
                    <a:latin typeface="Calibri"/>
                  </a:rPr>
                  <a:t>s</a:t>
                </a:r>
                <a:endParaRPr lang="de-DE" sz="2400" b="0" strike="noStrike" spc="-1" dirty="0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grpSp>
          <p:nvGrpSpPr>
            <p:cNvPr id="330" name="Gruppieren 329"/>
            <p:cNvGrpSpPr/>
            <p:nvPr/>
          </p:nvGrpSpPr>
          <p:grpSpPr>
            <a:xfrm>
              <a:off x="6312600" y="3595680"/>
              <a:ext cx="692280" cy="681840"/>
              <a:chOff x="6312600" y="3595680"/>
              <a:chExt cx="692280" cy="681840"/>
            </a:xfrm>
          </p:grpSpPr>
          <p:sp>
            <p:nvSpPr>
              <p:cNvPr id="331" name="Freihandform 330"/>
              <p:cNvSpPr/>
              <p:nvPr/>
            </p:nvSpPr>
            <p:spPr>
              <a:xfrm>
                <a:off x="6312600" y="3595680"/>
                <a:ext cx="69228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3" h="1894">
                    <a:moveTo>
                      <a:pt x="0" y="944"/>
                    </a:moveTo>
                    <a:cubicBezTo>
                      <a:pt x="0" y="778"/>
                      <a:pt x="41" y="615"/>
                      <a:pt x="129" y="472"/>
                    </a:cubicBezTo>
                    <a:cubicBezTo>
                      <a:pt x="211" y="328"/>
                      <a:pt x="334" y="209"/>
                      <a:pt x="479" y="123"/>
                    </a:cubicBezTo>
                    <a:cubicBezTo>
                      <a:pt x="626" y="43"/>
                      <a:pt x="793" y="0"/>
                      <a:pt x="962" y="0"/>
                    </a:cubicBezTo>
                    <a:cubicBezTo>
                      <a:pt x="1128" y="0"/>
                      <a:pt x="1294" y="43"/>
                      <a:pt x="1442" y="123"/>
                    </a:cubicBezTo>
                    <a:cubicBezTo>
                      <a:pt x="1587" y="209"/>
                      <a:pt x="1711" y="328"/>
                      <a:pt x="1794" y="472"/>
                    </a:cubicBezTo>
                    <a:cubicBezTo>
                      <a:pt x="1880" y="615"/>
                      <a:pt x="1923" y="778"/>
                      <a:pt x="1923" y="944"/>
                    </a:cubicBezTo>
                    <a:cubicBezTo>
                      <a:pt x="1923" y="1111"/>
                      <a:pt x="1880" y="1276"/>
                      <a:pt x="1794" y="1420"/>
                    </a:cubicBezTo>
                    <a:cubicBezTo>
                      <a:pt x="1711" y="1564"/>
                      <a:pt x="1587" y="1683"/>
                      <a:pt x="1442" y="1767"/>
                    </a:cubicBezTo>
                    <a:cubicBezTo>
                      <a:pt x="1294" y="1849"/>
                      <a:pt x="1128" y="1894"/>
                      <a:pt x="962" y="1894"/>
                    </a:cubicBezTo>
                    <a:cubicBezTo>
                      <a:pt x="793" y="1894"/>
                      <a:pt x="626" y="1849"/>
                      <a:pt x="479" y="1767"/>
                    </a:cubicBezTo>
                    <a:cubicBezTo>
                      <a:pt x="334" y="1683"/>
                      <a:pt x="211" y="1564"/>
                      <a:pt x="129" y="1420"/>
                    </a:cubicBezTo>
                    <a:cubicBezTo>
                      <a:pt x="41" y="1276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0">
                <a:noFill/>
              </a:ln>
            </p:spPr>
          </p:sp>
          <p:sp>
            <p:nvSpPr>
              <p:cNvPr id="332" name="Freihandform 331"/>
              <p:cNvSpPr/>
              <p:nvPr/>
            </p:nvSpPr>
            <p:spPr>
              <a:xfrm>
                <a:off x="6312600" y="3595680"/>
                <a:ext cx="69228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3" h="1894">
                    <a:moveTo>
                      <a:pt x="0" y="944"/>
                    </a:moveTo>
                    <a:cubicBezTo>
                      <a:pt x="0" y="778"/>
                      <a:pt x="41" y="615"/>
                      <a:pt x="129" y="472"/>
                    </a:cubicBezTo>
                    <a:cubicBezTo>
                      <a:pt x="211" y="328"/>
                      <a:pt x="334" y="209"/>
                      <a:pt x="479" y="123"/>
                    </a:cubicBezTo>
                    <a:cubicBezTo>
                      <a:pt x="626" y="43"/>
                      <a:pt x="793" y="0"/>
                      <a:pt x="962" y="0"/>
                    </a:cubicBezTo>
                    <a:cubicBezTo>
                      <a:pt x="1128" y="0"/>
                      <a:pt x="1294" y="43"/>
                      <a:pt x="1442" y="123"/>
                    </a:cubicBezTo>
                    <a:cubicBezTo>
                      <a:pt x="1587" y="209"/>
                      <a:pt x="1711" y="328"/>
                      <a:pt x="1794" y="472"/>
                    </a:cubicBezTo>
                    <a:cubicBezTo>
                      <a:pt x="1880" y="615"/>
                      <a:pt x="1923" y="778"/>
                      <a:pt x="1923" y="944"/>
                    </a:cubicBezTo>
                    <a:cubicBezTo>
                      <a:pt x="1923" y="1111"/>
                      <a:pt x="1880" y="1276"/>
                      <a:pt x="1794" y="1420"/>
                    </a:cubicBezTo>
                    <a:cubicBezTo>
                      <a:pt x="1711" y="1564"/>
                      <a:pt x="1587" y="1683"/>
                      <a:pt x="1442" y="1767"/>
                    </a:cubicBezTo>
                    <a:cubicBezTo>
                      <a:pt x="1294" y="1849"/>
                      <a:pt x="1128" y="1894"/>
                      <a:pt x="962" y="1894"/>
                    </a:cubicBezTo>
                    <a:cubicBezTo>
                      <a:pt x="793" y="1894"/>
                      <a:pt x="626" y="1849"/>
                      <a:pt x="479" y="1767"/>
                    </a:cubicBezTo>
                    <a:cubicBezTo>
                      <a:pt x="334" y="1683"/>
                      <a:pt x="211" y="1564"/>
                      <a:pt x="129" y="1420"/>
                    </a:cubicBezTo>
                    <a:cubicBezTo>
                      <a:pt x="41" y="1276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B2B2B2"/>
              </a:solidFill>
              <a:ln w="12600">
                <a:solidFill>
                  <a:srgbClr val="000000"/>
                </a:solidFill>
                <a:round/>
              </a:ln>
            </p:spPr>
          </p:sp>
          <p:sp>
            <p:nvSpPr>
              <p:cNvPr id="333" name="Textfeld 332"/>
              <p:cNvSpPr txBox="1"/>
              <p:nvPr/>
            </p:nvSpPr>
            <p:spPr>
              <a:xfrm>
                <a:off x="6579720" y="3801960"/>
                <a:ext cx="312480" cy="30528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0" tIns="0" rIns="0" bIns="0" anchor="t">
                <a:noAutofit/>
              </a:bodyPr>
              <a:lstStyle/>
              <a:p>
                <a:r>
                  <a:rPr lang="de-DE" sz="2400" b="0" strike="noStrike" spc="-1">
                    <a:solidFill>
                      <a:srgbClr val="000000"/>
                    </a:solidFill>
                    <a:latin typeface="Calibri"/>
                  </a:rPr>
                  <a:t>v</a:t>
                </a:r>
                <a:endParaRPr lang="de-DE" sz="2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334" name="Gerader Verbinder 333"/>
            <p:cNvSpPr/>
            <p:nvPr/>
          </p:nvSpPr>
          <p:spPr>
            <a:xfrm>
              <a:off x="5339160" y="3781080"/>
              <a:ext cx="1004760" cy="0"/>
            </a:xfrm>
            <a:prstGeom prst="line">
              <a:avLst/>
            </a:prstGeom>
            <a:ln w="29160" cap="rnd">
              <a:solidFill>
                <a:srgbClr val="000000"/>
              </a:solidFill>
              <a:prstDash val="sysDash"/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Gerader Verbinder 334"/>
            <p:cNvSpPr/>
            <p:nvPr/>
          </p:nvSpPr>
          <p:spPr>
            <a:xfrm flipH="1">
              <a:off x="5339160" y="4059360"/>
              <a:ext cx="1004760" cy="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Gerader Verbinder 335"/>
            <p:cNvSpPr/>
            <p:nvPr/>
          </p:nvSpPr>
          <p:spPr>
            <a:xfrm>
              <a:off x="7003080" y="3904920"/>
              <a:ext cx="941760" cy="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Textfeld 336"/>
            <p:cNvSpPr txBox="1"/>
            <p:nvPr/>
          </p:nvSpPr>
          <p:spPr>
            <a:xfrm>
              <a:off x="5677560" y="3389760"/>
              <a:ext cx="315000" cy="4140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ctr">
              <a:noAutofit/>
            </a:bodyPr>
            <a:lstStyle/>
            <a:p>
              <a:pPr algn="ctr">
                <a:buNone/>
              </a:pPr>
              <a:r>
                <a:rPr lang="de-DE" sz="2400" b="0" strike="noStrike" spc="-1">
                  <a:latin typeface="Calibri"/>
                </a:rPr>
                <a:t>1</a:t>
              </a:r>
            </a:p>
          </p:txBody>
        </p:sp>
        <p:sp>
          <p:nvSpPr>
            <p:cNvPr id="338" name="Textfeld 337"/>
            <p:cNvSpPr txBox="1"/>
            <p:nvPr/>
          </p:nvSpPr>
          <p:spPr>
            <a:xfrm>
              <a:off x="5605560" y="3957840"/>
              <a:ext cx="442440" cy="700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ctr">
              <a:noAutofit/>
            </a:bodyPr>
            <a:lstStyle/>
            <a:p>
              <a:pPr algn="ctr">
                <a:buNone/>
              </a:pPr>
              <a:r>
                <a:rPr lang="de-DE" sz="2400" b="0" strike="noStrike" spc="-1">
                  <a:latin typeface="Calibri"/>
                </a:rPr>
                <a:t>-3</a:t>
              </a:r>
            </a:p>
          </p:txBody>
        </p:sp>
        <p:sp>
          <p:nvSpPr>
            <p:cNvPr id="339" name="Textfeld 338"/>
            <p:cNvSpPr txBox="1"/>
            <p:nvPr/>
          </p:nvSpPr>
          <p:spPr>
            <a:xfrm>
              <a:off x="7253280" y="3548880"/>
              <a:ext cx="315000" cy="4136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ctr">
              <a:noAutofit/>
            </a:bodyPr>
            <a:lstStyle/>
            <a:p>
              <a:pPr algn="ctr">
                <a:buNone/>
              </a:pPr>
              <a:r>
                <a:rPr lang="de-DE" sz="2400" b="0" strike="noStrike" spc="-1">
                  <a:latin typeface="Calibri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2"/>
          <p:cNvSpPr>
            <a:spLocks noGrp="1"/>
          </p:cNvSpPr>
          <p:nvPr>
            <p:ph type="ftr" idx="59"/>
          </p:nvPr>
        </p:nvSpPr>
        <p:spPr>
          <a:xfrm>
            <a:off x="251640" y="6453360"/>
            <a:ext cx="702000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1600" b="0" strike="noStrike" spc="-1" dirty="0">
              <a:latin typeface="Times New Roman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sldNum" idx="60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9C0ED5-0A19-453E-B8DA-55CB1082C884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Negativer Zyklus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344" name="PlaceHolder 54"/>
          <p:cNvSpPr txBox="1"/>
          <p:nvPr/>
        </p:nvSpPr>
        <p:spPr>
          <a:xfrm>
            <a:off x="251640" y="1521000"/>
            <a:ext cx="8639280" cy="388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Runde 2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d[s]=1+(-3)=-2&lt;0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parent[s]=v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d[t]=1+2=3&lt;∞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parent[t]=v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</p:txBody>
      </p:sp>
      <p:graphicFrame>
        <p:nvGraphicFramePr>
          <p:cNvPr id="345" name="Tabelle 344"/>
          <p:cNvGraphicFramePr/>
          <p:nvPr/>
        </p:nvGraphicFramePr>
        <p:xfrm>
          <a:off x="708120" y="4306320"/>
          <a:ext cx="1902960" cy="1417800"/>
        </p:xfrm>
        <a:graphic>
          <a:graphicData uri="http://schemas.openxmlformats.org/drawingml/2006/table">
            <a:tbl>
              <a:tblPr/>
              <a:tblGrid>
                <a:gridCol w="42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d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parent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-2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1</a:t>
                      </a:r>
                      <a:endParaRPr lang="de-DE" sz="16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9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t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3</a:t>
                      </a:r>
                      <a:endParaRPr lang="de-DE" sz="1600" b="1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46" name="Gruppieren 345"/>
          <p:cNvGrpSpPr/>
          <p:nvPr/>
        </p:nvGrpSpPr>
        <p:grpSpPr>
          <a:xfrm>
            <a:off x="4677480" y="3389760"/>
            <a:ext cx="3960000" cy="1268280"/>
            <a:chOff x="4677480" y="3389760"/>
            <a:chExt cx="3960000" cy="1268280"/>
          </a:xfrm>
        </p:grpSpPr>
        <p:grpSp>
          <p:nvGrpSpPr>
            <p:cNvPr id="347" name="Gruppieren 346"/>
            <p:cNvGrpSpPr/>
            <p:nvPr/>
          </p:nvGrpSpPr>
          <p:grpSpPr>
            <a:xfrm>
              <a:off x="7944840" y="3595680"/>
              <a:ext cx="692640" cy="681840"/>
              <a:chOff x="7944840" y="3595680"/>
              <a:chExt cx="692640" cy="681840"/>
            </a:xfrm>
          </p:grpSpPr>
          <p:sp>
            <p:nvSpPr>
              <p:cNvPr id="348" name="Freihandform 347"/>
              <p:cNvSpPr/>
              <p:nvPr/>
            </p:nvSpPr>
            <p:spPr>
              <a:xfrm>
                <a:off x="7944840" y="3595680"/>
                <a:ext cx="69264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BFBFBF"/>
              </a:solidFill>
              <a:ln w="0">
                <a:noFill/>
              </a:ln>
            </p:spPr>
          </p:sp>
          <p:sp>
            <p:nvSpPr>
              <p:cNvPr id="349" name="Freihandform 348"/>
              <p:cNvSpPr/>
              <p:nvPr/>
            </p:nvSpPr>
            <p:spPr>
              <a:xfrm>
                <a:off x="7944840" y="3595680"/>
                <a:ext cx="69264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noFill/>
              <a:ln w="12600">
                <a:solidFill>
                  <a:srgbClr val="000000"/>
                </a:solidFill>
                <a:round/>
              </a:ln>
            </p:spPr>
          </p:sp>
          <p:sp>
            <p:nvSpPr>
              <p:cNvPr id="350" name="Textfeld 349"/>
              <p:cNvSpPr txBox="1"/>
              <p:nvPr/>
            </p:nvSpPr>
            <p:spPr>
              <a:xfrm>
                <a:off x="8241840" y="3801240"/>
                <a:ext cx="312480" cy="30276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0" tIns="0" rIns="0" bIns="0" anchor="t">
                <a:noAutofit/>
              </a:bodyPr>
              <a:lstStyle/>
              <a:p>
                <a:r>
                  <a:rPr lang="de-DE" sz="1400" b="0" strike="noStrike" spc="-1">
                    <a:solidFill>
                      <a:srgbClr val="000000"/>
                    </a:solidFill>
                    <a:latin typeface="Calibri"/>
                  </a:rPr>
                  <a:t>t</a:t>
                </a:r>
                <a:endParaRPr lang="de-DE" sz="1400" b="0" strike="noStrike" spc="-1">
                  <a:latin typeface="Arial"/>
                </a:endParaRPr>
              </a:p>
            </p:txBody>
          </p:sp>
          <p:sp>
            <p:nvSpPr>
              <p:cNvPr id="351" name="Freihandform 350"/>
              <p:cNvSpPr/>
              <p:nvPr/>
            </p:nvSpPr>
            <p:spPr>
              <a:xfrm>
                <a:off x="7944840" y="3595680"/>
                <a:ext cx="69264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BFBFBF"/>
              </a:solidFill>
              <a:ln w="0">
                <a:noFill/>
              </a:ln>
            </p:spPr>
          </p:sp>
          <p:sp>
            <p:nvSpPr>
              <p:cNvPr id="352" name="Freihandform 351"/>
              <p:cNvSpPr/>
              <p:nvPr/>
            </p:nvSpPr>
            <p:spPr>
              <a:xfrm>
                <a:off x="7944840" y="3595680"/>
                <a:ext cx="69264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noFill/>
              <a:ln w="12600">
                <a:solidFill>
                  <a:srgbClr val="000000"/>
                </a:solidFill>
                <a:round/>
              </a:ln>
            </p:spPr>
          </p:sp>
          <p:sp>
            <p:nvSpPr>
              <p:cNvPr id="353" name="Textfeld 352"/>
              <p:cNvSpPr txBox="1"/>
              <p:nvPr/>
            </p:nvSpPr>
            <p:spPr>
              <a:xfrm>
                <a:off x="8241840" y="3801240"/>
                <a:ext cx="312480" cy="30528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0" tIns="0" rIns="0" bIns="0" anchor="t">
                <a:noAutofit/>
              </a:bodyPr>
              <a:lstStyle/>
              <a:p>
                <a:r>
                  <a:rPr lang="de-DE" sz="2400" b="0" strike="noStrike" spc="-1">
                    <a:solidFill>
                      <a:srgbClr val="000000"/>
                    </a:solidFill>
                    <a:latin typeface="Calibri"/>
                  </a:rPr>
                  <a:t>t</a:t>
                </a:r>
                <a:endParaRPr lang="de-DE" sz="2400" b="0" strike="noStrike" spc="-1">
                  <a:latin typeface="Arial"/>
                </a:endParaRPr>
              </a:p>
            </p:txBody>
          </p:sp>
        </p:grpSp>
        <p:grpSp>
          <p:nvGrpSpPr>
            <p:cNvPr id="354" name="Gruppieren 353"/>
            <p:cNvGrpSpPr/>
            <p:nvPr/>
          </p:nvGrpSpPr>
          <p:grpSpPr>
            <a:xfrm>
              <a:off x="4677480" y="3595680"/>
              <a:ext cx="693000" cy="681840"/>
              <a:chOff x="4677480" y="3595680"/>
              <a:chExt cx="693000" cy="681840"/>
            </a:xfrm>
          </p:grpSpPr>
          <p:sp>
            <p:nvSpPr>
              <p:cNvPr id="355" name="Freihandform 354"/>
              <p:cNvSpPr/>
              <p:nvPr/>
            </p:nvSpPr>
            <p:spPr>
              <a:xfrm>
                <a:off x="4677480" y="3595680"/>
                <a:ext cx="69300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5" h="1894">
                    <a:moveTo>
                      <a:pt x="0" y="944"/>
                    </a:moveTo>
                    <a:cubicBezTo>
                      <a:pt x="0" y="778"/>
                      <a:pt x="44" y="615"/>
                      <a:pt x="129" y="472"/>
                    </a:cubicBezTo>
                    <a:cubicBezTo>
                      <a:pt x="213" y="326"/>
                      <a:pt x="337" y="208"/>
                      <a:pt x="480" y="123"/>
                    </a:cubicBezTo>
                    <a:cubicBezTo>
                      <a:pt x="628" y="41"/>
                      <a:pt x="794" y="0"/>
                      <a:pt x="963" y="0"/>
                    </a:cubicBezTo>
                    <a:cubicBezTo>
                      <a:pt x="1130" y="0"/>
                      <a:pt x="1296" y="41"/>
                      <a:pt x="1446" y="123"/>
                    </a:cubicBezTo>
                    <a:cubicBezTo>
                      <a:pt x="1589" y="208"/>
                      <a:pt x="1713" y="326"/>
                      <a:pt x="1796" y="472"/>
                    </a:cubicBezTo>
                    <a:cubicBezTo>
                      <a:pt x="1882" y="615"/>
                      <a:pt x="1925" y="778"/>
                      <a:pt x="1925" y="944"/>
                    </a:cubicBezTo>
                    <a:cubicBezTo>
                      <a:pt x="1925" y="1111"/>
                      <a:pt x="1882" y="1274"/>
                      <a:pt x="1796" y="1417"/>
                    </a:cubicBezTo>
                    <a:cubicBezTo>
                      <a:pt x="1713" y="1563"/>
                      <a:pt x="1589" y="1683"/>
                      <a:pt x="1446" y="1767"/>
                    </a:cubicBezTo>
                    <a:cubicBezTo>
                      <a:pt x="1296" y="1849"/>
                      <a:pt x="1130" y="1894"/>
                      <a:pt x="963" y="1894"/>
                    </a:cubicBezTo>
                    <a:cubicBezTo>
                      <a:pt x="794" y="1894"/>
                      <a:pt x="628" y="1849"/>
                      <a:pt x="480" y="1767"/>
                    </a:cubicBezTo>
                    <a:cubicBezTo>
                      <a:pt x="337" y="1683"/>
                      <a:pt x="213" y="1563"/>
                      <a:pt x="129" y="1417"/>
                    </a:cubicBezTo>
                    <a:cubicBezTo>
                      <a:pt x="44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0">
                <a:noFill/>
              </a:ln>
            </p:spPr>
          </p:sp>
          <p:sp>
            <p:nvSpPr>
              <p:cNvPr id="356" name="Freihandform 355"/>
              <p:cNvSpPr/>
              <p:nvPr/>
            </p:nvSpPr>
            <p:spPr>
              <a:xfrm>
                <a:off x="4677480" y="3595680"/>
                <a:ext cx="69300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5" h="1894">
                    <a:moveTo>
                      <a:pt x="0" y="944"/>
                    </a:moveTo>
                    <a:cubicBezTo>
                      <a:pt x="0" y="778"/>
                      <a:pt x="44" y="615"/>
                      <a:pt x="129" y="472"/>
                    </a:cubicBezTo>
                    <a:cubicBezTo>
                      <a:pt x="213" y="326"/>
                      <a:pt x="337" y="208"/>
                      <a:pt x="480" y="123"/>
                    </a:cubicBezTo>
                    <a:cubicBezTo>
                      <a:pt x="628" y="41"/>
                      <a:pt x="794" y="0"/>
                      <a:pt x="963" y="0"/>
                    </a:cubicBezTo>
                    <a:cubicBezTo>
                      <a:pt x="1130" y="0"/>
                      <a:pt x="1296" y="41"/>
                      <a:pt x="1446" y="123"/>
                    </a:cubicBezTo>
                    <a:cubicBezTo>
                      <a:pt x="1589" y="208"/>
                      <a:pt x="1713" y="326"/>
                      <a:pt x="1796" y="472"/>
                    </a:cubicBezTo>
                    <a:cubicBezTo>
                      <a:pt x="1882" y="615"/>
                      <a:pt x="1925" y="778"/>
                      <a:pt x="1925" y="944"/>
                    </a:cubicBezTo>
                    <a:cubicBezTo>
                      <a:pt x="1925" y="1111"/>
                      <a:pt x="1882" y="1274"/>
                      <a:pt x="1796" y="1417"/>
                    </a:cubicBezTo>
                    <a:cubicBezTo>
                      <a:pt x="1713" y="1563"/>
                      <a:pt x="1589" y="1683"/>
                      <a:pt x="1446" y="1767"/>
                    </a:cubicBezTo>
                    <a:cubicBezTo>
                      <a:pt x="1296" y="1849"/>
                      <a:pt x="1130" y="1894"/>
                      <a:pt x="963" y="1894"/>
                    </a:cubicBezTo>
                    <a:cubicBezTo>
                      <a:pt x="794" y="1894"/>
                      <a:pt x="628" y="1849"/>
                      <a:pt x="480" y="1767"/>
                    </a:cubicBezTo>
                    <a:cubicBezTo>
                      <a:pt x="337" y="1683"/>
                      <a:pt x="213" y="1563"/>
                      <a:pt x="129" y="1417"/>
                    </a:cubicBezTo>
                    <a:cubicBezTo>
                      <a:pt x="44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12600">
                <a:solidFill>
                  <a:srgbClr val="000000"/>
                </a:solidFill>
                <a:round/>
              </a:ln>
            </p:spPr>
          </p:sp>
          <p:sp>
            <p:nvSpPr>
              <p:cNvPr id="357" name="Textfeld 356"/>
              <p:cNvSpPr txBox="1"/>
              <p:nvPr/>
            </p:nvSpPr>
            <p:spPr>
              <a:xfrm>
                <a:off x="4961160" y="3801240"/>
                <a:ext cx="312480" cy="305280"/>
              </a:xfrm>
              <a:prstGeom prst="rect">
                <a:avLst/>
              </a:prstGeom>
              <a:solidFill>
                <a:srgbClr val="115E67"/>
              </a:solidFill>
              <a:ln w="0">
                <a:noFill/>
              </a:ln>
            </p:spPr>
            <p:txBody>
              <a:bodyPr lIns="0" tIns="0" rIns="0" bIns="0" anchor="t">
                <a:noAutofit/>
              </a:bodyPr>
              <a:lstStyle/>
              <a:p>
                <a:r>
                  <a:rPr lang="de-DE" sz="2400" b="0" strike="noStrike" spc="-1">
                    <a:solidFill>
                      <a:srgbClr val="FFFFFF"/>
                    </a:solidFill>
                    <a:latin typeface="Calibri"/>
                  </a:rPr>
                  <a:t>s</a:t>
                </a:r>
                <a:endParaRPr lang="de-DE" sz="2400" b="0" strike="noStrike" spc="-1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grpSp>
          <p:nvGrpSpPr>
            <p:cNvPr id="358" name="Gruppieren 357"/>
            <p:cNvGrpSpPr/>
            <p:nvPr/>
          </p:nvGrpSpPr>
          <p:grpSpPr>
            <a:xfrm>
              <a:off x="6312600" y="3595680"/>
              <a:ext cx="692280" cy="681840"/>
              <a:chOff x="6312600" y="3595680"/>
              <a:chExt cx="692280" cy="681840"/>
            </a:xfrm>
          </p:grpSpPr>
          <p:sp>
            <p:nvSpPr>
              <p:cNvPr id="359" name="Freihandform 358"/>
              <p:cNvSpPr/>
              <p:nvPr/>
            </p:nvSpPr>
            <p:spPr>
              <a:xfrm>
                <a:off x="6312600" y="3595680"/>
                <a:ext cx="69228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3" h="1894">
                    <a:moveTo>
                      <a:pt x="0" y="944"/>
                    </a:moveTo>
                    <a:cubicBezTo>
                      <a:pt x="0" y="778"/>
                      <a:pt x="41" y="615"/>
                      <a:pt x="129" y="472"/>
                    </a:cubicBezTo>
                    <a:cubicBezTo>
                      <a:pt x="211" y="328"/>
                      <a:pt x="334" y="209"/>
                      <a:pt x="479" y="123"/>
                    </a:cubicBezTo>
                    <a:cubicBezTo>
                      <a:pt x="626" y="43"/>
                      <a:pt x="793" y="0"/>
                      <a:pt x="962" y="0"/>
                    </a:cubicBezTo>
                    <a:cubicBezTo>
                      <a:pt x="1128" y="0"/>
                      <a:pt x="1294" y="43"/>
                      <a:pt x="1442" y="123"/>
                    </a:cubicBezTo>
                    <a:cubicBezTo>
                      <a:pt x="1587" y="209"/>
                      <a:pt x="1711" y="328"/>
                      <a:pt x="1794" y="472"/>
                    </a:cubicBezTo>
                    <a:cubicBezTo>
                      <a:pt x="1880" y="615"/>
                      <a:pt x="1923" y="778"/>
                      <a:pt x="1923" y="944"/>
                    </a:cubicBezTo>
                    <a:cubicBezTo>
                      <a:pt x="1923" y="1111"/>
                      <a:pt x="1880" y="1276"/>
                      <a:pt x="1794" y="1420"/>
                    </a:cubicBezTo>
                    <a:cubicBezTo>
                      <a:pt x="1711" y="1564"/>
                      <a:pt x="1587" y="1683"/>
                      <a:pt x="1442" y="1767"/>
                    </a:cubicBezTo>
                    <a:cubicBezTo>
                      <a:pt x="1294" y="1849"/>
                      <a:pt x="1128" y="1894"/>
                      <a:pt x="962" y="1894"/>
                    </a:cubicBezTo>
                    <a:cubicBezTo>
                      <a:pt x="793" y="1894"/>
                      <a:pt x="626" y="1849"/>
                      <a:pt x="479" y="1767"/>
                    </a:cubicBezTo>
                    <a:cubicBezTo>
                      <a:pt x="334" y="1683"/>
                      <a:pt x="211" y="1564"/>
                      <a:pt x="129" y="1420"/>
                    </a:cubicBezTo>
                    <a:cubicBezTo>
                      <a:pt x="41" y="1276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0">
                <a:noFill/>
              </a:ln>
            </p:spPr>
          </p:sp>
          <p:sp>
            <p:nvSpPr>
              <p:cNvPr id="360" name="Freihandform 359"/>
              <p:cNvSpPr/>
              <p:nvPr/>
            </p:nvSpPr>
            <p:spPr>
              <a:xfrm>
                <a:off x="6312600" y="3595680"/>
                <a:ext cx="69228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3" h="1894">
                    <a:moveTo>
                      <a:pt x="0" y="944"/>
                    </a:moveTo>
                    <a:cubicBezTo>
                      <a:pt x="0" y="778"/>
                      <a:pt x="41" y="615"/>
                      <a:pt x="129" y="472"/>
                    </a:cubicBezTo>
                    <a:cubicBezTo>
                      <a:pt x="211" y="328"/>
                      <a:pt x="334" y="209"/>
                      <a:pt x="479" y="123"/>
                    </a:cubicBezTo>
                    <a:cubicBezTo>
                      <a:pt x="626" y="43"/>
                      <a:pt x="793" y="0"/>
                      <a:pt x="962" y="0"/>
                    </a:cubicBezTo>
                    <a:cubicBezTo>
                      <a:pt x="1128" y="0"/>
                      <a:pt x="1294" y="43"/>
                      <a:pt x="1442" y="123"/>
                    </a:cubicBezTo>
                    <a:cubicBezTo>
                      <a:pt x="1587" y="209"/>
                      <a:pt x="1711" y="328"/>
                      <a:pt x="1794" y="472"/>
                    </a:cubicBezTo>
                    <a:cubicBezTo>
                      <a:pt x="1880" y="615"/>
                      <a:pt x="1923" y="778"/>
                      <a:pt x="1923" y="944"/>
                    </a:cubicBezTo>
                    <a:cubicBezTo>
                      <a:pt x="1923" y="1111"/>
                      <a:pt x="1880" y="1276"/>
                      <a:pt x="1794" y="1420"/>
                    </a:cubicBezTo>
                    <a:cubicBezTo>
                      <a:pt x="1711" y="1564"/>
                      <a:pt x="1587" y="1683"/>
                      <a:pt x="1442" y="1767"/>
                    </a:cubicBezTo>
                    <a:cubicBezTo>
                      <a:pt x="1294" y="1849"/>
                      <a:pt x="1128" y="1894"/>
                      <a:pt x="962" y="1894"/>
                    </a:cubicBezTo>
                    <a:cubicBezTo>
                      <a:pt x="793" y="1894"/>
                      <a:pt x="626" y="1849"/>
                      <a:pt x="479" y="1767"/>
                    </a:cubicBezTo>
                    <a:cubicBezTo>
                      <a:pt x="334" y="1683"/>
                      <a:pt x="211" y="1564"/>
                      <a:pt x="129" y="1420"/>
                    </a:cubicBezTo>
                    <a:cubicBezTo>
                      <a:pt x="41" y="1276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12600">
                <a:solidFill>
                  <a:srgbClr val="000000"/>
                </a:solidFill>
                <a:round/>
              </a:ln>
            </p:spPr>
          </p:sp>
          <p:sp>
            <p:nvSpPr>
              <p:cNvPr id="361" name="Textfeld 360"/>
              <p:cNvSpPr txBox="1"/>
              <p:nvPr/>
            </p:nvSpPr>
            <p:spPr>
              <a:xfrm>
                <a:off x="6579720" y="3801960"/>
                <a:ext cx="312480" cy="305280"/>
              </a:xfrm>
              <a:prstGeom prst="rect">
                <a:avLst/>
              </a:prstGeom>
              <a:solidFill>
                <a:srgbClr val="115E67"/>
              </a:solidFill>
              <a:ln w="0">
                <a:noFill/>
              </a:ln>
            </p:spPr>
            <p:txBody>
              <a:bodyPr lIns="0" tIns="0" rIns="0" bIns="0" anchor="t">
                <a:noAutofit/>
              </a:bodyPr>
              <a:lstStyle/>
              <a:p>
                <a:r>
                  <a:rPr lang="de-DE" sz="2400" b="0" strike="noStrike" spc="-1">
                    <a:solidFill>
                      <a:srgbClr val="FFFFFF"/>
                    </a:solidFill>
                    <a:latin typeface="Calibri"/>
                  </a:rPr>
                  <a:t>v</a:t>
                </a:r>
                <a:endParaRPr lang="de-DE" sz="2400" b="0" strike="noStrike" spc="-1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362" name="Gerader Verbinder 361"/>
            <p:cNvSpPr/>
            <p:nvPr/>
          </p:nvSpPr>
          <p:spPr>
            <a:xfrm>
              <a:off x="5339160" y="3781080"/>
              <a:ext cx="1004760" cy="0"/>
            </a:xfrm>
            <a:prstGeom prst="line">
              <a:avLst/>
            </a:prstGeom>
            <a:ln w="29160" cap="rnd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3" name="Gerader Verbinder 362"/>
            <p:cNvSpPr/>
            <p:nvPr/>
          </p:nvSpPr>
          <p:spPr>
            <a:xfrm flipH="1">
              <a:off x="5339160" y="4059360"/>
              <a:ext cx="1004760" cy="0"/>
            </a:xfrm>
            <a:prstGeom prst="line">
              <a:avLst/>
            </a:prstGeom>
            <a:ln w="29160" cap="rnd">
              <a:solidFill>
                <a:srgbClr val="000000"/>
              </a:solidFill>
              <a:prstDash val="sysDash"/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4" name="Gerader Verbinder 363"/>
            <p:cNvSpPr/>
            <p:nvPr/>
          </p:nvSpPr>
          <p:spPr>
            <a:xfrm>
              <a:off x="7003080" y="3904920"/>
              <a:ext cx="941760" cy="0"/>
            </a:xfrm>
            <a:prstGeom prst="line">
              <a:avLst/>
            </a:prstGeom>
            <a:ln w="29160" cap="rnd">
              <a:solidFill>
                <a:srgbClr val="000000"/>
              </a:solidFill>
              <a:prstDash val="sysDash"/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5" name="Textfeld 364"/>
            <p:cNvSpPr txBox="1"/>
            <p:nvPr/>
          </p:nvSpPr>
          <p:spPr>
            <a:xfrm>
              <a:off x="5677560" y="3389760"/>
              <a:ext cx="315000" cy="4140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ctr">
              <a:noAutofit/>
            </a:bodyPr>
            <a:lstStyle/>
            <a:p>
              <a:pPr algn="ctr">
                <a:buNone/>
              </a:pPr>
              <a:r>
                <a:rPr lang="de-DE" sz="2400" b="0" strike="noStrike" spc="-1">
                  <a:latin typeface="Calibri"/>
                </a:rPr>
                <a:t>1</a:t>
              </a:r>
            </a:p>
          </p:txBody>
        </p:sp>
        <p:sp>
          <p:nvSpPr>
            <p:cNvPr id="366" name="Textfeld 365"/>
            <p:cNvSpPr txBox="1"/>
            <p:nvPr/>
          </p:nvSpPr>
          <p:spPr>
            <a:xfrm>
              <a:off x="5605560" y="3957840"/>
              <a:ext cx="442440" cy="700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ctr">
              <a:noAutofit/>
            </a:bodyPr>
            <a:lstStyle/>
            <a:p>
              <a:pPr algn="ctr">
                <a:buNone/>
              </a:pPr>
              <a:r>
                <a:rPr lang="de-DE" sz="2400" b="0" strike="noStrike" spc="-1">
                  <a:latin typeface="Calibri"/>
                </a:rPr>
                <a:t>-3</a:t>
              </a:r>
            </a:p>
          </p:txBody>
        </p:sp>
        <p:sp>
          <p:nvSpPr>
            <p:cNvPr id="367" name="Textfeld 366"/>
            <p:cNvSpPr txBox="1"/>
            <p:nvPr/>
          </p:nvSpPr>
          <p:spPr>
            <a:xfrm>
              <a:off x="7253280" y="3548880"/>
              <a:ext cx="315000" cy="4136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ctr">
              <a:noAutofit/>
            </a:bodyPr>
            <a:lstStyle/>
            <a:p>
              <a:pPr algn="ctr">
                <a:buNone/>
              </a:pPr>
              <a:r>
                <a:rPr lang="de-DE" sz="2400" b="0" strike="noStrike" spc="-1">
                  <a:latin typeface="Calibri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2"/>
          <p:cNvSpPr>
            <a:spLocks noGrp="1"/>
          </p:cNvSpPr>
          <p:nvPr>
            <p:ph type="ftr" idx="62"/>
          </p:nvPr>
        </p:nvSpPr>
        <p:spPr>
          <a:xfrm>
            <a:off x="258840" y="6453360"/>
            <a:ext cx="701280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1600" b="0" strike="noStrike" spc="-1" dirty="0">
              <a:latin typeface="Times New Roman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sldNum" idx="63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3D4896-BDDB-4135-A2F6-DF499C1F6350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Negativer Zyklus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372" name="PlaceHolder 59"/>
          <p:cNvSpPr txBox="1"/>
          <p:nvPr/>
        </p:nvSpPr>
        <p:spPr>
          <a:xfrm>
            <a:off x="251640" y="1521000"/>
            <a:ext cx="8639280" cy="388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Suche nach negativen Zyklen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d[v]=-2+1=-1&lt;1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parent[v]=s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1" strike="noStrike" spc="-1">
                <a:solidFill>
                  <a:srgbClr val="000000"/>
                </a:solidFill>
                <a:latin typeface="Verdana"/>
                <a:ea typeface="Verdana"/>
              </a:rPr>
              <a:t>Negativer Zyklus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</p:txBody>
      </p:sp>
      <p:graphicFrame>
        <p:nvGraphicFramePr>
          <p:cNvPr id="373" name="Tabelle 372"/>
          <p:cNvGraphicFramePr/>
          <p:nvPr/>
        </p:nvGraphicFramePr>
        <p:xfrm>
          <a:off x="708120" y="4306320"/>
          <a:ext cx="1902960" cy="1417800"/>
        </p:xfrm>
        <a:graphic>
          <a:graphicData uri="http://schemas.openxmlformats.org/drawingml/2006/table">
            <a:tbl>
              <a:tblPr/>
              <a:tblGrid>
                <a:gridCol w="42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d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parent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-2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-1</a:t>
                      </a:r>
                      <a:endParaRPr lang="de-DE" sz="1600" b="1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9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t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3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74" name="Gruppieren 373"/>
          <p:cNvGrpSpPr/>
          <p:nvPr/>
        </p:nvGrpSpPr>
        <p:grpSpPr>
          <a:xfrm>
            <a:off x="4677480" y="3389760"/>
            <a:ext cx="3960000" cy="1268280"/>
            <a:chOff x="4677480" y="3389760"/>
            <a:chExt cx="3960000" cy="1268280"/>
          </a:xfrm>
        </p:grpSpPr>
        <p:grpSp>
          <p:nvGrpSpPr>
            <p:cNvPr id="375" name="Gruppieren 374"/>
            <p:cNvGrpSpPr/>
            <p:nvPr/>
          </p:nvGrpSpPr>
          <p:grpSpPr>
            <a:xfrm>
              <a:off x="7944840" y="3595680"/>
              <a:ext cx="692640" cy="681840"/>
              <a:chOff x="7944840" y="3595680"/>
              <a:chExt cx="692640" cy="681840"/>
            </a:xfrm>
          </p:grpSpPr>
          <p:sp>
            <p:nvSpPr>
              <p:cNvPr id="376" name="Freihandform 375"/>
              <p:cNvSpPr/>
              <p:nvPr/>
            </p:nvSpPr>
            <p:spPr>
              <a:xfrm>
                <a:off x="7944840" y="3595680"/>
                <a:ext cx="69264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0">
                <a:noFill/>
              </a:ln>
            </p:spPr>
          </p:sp>
          <p:sp>
            <p:nvSpPr>
              <p:cNvPr id="377" name="Freihandform 376"/>
              <p:cNvSpPr/>
              <p:nvPr/>
            </p:nvSpPr>
            <p:spPr>
              <a:xfrm>
                <a:off x="7944840" y="3595680"/>
                <a:ext cx="69264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12600">
                <a:solidFill>
                  <a:srgbClr val="000000"/>
                </a:solidFill>
                <a:round/>
              </a:ln>
            </p:spPr>
          </p:sp>
          <p:sp>
            <p:nvSpPr>
              <p:cNvPr id="378" name="Textfeld 377"/>
              <p:cNvSpPr txBox="1"/>
              <p:nvPr/>
            </p:nvSpPr>
            <p:spPr>
              <a:xfrm>
                <a:off x="8241840" y="3801240"/>
                <a:ext cx="312480" cy="302760"/>
              </a:xfrm>
              <a:prstGeom prst="rect">
                <a:avLst/>
              </a:prstGeom>
              <a:solidFill>
                <a:srgbClr val="115E67"/>
              </a:solidFill>
              <a:ln w="0">
                <a:noFill/>
              </a:ln>
            </p:spPr>
            <p:txBody>
              <a:bodyPr lIns="0" tIns="0" rIns="0" bIns="0" anchor="t">
                <a:noAutofit/>
              </a:bodyPr>
              <a:lstStyle/>
              <a:p>
                <a:r>
                  <a:rPr lang="de-DE" sz="1400" b="0" strike="noStrike" spc="-1">
                    <a:solidFill>
                      <a:srgbClr val="000000"/>
                    </a:solidFill>
                    <a:latin typeface="Calibri"/>
                  </a:rPr>
                  <a:t>t</a:t>
                </a:r>
                <a:endParaRPr lang="de-DE" sz="1400" b="0" strike="noStrike" spc="-1">
                  <a:latin typeface="Arial"/>
                </a:endParaRPr>
              </a:p>
            </p:txBody>
          </p:sp>
          <p:sp>
            <p:nvSpPr>
              <p:cNvPr id="379" name="Freihandform 378"/>
              <p:cNvSpPr/>
              <p:nvPr/>
            </p:nvSpPr>
            <p:spPr>
              <a:xfrm>
                <a:off x="7944840" y="3595680"/>
                <a:ext cx="69264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0">
                <a:noFill/>
              </a:ln>
            </p:spPr>
          </p:sp>
          <p:sp>
            <p:nvSpPr>
              <p:cNvPr id="380" name="Freihandform 379"/>
              <p:cNvSpPr/>
              <p:nvPr/>
            </p:nvSpPr>
            <p:spPr>
              <a:xfrm>
                <a:off x="7944840" y="3595680"/>
                <a:ext cx="69264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12600">
                <a:solidFill>
                  <a:srgbClr val="000000"/>
                </a:solidFill>
                <a:round/>
              </a:ln>
            </p:spPr>
          </p:sp>
          <p:sp>
            <p:nvSpPr>
              <p:cNvPr id="381" name="Textfeld 380"/>
              <p:cNvSpPr txBox="1"/>
              <p:nvPr/>
            </p:nvSpPr>
            <p:spPr>
              <a:xfrm>
                <a:off x="8241840" y="3801240"/>
                <a:ext cx="312480" cy="305280"/>
              </a:xfrm>
              <a:prstGeom prst="rect">
                <a:avLst/>
              </a:prstGeom>
              <a:solidFill>
                <a:srgbClr val="115E67"/>
              </a:solidFill>
              <a:ln w="0">
                <a:noFill/>
              </a:ln>
            </p:spPr>
            <p:txBody>
              <a:bodyPr lIns="0" tIns="0" rIns="0" bIns="0" anchor="t">
                <a:noAutofit/>
              </a:bodyPr>
              <a:lstStyle/>
              <a:p>
                <a:r>
                  <a:rPr lang="de-DE" sz="2400" b="0" strike="noStrike" spc="-1">
                    <a:solidFill>
                      <a:srgbClr val="FFFFFF"/>
                    </a:solidFill>
                    <a:latin typeface="Calibri"/>
                  </a:rPr>
                  <a:t>t</a:t>
                </a:r>
                <a:endParaRPr lang="de-DE" sz="2400" b="0" strike="noStrike" spc="-1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grpSp>
          <p:nvGrpSpPr>
            <p:cNvPr id="382" name="Gruppieren 381"/>
            <p:cNvGrpSpPr/>
            <p:nvPr/>
          </p:nvGrpSpPr>
          <p:grpSpPr>
            <a:xfrm>
              <a:off x="4677480" y="3595680"/>
              <a:ext cx="693000" cy="681840"/>
              <a:chOff x="4677480" y="3595680"/>
              <a:chExt cx="693000" cy="681840"/>
            </a:xfrm>
          </p:grpSpPr>
          <p:sp>
            <p:nvSpPr>
              <p:cNvPr id="383" name="Freihandform 382"/>
              <p:cNvSpPr/>
              <p:nvPr/>
            </p:nvSpPr>
            <p:spPr>
              <a:xfrm>
                <a:off x="4677480" y="3595680"/>
                <a:ext cx="69300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5" h="1894">
                    <a:moveTo>
                      <a:pt x="0" y="944"/>
                    </a:moveTo>
                    <a:cubicBezTo>
                      <a:pt x="0" y="778"/>
                      <a:pt x="44" y="615"/>
                      <a:pt x="129" y="472"/>
                    </a:cubicBezTo>
                    <a:cubicBezTo>
                      <a:pt x="213" y="326"/>
                      <a:pt x="337" y="208"/>
                      <a:pt x="480" y="123"/>
                    </a:cubicBezTo>
                    <a:cubicBezTo>
                      <a:pt x="628" y="41"/>
                      <a:pt x="794" y="0"/>
                      <a:pt x="963" y="0"/>
                    </a:cubicBezTo>
                    <a:cubicBezTo>
                      <a:pt x="1130" y="0"/>
                      <a:pt x="1296" y="41"/>
                      <a:pt x="1446" y="123"/>
                    </a:cubicBezTo>
                    <a:cubicBezTo>
                      <a:pt x="1589" y="208"/>
                      <a:pt x="1713" y="326"/>
                      <a:pt x="1796" y="472"/>
                    </a:cubicBezTo>
                    <a:cubicBezTo>
                      <a:pt x="1882" y="615"/>
                      <a:pt x="1925" y="778"/>
                      <a:pt x="1925" y="944"/>
                    </a:cubicBezTo>
                    <a:cubicBezTo>
                      <a:pt x="1925" y="1111"/>
                      <a:pt x="1882" y="1274"/>
                      <a:pt x="1796" y="1417"/>
                    </a:cubicBezTo>
                    <a:cubicBezTo>
                      <a:pt x="1713" y="1563"/>
                      <a:pt x="1589" y="1683"/>
                      <a:pt x="1446" y="1767"/>
                    </a:cubicBezTo>
                    <a:cubicBezTo>
                      <a:pt x="1296" y="1849"/>
                      <a:pt x="1130" y="1894"/>
                      <a:pt x="963" y="1894"/>
                    </a:cubicBezTo>
                    <a:cubicBezTo>
                      <a:pt x="794" y="1894"/>
                      <a:pt x="628" y="1849"/>
                      <a:pt x="480" y="1767"/>
                    </a:cubicBezTo>
                    <a:cubicBezTo>
                      <a:pt x="337" y="1683"/>
                      <a:pt x="213" y="1563"/>
                      <a:pt x="129" y="1417"/>
                    </a:cubicBezTo>
                    <a:cubicBezTo>
                      <a:pt x="44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0">
                <a:noFill/>
              </a:ln>
            </p:spPr>
          </p:sp>
          <p:sp>
            <p:nvSpPr>
              <p:cNvPr id="384" name="Freihandform 383"/>
              <p:cNvSpPr/>
              <p:nvPr/>
            </p:nvSpPr>
            <p:spPr>
              <a:xfrm>
                <a:off x="4677480" y="3595680"/>
                <a:ext cx="69300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5" h="1894">
                    <a:moveTo>
                      <a:pt x="0" y="944"/>
                    </a:moveTo>
                    <a:cubicBezTo>
                      <a:pt x="0" y="778"/>
                      <a:pt x="44" y="615"/>
                      <a:pt x="129" y="472"/>
                    </a:cubicBezTo>
                    <a:cubicBezTo>
                      <a:pt x="213" y="326"/>
                      <a:pt x="337" y="208"/>
                      <a:pt x="480" y="123"/>
                    </a:cubicBezTo>
                    <a:cubicBezTo>
                      <a:pt x="628" y="41"/>
                      <a:pt x="794" y="0"/>
                      <a:pt x="963" y="0"/>
                    </a:cubicBezTo>
                    <a:cubicBezTo>
                      <a:pt x="1130" y="0"/>
                      <a:pt x="1296" y="41"/>
                      <a:pt x="1446" y="123"/>
                    </a:cubicBezTo>
                    <a:cubicBezTo>
                      <a:pt x="1589" y="208"/>
                      <a:pt x="1713" y="326"/>
                      <a:pt x="1796" y="472"/>
                    </a:cubicBezTo>
                    <a:cubicBezTo>
                      <a:pt x="1882" y="615"/>
                      <a:pt x="1925" y="778"/>
                      <a:pt x="1925" y="944"/>
                    </a:cubicBezTo>
                    <a:cubicBezTo>
                      <a:pt x="1925" y="1111"/>
                      <a:pt x="1882" y="1274"/>
                      <a:pt x="1796" y="1417"/>
                    </a:cubicBezTo>
                    <a:cubicBezTo>
                      <a:pt x="1713" y="1563"/>
                      <a:pt x="1589" y="1683"/>
                      <a:pt x="1446" y="1767"/>
                    </a:cubicBezTo>
                    <a:cubicBezTo>
                      <a:pt x="1296" y="1849"/>
                      <a:pt x="1130" y="1894"/>
                      <a:pt x="963" y="1894"/>
                    </a:cubicBezTo>
                    <a:cubicBezTo>
                      <a:pt x="794" y="1894"/>
                      <a:pt x="628" y="1849"/>
                      <a:pt x="480" y="1767"/>
                    </a:cubicBezTo>
                    <a:cubicBezTo>
                      <a:pt x="337" y="1683"/>
                      <a:pt x="213" y="1563"/>
                      <a:pt x="129" y="1417"/>
                    </a:cubicBezTo>
                    <a:cubicBezTo>
                      <a:pt x="44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12600">
                <a:solidFill>
                  <a:srgbClr val="000000"/>
                </a:solidFill>
                <a:round/>
              </a:ln>
            </p:spPr>
          </p:sp>
          <p:sp>
            <p:nvSpPr>
              <p:cNvPr id="385" name="Textfeld 384"/>
              <p:cNvSpPr txBox="1"/>
              <p:nvPr/>
            </p:nvSpPr>
            <p:spPr>
              <a:xfrm>
                <a:off x="4961160" y="3801240"/>
                <a:ext cx="312480" cy="305280"/>
              </a:xfrm>
              <a:prstGeom prst="rect">
                <a:avLst/>
              </a:prstGeom>
              <a:solidFill>
                <a:srgbClr val="115E67"/>
              </a:solidFill>
              <a:ln w="0">
                <a:noFill/>
              </a:ln>
            </p:spPr>
            <p:txBody>
              <a:bodyPr lIns="0" tIns="0" rIns="0" bIns="0" anchor="t">
                <a:noAutofit/>
              </a:bodyPr>
              <a:lstStyle/>
              <a:p>
                <a:r>
                  <a:rPr lang="de-DE" sz="2400" b="0" strike="noStrike" spc="-1">
                    <a:solidFill>
                      <a:srgbClr val="FFFFFF"/>
                    </a:solidFill>
                    <a:latin typeface="Calibri"/>
                  </a:rPr>
                  <a:t>s</a:t>
                </a:r>
                <a:endParaRPr lang="de-DE" sz="2400" b="0" strike="noStrike" spc="-1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grpSp>
          <p:nvGrpSpPr>
            <p:cNvPr id="386" name="Gruppieren 385"/>
            <p:cNvGrpSpPr/>
            <p:nvPr/>
          </p:nvGrpSpPr>
          <p:grpSpPr>
            <a:xfrm>
              <a:off x="6312600" y="3595680"/>
              <a:ext cx="692280" cy="681840"/>
              <a:chOff x="6312600" y="3595680"/>
              <a:chExt cx="692280" cy="681840"/>
            </a:xfrm>
          </p:grpSpPr>
          <p:sp>
            <p:nvSpPr>
              <p:cNvPr id="387" name="Freihandform 386"/>
              <p:cNvSpPr/>
              <p:nvPr/>
            </p:nvSpPr>
            <p:spPr>
              <a:xfrm>
                <a:off x="6312600" y="3595680"/>
                <a:ext cx="69228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3" h="1894">
                    <a:moveTo>
                      <a:pt x="0" y="944"/>
                    </a:moveTo>
                    <a:cubicBezTo>
                      <a:pt x="0" y="778"/>
                      <a:pt x="41" y="615"/>
                      <a:pt x="129" y="472"/>
                    </a:cubicBezTo>
                    <a:cubicBezTo>
                      <a:pt x="211" y="328"/>
                      <a:pt x="334" y="209"/>
                      <a:pt x="479" y="123"/>
                    </a:cubicBezTo>
                    <a:cubicBezTo>
                      <a:pt x="626" y="43"/>
                      <a:pt x="793" y="0"/>
                      <a:pt x="962" y="0"/>
                    </a:cubicBezTo>
                    <a:cubicBezTo>
                      <a:pt x="1128" y="0"/>
                      <a:pt x="1294" y="43"/>
                      <a:pt x="1442" y="123"/>
                    </a:cubicBezTo>
                    <a:cubicBezTo>
                      <a:pt x="1587" y="209"/>
                      <a:pt x="1711" y="328"/>
                      <a:pt x="1794" y="472"/>
                    </a:cubicBezTo>
                    <a:cubicBezTo>
                      <a:pt x="1880" y="615"/>
                      <a:pt x="1923" y="778"/>
                      <a:pt x="1923" y="944"/>
                    </a:cubicBezTo>
                    <a:cubicBezTo>
                      <a:pt x="1923" y="1111"/>
                      <a:pt x="1880" y="1276"/>
                      <a:pt x="1794" y="1420"/>
                    </a:cubicBezTo>
                    <a:cubicBezTo>
                      <a:pt x="1711" y="1564"/>
                      <a:pt x="1587" y="1683"/>
                      <a:pt x="1442" y="1767"/>
                    </a:cubicBezTo>
                    <a:cubicBezTo>
                      <a:pt x="1294" y="1849"/>
                      <a:pt x="1128" y="1894"/>
                      <a:pt x="962" y="1894"/>
                    </a:cubicBezTo>
                    <a:cubicBezTo>
                      <a:pt x="793" y="1894"/>
                      <a:pt x="626" y="1849"/>
                      <a:pt x="479" y="1767"/>
                    </a:cubicBezTo>
                    <a:cubicBezTo>
                      <a:pt x="334" y="1683"/>
                      <a:pt x="211" y="1564"/>
                      <a:pt x="129" y="1420"/>
                    </a:cubicBezTo>
                    <a:cubicBezTo>
                      <a:pt x="41" y="1276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0">
                <a:noFill/>
              </a:ln>
            </p:spPr>
          </p:sp>
          <p:sp>
            <p:nvSpPr>
              <p:cNvPr id="388" name="Freihandform 387"/>
              <p:cNvSpPr/>
              <p:nvPr/>
            </p:nvSpPr>
            <p:spPr>
              <a:xfrm>
                <a:off x="6312600" y="3595680"/>
                <a:ext cx="69228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3" h="1894">
                    <a:moveTo>
                      <a:pt x="0" y="944"/>
                    </a:moveTo>
                    <a:cubicBezTo>
                      <a:pt x="0" y="778"/>
                      <a:pt x="41" y="615"/>
                      <a:pt x="129" y="472"/>
                    </a:cubicBezTo>
                    <a:cubicBezTo>
                      <a:pt x="211" y="328"/>
                      <a:pt x="334" y="209"/>
                      <a:pt x="479" y="123"/>
                    </a:cubicBezTo>
                    <a:cubicBezTo>
                      <a:pt x="626" y="43"/>
                      <a:pt x="793" y="0"/>
                      <a:pt x="962" y="0"/>
                    </a:cubicBezTo>
                    <a:cubicBezTo>
                      <a:pt x="1128" y="0"/>
                      <a:pt x="1294" y="43"/>
                      <a:pt x="1442" y="123"/>
                    </a:cubicBezTo>
                    <a:cubicBezTo>
                      <a:pt x="1587" y="209"/>
                      <a:pt x="1711" y="328"/>
                      <a:pt x="1794" y="472"/>
                    </a:cubicBezTo>
                    <a:cubicBezTo>
                      <a:pt x="1880" y="615"/>
                      <a:pt x="1923" y="778"/>
                      <a:pt x="1923" y="944"/>
                    </a:cubicBezTo>
                    <a:cubicBezTo>
                      <a:pt x="1923" y="1111"/>
                      <a:pt x="1880" y="1276"/>
                      <a:pt x="1794" y="1420"/>
                    </a:cubicBezTo>
                    <a:cubicBezTo>
                      <a:pt x="1711" y="1564"/>
                      <a:pt x="1587" y="1683"/>
                      <a:pt x="1442" y="1767"/>
                    </a:cubicBezTo>
                    <a:cubicBezTo>
                      <a:pt x="1294" y="1849"/>
                      <a:pt x="1128" y="1894"/>
                      <a:pt x="962" y="1894"/>
                    </a:cubicBezTo>
                    <a:cubicBezTo>
                      <a:pt x="793" y="1894"/>
                      <a:pt x="626" y="1849"/>
                      <a:pt x="479" y="1767"/>
                    </a:cubicBezTo>
                    <a:cubicBezTo>
                      <a:pt x="334" y="1683"/>
                      <a:pt x="211" y="1564"/>
                      <a:pt x="129" y="1420"/>
                    </a:cubicBezTo>
                    <a:cubicBezTo>
                      <a:pt x="41" y="1276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115E67"/>
              </a:solidFill>
              <a:ln w="12600">
                <a:solidFill>
                  <a:srgbClr val="000000"/>
                </a:solidFill>
                <a:round/>
              </a:ln>
            </p:spPr>
          </p:sp>
          <p:sp>
            <p:nvSpPr>
              <p:cNvPr id="389" name="Textfeld 388"/>
              <p:cNvSpPr txBox="1"/>
              <p:nvPr/>
            </p:nvSpPr>
            <p:spPr>
              <a:xfrm>
                <a:off x="6579720" y="3801960"/>
                <a:ext cx="312480" cy="305280"/>
              </a:xfrm>
              <a:prstGeom prst="rect">
                <a:avLst/>
              </a:prstGeom>
              <a:solidFill>
                <a:srgbClr val="115E67"/>
              </a:solidFill>
              <a:ln w="0">
                <a:noFill/>
              </a:ln>
            </p:spPr>
            <p:txBody>
              <a:bodyPr lIns="0" tIns="0" rIns="0" bIns="0" anchor="t">
                <a:noAutofit/>
              </a:bodyPr>
              <a:lstStyle/>
              <a:p>
                <a:r>
                  <a:rPr lang="de-DE" sz="2400" b="0" strike="noStrike" spc="-1">
                    <a:solidFill>
                      <a:srgbClr val="FFFFFF"/>
                    </a:solidFill>
                    <a:latin typeface="Calibri"/>
                  </a:rPr>
                  <a:t>v</a:t>
                </a:r>
                <a:endParaRPr lang="de-DE" sz="2400" b="0" strike="noStrike" spc="-1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390" name="Gerader Verbinder 389"/>
            <p:cNvSpPr/>
            <p:nvPr/>
          </p:nvSpPr>
          <p:spPr>
            <a:xfrm>
              <a:off x="5339160" y="3781080"/>
              <a:ext cx="1004760" cy="0"/>
            </a:xfrm>
            <a:prstGeom prst="line">
              <a:avLst/>
            </a:prstGeom>
            <a:ln w="29160" cap="rnd">
              <a:solidFill>
                <a:srgbClr val="000000"/>
              </a:solidFill>
              <a:prstDash val="sysDash"/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1" name="Gerader Verbinder 390"/>
            <p:cNvSpPr/>
            <p:nvPr/>
          </p:nvSpPr>
          <p:spPr>
            <a:xfrm flipH="1">
              <a:off x="5339160" y="4059360"/>
              <a:ext cx="1004760" cy="0"/>
            </a:xfrm>
            <a:prstGeom prst="line">
              <a:avLst/>
            </a:prstGeom>
            <a:ln w="29160" cap="rnd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2" name="Gerader Verbinder 391"/>
            <p:cNvSpPr/>
            <p:nvPr/>
          </p:nvSpPr>
          <p:spPr>
            <a:xfrm>
              <a:off x="7003080" y="3904920"/>
              <a:ext cx="941760" cy="0"/>
            </a:xfrm>
            <a:prstGeom prst="line">
              <a:avLst/>
            </a:prstGeom>
            <a:ln w="29160" cap="rnd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3" name="Textfeld 392"/>
            <p:cNvSpPr txBox="1"/>
            <p:nvPr/>
          </p:nvSpPr>
          <p:spPr>
            <a:xfrm>
              <a:off x="5677560" y="3389760"/>
              <a:ext cx="315000" cy="4140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ctr">
              <a:noAutofit/>
            </a:bodyPr>
            <a:lstStyle/>
            <a:p>
              <a:pPr algn="ctr">
                <a:buNone/>
              </a:pPr>
              <a:r>
                <a:rPr lang="de-DE" sz="2400" b="0" strike="noStrike" spc="-1">
                  <a:latin typeface="Calibri"/>
                </a:rPr>
                <a:t>1</a:t>
              </a:r>
            </a:p>
          </p:txBody>
        </p:sp>
        <p:sp>
          <p:nvSpPr>
            <p:cNvPr id="394" name="Textfeld 393"/>
            <p:cNvSpPr txBox="1"/>
            <p:nvPr/>
          </p:nvSpPr>
          <p:spPr>
            <a:xfrm>
              <a:off x="5605560" y="3957840"/>
              <a:ext cx="442440" cy="700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ctr">
              <a:noAutofit/>
            </a:bodyPr>
            <a:lstStyle/>
            <a:p>
              <a:pPr algn="ctr">
                <a:buNone/>
              </a:pPr>
              <a:r>
                <a:rPr lang="de-DE" sz="2400" b="0" strike="noStrike" spc="-1">
                  <a:latin typeface="Calibri"/>
                </a:rPr>
                <a:t>-3</a:t>
              </a:r>
            </a:p>
          </p:txBody>
        </p:sp>
        <p:sp>
          <p:nvSpPr>
            <p:cNvPr id="395" name="Textfeld 394"/>
            <p:cNvSpPr txBox="1"/>
            <p:nvPr/>
          </p:nvSpPr>
          <p:spPr>
            <a:xfrm>
              <a:off x="7253280" y="3548880"/>
              <a:ext cx="315000" cy="4136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ctr">
              <a:noAutofit/>
            </a:bodyPr>
            <a:lstStyle/>
            <a:p>
              <a:pPr algn="ctr">
                <a:buNone/>
              </a:pPr>
              <a:r>
                <a:rPr lang="de-DE" sz="2400" b="0" strike="noStrike" spc="-1">
                  <a:latin typeface="Calibri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/>
          </p:nvPr>
        </p:nvSpPr>
        <p:spPr>
          <a:xfrm>
            <a:off x="1946520" y="2685840"/>
            <a:ext cx="5250960" cy="743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34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Beispiel</a:t>
            </a:r>
            <a:endParaRPr lang="de-DE" sz="3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2"/>
          <p:cNvSpPr>
            <a:spLocks noGrp="1"/>
          </p:cNvSpPr>
          <p:nvPr>
            <p:ph type="ftr" idx="65"/>
          </p:nvPr>
        </p:nvSpPr>
        <p:spPr>
          <a:xfrm>
            <a:off x="258840" y="6453360"/>
            <a:ext cx="701280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1600" b="0" strike="noStrike" spc="-1" dirty="0">
              <a:latin typeface="Times New Roman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sldNum" idx="66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500846-133F-489A-BA47-28C3A5081AEA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14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Beispiel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401" name="PlaceHolder 43"/>
          <p:cNvSpPr txBox="1"/>
          <p:nvPr/>
        </p:nvSpPr>
        <p:spPr>
          <a:xfrm>
            <a:off x="251640" y="1521000"/>
            <a:ext cx="8639280" cy="388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Initialisierungsphase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115E67"/>
                </a:solidFill>
                <a:latin typeface="Verdana"/>
                <a:ea typeface="Verdana"/>
              </a:rPr>
              <a:t>d[s]=0 → parent[s]=s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Alle anderen Distanzen auf ∞ setzen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Alle anderen Vorgänger auf - setzen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</p:txBody>
      </p:sp>
      <p:graphicFrame>
        <p:nvGraphicFramePr>
          <p:cNvPr id="402" name="Tabelle 401"/>
          <p:cNvGraphicFramePr/>
          <p:nvPr/>
        </p:nvGraphicFramePr>
        <p:xfrm>
          <a:off x="708120" y="4306320"/>
          <a:ext cx="1902960" cy="1793280"/>
        </p:xfrm>
        <a:graphic>
          <a:graphicData uri="http://schemas.openxmlformats.org/drawingml/2006/table">
            <a:tbl>
              <a:tblPr/>
              <a:tblGrid>
                <a:gridCol w="42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d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parent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4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u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∞</a:t>
                      </a:r>
                      <a:endParaRPr lang="de-DE" sz="1600" b="0" strike="noStrike" spc="-1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-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∞</a:t>
                      </a:r>
                      <a:endParaRPr lang="de-DE" sz="16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-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9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t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∞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-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03" name="Gruppieren 402"/>
          <p:cNvGrpSpPr/>
          <p:nvPr/>
        </p:nvGrpSpPr>
        <p:grpSpPr>
          <a:xfrm>
            <a:off x="5436000" y="1872000"/>
            <a:ext cx="3420000" cy="3420000"/>
            <a:chOff x="5436000" y="1872000"/>
            <a:chExt cx="3420000" cy="3420000"/>
          </a:xfrm>
        </p:grpSpPr>
        <p:sp>
          <p:nvSpPr>
            <p:cNvPr id="404" name="Gerader Verbinder 403"/>
            <p:cNvSpPr/>
            <p:nvPr/>
          </p:nvSpPr>
          <p:spPr>
            <a:xfrm>
              <a:off x="6031080" y="3883320"/>
              <a:ext cx="726840" cy="727200"/>
            </a:xfrm>
            <a:prstGeom prst="line">
              <a:avLst/>
            </a:prstGeom>
            <a:ln w="176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Freihandform 404"/>
            <p:cNvSpPr/>
            <p:nvPr/>
          </p:nvSpPr>
          <p:spPr>
            <a:xfrm>
              <a:off x="6701760" y="4554000"/>
              <a:ext cx="150120" cy="148680"/>
            </a:xfrm>
            <a:custGeom>
              <a:avLst/>
              <a:gdLst/>
              <a:ahLst/>
              <a:cxnLst/>
              <a:rect l="0" t="0" r="r" b="b"/>
              <a:pathLst>
                <a:path w="417" h="413">
                  <a:moveTo>
                    <a:pt x="417" y="413"/>
                  </a:moveTo>
                  <a:lnTo>
                    <a:pt x="0" y="276"/>
                  </a:lnTo>
                  <a:lnTo>
                    <a:pt x="277" y="0"/>
                  </a:lnTo>
                  <a:lnTo>
                    <a:pt x="417" y="41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406" name="Freihandform 405"/>
            <p:cNvSpPr/>
            <p:nvPr/>
          </p:nvSpPr>
          <p:spPr>
            <a:xfrm>
              <a:off x="6776640" y="187200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38" y="510"/>
                  </a:cubicBezTo>
                  <a:cubicBezTo>
                    <a:pt x="226" y="354"/>
                    <a:pt x="358" y="226"/>
                    <a:pt x="512" y="134"/>
                  </a:cubicBezTo>
                  <a:cubicBezTo>
                    <a:pt x="669" y="46"/>
                    <a:pt x="847" y="0"/>
                    <a:pt x="1028" y="0"/>
                  </a:cubicBezTo>
                  <a:cubicBezTo>
                    <a:pt x="1205" y="0"/>
                    <a:pt x="1382" y="46"/>
                    <a:pt x="1540" y="134"/>
                  </a:cubicBezTo>
                  <a:cubicBezTo>
                    <a:pt x="1694" y="226"/>
                    <a:pt x="1826" y="354"/>
                    <a:pt x="1916" y="510"/>
                  </a:cubicBezTo>
                  <a:cubicBezTo>
                    <a:pt x="2007" y="664"/>
                    <a:pt x="2053" y="841"/>
                    <a:pt x="2053" y="1021"/>
                  </a:cubicBezTo>
                  <a:cubicBezTo>
                    <a:pt x="2053" y="1200"/>
                    <a:pt x="2007" y="1379"/>
                    <a:pt x="1916" y="1534"/>
                  </a:cubicBezTo>
                  <a:cubicBezTo>
                    <a:pt x="1826" y="1690"/>
                    <a:pt x="1694" y="1818"/>
                    <a:pt x="1540" y="1909"/>
                  </a:cubicBezTo>
                  <a:cubicBezTo>
                    <a:pt x="1382" y="1998"/>
                    <a:pt x="1205" y="2047"/>
                    <a:pt x="1028" y="2047"/>
                  </a:cubicBezTo>
                  <a:cubicBezTo>
                    <a:pt x="847" y="2047"/>
                    <a:pt x="669" y="1998"/>
                    <a:pt x="512" y="1909"/>
                  </a:cubicBezTo>
                  <a:cubicBezTo>
                    <a:pt x="358" y="1818"/>
                    <a:pt x="226" y="1690"/>
                    <a:pt x="138" y="1534"/>
                  </a:cubicBezTo>
                  <a:cubicBezTo>
                    <a:pt x="45" y="1379"/>
                    <a:pt x="0" y="1200"/>
                    <a:pt x="0" y="1021"/>
                  </a:cubicBezTo>
                  <a:close/>
                </a:path>
              </a:pathLst>
            </a:custGeom>
            <a:solidFill>
              <a:srgbClr val="CCCCCC"/>
            </a:solidFill>
            <a:ln w="0">
              <a:noFill/>
            </a:ln>
          </p:spPr>
        </p:sp>
        <p:sp>
          <p:nvSpPr>
            <p:cNvPr id="407" name="Gerader Verbinder 406"/>
            <p:cNvSpPr/>
            <p:nvPr/>
          </p:nvSpPr>
          <p:spPr>
            <a:xfrm>
              <a:off x="7511760" y="2345760"/>
              <a:ext cx="797400" cy="794880"/>
            </a:xfrm>
            <a:prstGeom prst="line">
              <a:avLst/>
            </a:prstGeom>
            <a:ln w="176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8" name="Textfeld 407"/>
            <p:cNvSpPr txBox="1"/>
            <p:nvPr/>
          </p:nvSpPr>
          <p:spPr>
            <a:xfrm>
              <a:off x="7069320" y="2085480"/>
              <a:ext cx="320760" cy="3362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u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09" name="Textfeld 408"/>
            <p:cNvSpPr txBox="1"/>
            <p:nvPr/>
          </p:nvSpPr>
          <p:spPr>
            <a:xfrm>
              <a:off x="6043320" y="2590200"/>
              <a:ext cx="279000" cy="322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3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10" name="Textfeld 409"/>
            <p:cNvSpPr txBox="1"/>
            <p:nvPr/>
          </p:nvSpPr>
          <p:spPr>
            <a:xfrm>
              <a:off x="8002440" y="2427480"/>
              <a:ext cx="279000" cy="322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-1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11" name="Textfeld 410"/>
            <p:cNvSpPr txBox="1"/>
            <p:nvPr/>
          </p:nvSpPr>
          <p:spPr>
            <a:xfrm>
              <a:off x="7834680" y="4368960"/>
              <a:ext cx="293400" cy="322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-2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12" name="Textfeld 411"/>
            <p:cNvSpPr txBox="1"/>
            <p:nvPr/>
          </p:nvSpPr>
          <p:spPr>
            <a:xfrm>
              <a:off x="7241040" y="3418200"/>
              <a:ext cx="278640" cy="322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-3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13" name="Textfeld 412"/>
            <p:cNvSpPr txBox="1"/>
            <p:nvPr/>
          </p:nvSpPr>
          <p:spPr>
            <a:xfrm>
              <a:off x="6703920" y="2934360"/>
              <a:ext cx="279000" cy="322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2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14" name="Freihandform 413"/>
            <p:cNvSpPr/>
            <p:nvPr/>
          </p:nvSpPr>
          <p:spPr>
            <a:xfrm>
              <a:off x="8116920" y="320724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BFBFBF"/>
            </a:solidFill>
            <a:ln w="0">
              <a:noFill/>
            </a:ln>
          </p:spPr>
        </p:sp>
        <p:sp>
          <p:nvSpPr>
            <p:cNvPr id="415" name="Freihandform 414"/>
            <p:cNvSpPr/>
            <p:nvPr/>
          </p:nvSpPr>
          <p:spPr>
            <a:xfrm>
              <a:off x="8116920" y="320724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416" name="Textfeld 415"/>
            <p:cNvSpPr txBox="1"/>
            <p:nvPr/>
          </p:nvSpPr>
          <p:spPr>
            <a:xfrm>
              <a:off x="6043320" y="4261320"/>
              <a:ext cx="279000" cy="322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1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17" name="Freihandform 416"/>
            <p:cNvSpPr/>
            <p:nvPr/>
          </p:nvSpPr>
          <p:spPr>
            <a:xfrm>
              <a:off x="6776640" y="4541760"/>
              <a:ext cx="751320" cy="750240"/>
            </a:xfrm>
            <a:custGeom>
              <a:avLst/>
              <a:gdLst/>
              <a:ahLst/>
              <a:cxnLst/>
              <a:rect l="0" t="0" r="r" b="b"/>
              <a:pathLst>
                <a:path w="2087" h="2084">
                  <a:moveTo>
                    <a:pt x="0" y="1043"/>
                  </a:moveTo>
                  <a:cubicBezTo>
                    <a:pt x="0" y="859"/>
                    <a:pt x="49" y="679"/>
                    <a:pt x="140" y="522"/>
                  </a:cubicBezTo>
                  <a:cubicBezTo>
                    <a:pt x="229" y="366"/>
                    <a:pt x="362" y="232"/>
                    <a:pt x="522" y="141"/>
                  </a:cubicBezTo>
                  <a:cubicBezTo>
                    <a:pt x="680" y="49"/>
                    <a:pt x="860" y="0"/>
                    <a:pt x="1043" y="0"/>
                  </a:cubicBezTo>
                  <a:cubicBezTo>
                    <a:pt x="1223" y="0"/>
                    <a:pt x="1404" y="49"/>
                    <a:pt x="1562" y="141"/>
                  </a:cubicBezTo>
                  <a:cubicBezTo>
                    <a:pt x="1724" y="232"/>
                    <a:pt x="1854" y="366"/>
                    <a:pt x="1945" y="522"/>
                  </a:cubicBezTo>
                  <a:cubicBezTo>
                    <a:pt x="2037" y="679"/>
                    <a:pt x="2087" y="859"/>
                    <a:pt x="2087" y="1043"/>
                  </a:cubicBezTo>
                  <a:cubicBezTo>
                    <a:pt x="2087" y="1227"/>
                    <a:pt x="2037" y="1407"/>
                    <a:pt x="1945" y="1563"/>
                  </a:cubicBezTo>
                  <a:cubicBezTo>
                    <a:pt x="1854" y="1720"/>
                    <a:pt x="1724" y="1852"/>
                    <a:pt x="1562" y="1943"/>
                  </a:cubicBezTo>
                  <a:cubicBezTo>
                    <a:pt x="1404" y="2034"/>
                    <a:pt x="1223" y="2084"/>
                    <a:pt x="1043" y="2084"/>
                  </a:cubicBezTo>
                  <a:cubicBezTo>
                    <a:pt x="860" y="2084"/>
                    <a:pt x="680" y="2034"/>
                    <a:pt x="522" y="1943"/>
                  </a:cubicBezTo>
                  <a:cubicBezTo>
                    <a:pt x="362" y="1852"/>
                    <a:pt x="229" y="1720"/>
                    <a:pt x="140" y="1563"/>
                  </a:cubicBezTo>
                  <a:cubicBezTo>
                    <a:pt x="49" y="1407"/>
                    <a:pt x="0" y="1227"/>
                    <a:pt x="0" y="1043"/>
                  </a:cubicBezTo>
                  <a:close/>
                </a:path>
              </a:pathLst>
            </a:custGeom>
            <a:solidFill>
              <a:srgbClr val="BFBFBF"/>
            </a:solidFill>
            <a:ln w="0">
              <a:noFill/>
            </a:ln>
          </p:spPr>
        </p:sp>
        <p:sp>
          <p:nvSpPr>
            <p:cNvPr id="418" name="Freihandform 417"/>
            <p:cNvSpPr/>
            <p:nvPr/>
          </p:nvSpPr>
          <p:spPr>
            <a:xfrm>
              <a:off x="6776640" y="4541760"/>
              <a:ext cx="751320" cy="750240"/>
            </a:xfrm>
            <a:custGeom>
              <a:avLst/>
              <a:gdLst/>
              <a:ahLst/>
              <a:cxnLst/>
              <a:rect l="0" t="0" r="r" b="b"/>
              <a:pathLst>
                <a:path w="2087" h="2084">
                  <a:moveTo>
                    <a:pt x="0" y="1043"/>
                  </a:moveTo>
                  <a:cubicBezTo>
                    <a:pt x="0" y="859"/>
                    <a:pt x="49" y="679"/>
                    <a:pt x="140" y="522"/>
                  </a:cubicBezTo>
                  <a:cubicBezTo>
                    <a:pt x="229" y="366"/>
                    <a:pt x="362" y="232"/>
                    <a:pt x="522" y="141"/>
                  </a:cubicBezTo>
                  <a:cubicBezTo>
                    <a:pt x="680" y="49"/>
                    <a:pt x="860" y="0"/>
                    <a:pt x="1043" y="0"/>
                  </a:cubicBezTo>
                  <a:cubicBezTo>
                    <a:pt x="1223" y="0"/>
                    <a:pt x="1404" y="49"/>
                    <a:pt x="1562" y="141"/>
                  </a:cubicBezTo>
                  <a:cubicBezTo>
                    <a:pt x="1724" y="232"/>
                    <a:pt x="1854" y="366"/>
                    <a:pt x="1945" y="522"/>
                  </a:cubicBezTo>
                  <a:cubicBezTo>
                    <a:pt x="2037" y="679"/>
                    <a:pt x="2087" y="859"/>
                    <a:pt x="2087" y="1043"/>
                  </a:cubicBezTo>
                  <a:cubicBezTo>
                    <a:pt x="2087" y="1227"/>
                    <a:pt x="2037" y="1407"/>
                    <a:pt x="1945" y="1563"/>
                  </a:cubicBezTo>
                  <a:cubicBezTo>
                    <a:pt x="1854" y="1720"/>
                    <a:pt x="1724" y="1852"/>
                    <a:pt x="1562" y="1943"/>
                  </a:cubicBezTo>
                  <a:cubicBezTo>
                    <a:pt x="1404" y="2034"/>
                    <a:pt x="1223" y="2084"/>
                    <a:pt x="1043" y="2084"/>
                  </a:cubicBezTo>
                  <a:cubicBezTo>
                    <a:pt x="860" y="2084"/>
                    <a:pt x="680" y="2034"/>
                    <a:pt x="522" y="1943"/>
                  </a:cubicBezTo>
                  <a:cubicBezTo>
                    <a:pt x="362" y="1852"/>
                    <a:pt x="229" y="1720"/>
                    <a:pt x="140" y="1563"/>
                  </a:cubicBezTo>
                  <a:cubicBezTo>
                    <a:pt x="49" y="1407"/>
                    <a:pt x="0" y="1227"/>
                    <a:pt x="0" y="1043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419" name="Textfeld 418"/>
            <p:cNvSpPr txBox="1"/>
            <p:nvPr/>
          </p:nvSpPr>
          <p:spPr>
            <a:xfrm>
              <a:off x="8438760" y="3419280"/>
              <a:ext cx="320760" cy="3362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1400" b="0" strike="noStrike" spc="-1">
                  <a:solidFill>
                    <a:srgbClr val="000000"/>
                  </a:solidFill>
                  <a:latin typeface="Calibri"/>
                </a:rPr>
                <a:t>t</a:t>
              </a:r>
              <a:endParaRPr lang="de-DE" sz="1400" b="0" strike="noStrike" spc="-1">
                <a:latin typeface="Arial"/>
              </a:endParaRPr>
            </a:p>
          </p:txBody>
        </p:sp>
        <p:sp>
          <p:nvSpPr>
            <p:cNvPr id="420" name="Gerader Verbinder 419"/>
            <p:cNvSpPr/>
            <p:nvPr/>
          </p:nvSpPr>
          <p:spPr>
            <a:xfrm flipV="1">
              <a:off x="7420680" y="3943440"/>
              <a:ext cx="711000" cy="709920"/>
            </a:xfrm>
            <a:prstGeom prst="line">
              <a:avLst/>
            </a:prstGeom>
            <a:ln w="176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1" name="Freihandform 420"/>
            <p:cNvSpPr/>
            <p:nvPr/>
          </p:nvSpPr>
          <p:spPr>
            <a:xfrm>
              <a:off x="8075520" y="3851280"/>
              <a:ext cx="149400" cy="149400"/>
            </a:xfrm>
            <a:custGeom>
              <a:avLst/>
              <a:gdLst/>
              <a:ahLst/>
              <a:cxnLst/>
              <a:rect l="0" t="0" r="r" b="b"/>
              <a:pathLst>
                <a:path w="415" h="415">
                  <a:moveTo>
                    <a:pt x="415" y="0"/>
                  </a:moveTo>
                  <a:lnTo>
                    <a:pt x="275" y="415"/>
                  </a:lnTo>
                  <a:lnTo>
                    <a:pt x="0" y="139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grpSp>
          <p:nvGrpSpPr>
            <p:cNvPr id="422" name="Gruppieren 421"/>
            <p:cNvGrpSpPr/>
            <p:nvPr/>
          </p:nvGrpSpPr>
          <p:grpSpPr>
            <a:xfrm>
              <a:off x="6776640" y="1872000"/>
              <a:ext cx="2079360" cy="2072160"/>
              <a:chOff x="6776640" y="1872000"/>
              <a:chExt cx="2079360" cy="2072160"/>
            </a:xfrm>
          </p:grpSpPr>
          <p:sp>
            <p:nvSpPr>
              <p:cNvPr id="423" name="Freihandform 422"/>
              <p:cNvSpPr/>
              <p:nvPr/>
            </p:nvSpPr>
            <p:spPr>
              <a:xfrm>
                <a:off x="6776640" y="1872000"/>
                <a:ext cx="739080" cy="736920"/>
              </a:xfrm>
              <a:custGeom>
                <a:avLst/>
                <a:gdLst/>
                <a:ahLst/>
                <a:cxnLst/>
                <a:rect l="0" t="0" r="r" b="b"/>
                <a:pathLst>
                  <a:path w="2053" h="2047">
                    <a:moveTo>
                      <a:pt x="0" y="1021"/>
                    </a:moveTo>
                    <a:cubicBezTo>
                      <a:pt x="0" y="841"/>
                      <a:pt x="45" y="664"/>
                      <a:pt x="138" y="510"/>
                    </a:cubicBezTo>
                    <a:cubicBezTo>
                      <a:pt x="226" y="354"/>
                      <a:pt x="358" y="226"/>
                      <a:pt x="512" y="134"/>
                    </a:cubicBezTo>
                    <a:cubicBezTo>
                      <a:pt x="669" y="46"/>
                      <a:pt x="847" y="0"/>
                      <a:pt x="1028" y="0"/>
                    </a:cubicBezTo>
                    <a:cubicBezTo>
                      <a:pt x="1205" y="0"/>
                      <a:pt x="1382" y="46"/>
                      <a:pt x="1540" y="134"/>
                    </a:cubicBezTo>
                    <a:cubicBezTo>
                      <a:pt x="1694" y="226"/>
                      <a:pt x="1826" y="354"/>
                      <a:pt x="1916" y="510"/>
                    </a:cubicBezTo>
                    <a:cubicBezTo>
                      <a:pt x="2007" y="664"/>
                      <a:pt x="2053" y="841"/>
                      <a:pt x="2053" y="1021"/>
                    </a:cubicBezTo>
                    <a:cubicBezTo>
                      <a:pt x="2053" y="1200"/>
                      <a:pt x="2007" y="1379"/>
                      <a:pt x="1916" y="1534"/>
                    </a:cubicBezTo>
                    <a:cubicBezTo>
                      <a:pt x="1826" y="1690"/>
                      <a:pt x="1694" y="1818"/>
                      <a:pt x="1540" y="1909"/>
                    </a:cubicBezTo>
                    <a:cubicBezTo>
                      <a:pt x="1382" y="1998"/>
                      <a:pt x="1205" y="2047"/>
                      <a:pt x="1028" y="2047"/>
                    </a:cubicBezTo>
                    <a:cubicBezTo>
                      <a:pt x="847" y="2047"/>
                      <a:pt x="669" y="1998"/>
                      <a:pt x="512" y="1909"/>
                    </a:cubicBezTo>
                    <a:cubicBezTo>
                      <a:pt x="358" y="1818"/>
                      <a:pt x="226" y="1690"/>
                      <a:pt x="138" y="1534"/>
                    </a:cubicBezTo>
                    <a:cubicBezTo>
                      <a:pt x="45" y="1379"/>
                      <a:pt x="0" y="1200"/>
                      <a:pt x="0" y="1021"/>
                    </a:cubicBezTo>
                    <a:close/>
                  </a:path>
                </a:pathLst>
              </a:custGeom>
              <a:noFill/>
              <a:ln w="12600">
                <a:solidFill>
                  <a:srgbClr val="000000"/>
                </a:solidFill>
                <a:round/>
              </a:ln>
            </p:spPr>
          </p:sp>
          <p:sp>
            <p:nvSpPr>
              <p:cNvPr id="424" name="Freihandform 423"/>
              <p:cNvSpPr/>
              <p:nvPr/>
            </p:nvSpPr>
            <p:spPr>
              <a:xfrm>
                <a:off x="8251560" y="3084480"/>
                <a:ext cx="150840" cy="148680"/>
              </a:xfrm>
              <a:custGeom>
                <a:avLst/>
                <a:gdLst/>
                <a:ahLst/>
                <a:cxnLst/>
                <a:rect l="0" t="0" r="r" b="b"/>
                <a:pathLst>
                  <a:path w="419" h="413">
                    <a:moveTo>
                      <a:pt x="419" y="413"/>
                    </a:moveTo>
                    <a:lnTo>
                      <a:pt x="0" y="276"/>
                    </a:lnTo>
                    <a:lnTo>
                      <a:pt x="279" y="0"/>
                    </a:lnTo>
                    <a:lnTo>
                      <a:pt x="419" y="4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</p:sp>
          <p:sp>
            <p:nvSpPr>
              <p:cNvPr id="425" name="Freihandform 424"/>
              <p:cNvSpPr/>
              <p:nvPr/>
            </p:nvSpPr>
            <p:spPr>
              <a:xfrm>
                <a:off x="8116920" y="3207240"/>
                <a:ext cx="739080" cy="736920"/>
              </a:xfrm>
              <a:custGeom>
                <a:avLst/>
                <a:gdLst/>
                <a:ahLst/>
                <a:cxnLst/>
                <a:rect l="0" t="0" r="r" b="b"/>
                <a:pathLst>
                  <a:path w="2053" h="2047">
                    <a:moveTo>
                      <a:pt x="0" y="1021"/>
                    </a:moveTo>
                    <a:cubicBezTo>
                      <a:pt x="0" y="841"/>
                      <a:pt x="45" y="664"/>
                      <a:pt x="140" y="510"/>
                    </a:cubicBezTo>
                    <a:cubicBezTo>
                      <a:pt x="227" y="353"/>
                      <a:pt x="359" y="225"/>
                      <a:pt x="514" y="134"/>
                    </a:cubicBezTo>
                    <a:cubicBezTo>
                      <a:pt x="672" y="45"/>
                      <a:pt x="849" y="0"/>
                      <a:pt x="1029" y="0"/>
                    </a:cubicBezTo>
                    <a:cubicBezTo>
                      <a:pt x="1206" y="0"/>
                      <a:pt x="1383" y="45"/>
                      <a:pt x="1541" y="134"/>
                    </a:cubicBezTo>
                    <a:cubicBezTo>
                      <a:pt x="1696" y="225"/>
                      <a:pt x="1828" y="353"/>
                      <a:pt x="1915" y="510"/>
                    </a:cubicBezTo>
                    <a:cubicBezTo>
                      <a:pt x="2008" y="664"/>
                      <a:pt x="2053" y="841"/>
                      <a:pt x="2053" y="1021"/>
                    </a:cubicBezTo>
                    <a:cubicBezTo>
                      <a:pt x="2053" y="1201"/>
                      <a:pt x="2008" y="1377"/>
                      <a:pt x="1915" y="1531"/>
                    </a:cubicBezTo>
                    <a:cubicBezTo>
                      <a:pt x="1828" y="1689"/>
                      <a:pt x="1696" y="1818"/>
                      <a:pt x="1541" y="1909"/>
                    </a:cubicBezTo>
                    <a:cubicBezTo>
                      <a:pt x="1383" y="1998"/>
                      <a:pt x="1206" y="2047"/>
                      <a:pt x="1029" y="2047"/>
                    </a:cubicBezTo>
                    <a:cubicBezTo>
                      <a:pt x="849" y="2047"/>
                      <a:pt x="672" y="1998"/>
                      <a:pt x="514" y="1909"/>
                    </a:cubicBezTo>
                    <a:cubicBezTo>
                      <a:pt x="359" y="1818"/>
                      <a:pt x="227" y="1689"/>
                      <a:pt x="140" y="1531"/>
                    </a:cubicBezTo>
                    <a:cubicBezTo>
                      <a:pt x="45" y="1377"/>
                      <a:pt x="0" y="1201"/>
                      <a:pt x="0" y="1021"/>
                    </a:cubicBezTo>
                    <a:close/>
                  </a:path>
                </a:pathLst>
              </a:custGeom>
              <a:solidFill>
                <a:srgbClr val="BFBFBF"/>
              </a:solidFill>
              <a:ln w="0">
                <a:noFill/>
              </a:ln>
            </p:spPr>
          </p:sp>
        </p:grpSp>
        <p:sp>
          <p:nvSpPr>
            <p:cNvPr id="426" name="Freihandform 425"/>
            <p:cNvSpPr/>
            <p:nvPr/>
          </p:nvSpPr>
          <p:spPr>
            <a:xfrm>
              <a:off x="8116920" y="320724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427" name="Textfeld 426"/>
            <p:cNvSpPr txBox="1"/>
            <p:nvPr/>
          </p:nvSpPr>
          <p:spPr>
            <a:xfrm>
              <a:off x="7078680" y="4773960"/>
              <a:ext cx="335160" cy="322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v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28" name="Gerader Verbinder 427"/>
            <p:cNvSpPr/>
            <p:nvPr/>
          </p:nvSpPr>
          <p:spPr>
            <a:xfrm flipV="1">
              <a:off x="6197040" y="2538000"/>
              <a:ext cx="746640" cy="742680"/>
            </a:xfrm>
            <a:prstGeom prst="line">
              <a:avLst/>
            </a:prstGeom>
            <a:ln w="176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9" name="Freihandform 428"/>
            <p:cNvSpPr/>
            <p:nvPr/>
          </p:nvSpPr>
          <p:spPr>
            <a:xfrm>
              <a:off x="6105240" y="3224520"/>
              <a:ext cx="149400" cy="149040"/>
            </a:xfrm>
            <a:custGeom>
              <a:avLst/>
              <a:gdLst/>
              <a:ahLst/>
              <a:cxnLst/>
              <a:rect l="0" t="0" r="r" b="b"/>
              <a:pathLst>
                <a:path w="415" h="414">
                  <a:moveTo>
                    <a:pt x="0" y="414"/>
                  </a:moveTo>
                  <a:lnTo>
                    <a:pt x="138" y="0"/>
                  </a:lnTo>
                  <a:lnTo>
                    <a:pt x="415" y="277"/>
                  </a:lnTo>
                  <a:lnTo>
                    <a:pt x="0" y="41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430" name="Gerader Verbinder 429"/>
            <p:cNvSpPr/>
            <p:nvPr/>
          </p:nvSpPr>
          <p:spPr>
            <a:xfrm flipV="1">
              <a:off x="5972760" y="2498400"/>
              <a:ext cx="746280" cy="743760"/>
            </a:xfrm>
            <a:prstGeom prst="line">
              <a:avLst/>
            </a:prstGeom>
            <a:ln w="176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1" name="Freihandform 430"/>
            <p:cNvSpPr/>
            <p:nvPr/>
          </p:nvSpPr>
          <p:spPr>
            <a:xfrm>
              <a:off x="6661440" y="2405880"/>
              <a:ext cx="150120" cy="148680"/>
            </a:xfrm>
            <a:custGeom>
              <a:avLst/>
              <a:gdLst/>
              <a:ahLst/>
              <a:cxnLst/>
              <a:rect l="0" t="0" r="r" b="b"/>
              <a:pathLst>
                <a:path w="417" h="413">
                  <a:moveTo>
                    <a:pt x="417" y="0"/>
                  </a:moveTo>
                  <a:lnTo>
                    <a:pt x="279" y="413"/>
                  </a:lnTo>
                  <a:lnTo>
                    <a:pt x="0" y="137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432" name="Freihandform 431"/>
            <p:cNvSpPr/>
            <p:nvPr/>
          </p:nvSpPr>
          <p:spPr>
            <a:xfrm>
              <a:off x="5436000" y="3207240"/>
              <a:ext cx="739800" cy="736920"/>
            </a:xfrm>
            <a:custGeom>
              <a:avLst/>
              <a:gdLst/>
              <a:ahLst/>
              <a:cxnLst/>
              <a:rect l="0" t="0" r="r" b="b"/>
              <a:pathLst>
                <a:path w="2055" h="2047">
                  <a:moveTo>
                    <a:pt x="0" y="1021"/>
                  </a:moveTo>
                  <a:cubicBezTo>
                    <a:pt x="0" y="841"/>
                    <a:pt x="47" y="664"/>
                    <a:pt x="138" y="510"/>
                  </a:cubicBezTo>
                  <a:cubicBezTo>
                    <a:pt x="227" y="353"/>
                    <a:pt x="359" y="225"/>
                    <a:pt x="512" y="134"/>
                  </a:cubicBezTo>
                  <a:cubicBezTo>
                    <a:pt x="670" y="45"/>
                    <a:pt x="847" y="0"/>
                    <a:pt x="1027" y="0"/>
                  </a:cubicBezTo>
                  <a:cubicBezTo>
                    <a:pt x="1206" y="0"/>
                    <a:pt x="1383" y="45"/>
                    <a:pt x="1543" y="134"/>
                  </a:cubicBezTo>
                  <a:cubicBezTo>
                    <a:pt x="1696" y="225"/>
                    <a:pt x="1828" y="353"/>
                    <a:pt x="1917" y="510"/>
                  </a:cubicBezTo>
                  <a:cubicBezTo>
                    <a:pt x="2008" y="664"/>
                    <a:pt x="2055" y="841"/>
                    <a:pt x="2055" y="1021"/>
                  </a:cubicBezTo>
                  <a:cubicBezTo>
                    <a:pt x="2055" y="1201"/>
                    <a:pt x="2008" y="1377"/>
                    <a:pt x="1917" y="1531"/>
                  </a:cubicBezTo>
                  <a:cubicBezTo>
                    <a:pt x="1828" y="1689"/>
                    <a:pt x="1696" y="1818"/>
                    <a:pt x="1543" y="1909"/>
                  </a:cubicBezTo>
                  <a:cubicBezTo>
                    <a:pt x="1383" y="1998"/>
                    <a:pt x="1206" y="2047"/>
                    <a:pt x="1027" y="2047"/>
                  </a:cubicBezTo>
                  <a:cubicBezTo>
                    <a:pt x="847" y="2047"/>
                    <a:pt x="670" y="1998"/>
                    <a:pt x="512" y="1909"/>
                  </a:cubicBezTo>
                  <a:cubicBezTo>
                    <a:pt x="359" y="1818"/>
                    <a:pt x="227" y="1689"/>
                    <a:pt x="138" y="1531"/>
                  </a:cubicBezTo>
                  <a:cubicBezTo>
                    <a:pt x="47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CCCCCC"/>
            </a:solidFill>
            <a:ln w="0">
              <a:noFill/>
            </a:ln>
          </p:spPr>
        </p:sp>
        <p:sp>
          <p:nvSpPr>
            <p:cNvPr id="433" name="Freihandform 432"/>
            <p:cNvSpPr/>
            <p:nvPr/>
          </p:nvSpPr>
          <p:spPr>
            <a:xfrm>
              <a:off x="5436000" y="3207240"/>
              <a:ext cx="739800" cy="736920"/>
            </a:xfrm>
            <a:custGeom>
              <a:avLst/>
              <a:gdLst/>
              <a:ahLst/>
              <a:cxnLst/>
              <a:rect l="0" t="0" r="r" b="b"/>
              <a:pathLst>
                <a:path w="2055" h="2047">
                  <a:moveTo>
                    <a:pt x="0" y="1021"/>
                  </a:moveTo>
                  <a:cubicBezTo>
                    <a:pt x="0" y="841"/>
                    <a:pt x="47" y="664"/>
                    <a:pt x="138" y="510"/>
                  </a:cubicBezTo>
                  <a:cubicBezTo>
                    <a:pt x="227" y="353"/>
                    <a:pt x="359" y="225"/>
                    <a:pt x="512" y="134"/>
                  </a:cubicBezTo>
                  <a:cubicBezTo>
                    <a:pt x="670" y="45"/>
                    <a:pt x="847" y="0"/>
                    <a:pt x="1027" y="0"/>
                  </a:cubicBezTo>
                  <a:cubicBezTo>
                    <a:pt x="1206" y="0"/>
                    <a:pt x="1383" y="45"/>
                    <a:pt x="1543" y="134"/>
                  </a:cubicBezTo>
                  <a:cubicBezTo>
                    <a:pt x="1696" y="225"/>
                    <a:pt x="1828" y="353"/>
                    <a:pt x="1917" y="510"/>
                  </a:cubicBezTo>
                  <a:cubicBezTo>
                    <a:pt x="2008" y="664"/>
                    <a:pt x="2055" y="841"/>
                    <a:pt x="2055" y="1021"/>
                  </a:cubicBezTo>
                  <a:cubicBezTo>
                    <a:pt x="2055" y="1201"/>
                    <a:pt x="2008" y="1377"/>
                    <a:pt x="1917" y="1531"/>
                  </a:cubicBezTo>
                  <a:cubicBezTo>
                    <a:pt x="1828" y="1689"/>
                    <a:pt x="1696" y="1818"/>
                    <a:pt x="1543" y="1909"/>
                  </a:cubicBezTo>
                  <a:cubicBezTo>
                    <a:pt x="1383" y="1998"/>
                    <a:pt x="1206" y="2047"/>
                    <a:pt x="1027" y="2047"/>
                  </a:cubicBezTo>
                  <a:cubicBezTo>
                    <a:pt x="847" y="2047"/>
                    <a:pt x="670" y="1998"/>
                    <a:pt x="512" y="1909"/>
                  </a:cubicBezTo>
                  <a:cubicBezTo>
                    <a:pt x="359" y="1818"/>
                    <a:pt x="227" y="1689"/>
                    <a:pt x="138" y="1531"/>
                  </a:cubicBezTo>
                  <a:cubicBezTo>
                    <a:pt x="47" y="1377"/>
                    <a:pt x="0" y="1201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434" name="Textfeld 433"/>
            <p:cNvSpPr txBox="1"/>
            <p:nvPr/>
          </p:nvSpPr>
          <p:spPr>
            <a:xfrm>
              <a:off x="8438760" y="3419280"/>
              <a:ext cx="320760" cy="3362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t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35" name="Gerader Verbinder 434"/>
            <p:cNvSpPr/>
            <p:nvPr/>
          </p:nvSpPr>
          <p:spPr>
            <a:xfrm>
              <a:off x="7145280" y="2606040"/>
              <a:ext cx="2880" cy="1805400"/>
            </a:xfrm>
            <a:prstGeom prst="line">
              <a:avLst/>
            </a:prstGeom>
            <a:ln w="176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6" name="Freihandform 435"/>
            <p:cNvSpPr/>
            <p:nvPr/>
          </p:nvSpPr>
          <p:spPr>
            <a:xfrm>
              <a:off x="7075800" y="4401720"/>
              <a:ext cx="141120" cy="140760"/>
            </a:xfrm>
            <a:custGeom>
              <a:avLst/>
              <a:gdLst/>
              <a:ahLst/>
              <a:cxnLst/>
              <a:rect l="0" t="0" r="r" b="b"/>
              <a:pathLst>
                <a:path w="392" h="391">
                  <a:moveTo>
                    <a:pt x="199" y="391"/>
                  </a:moveTo>
                  <a:lnTo>
                    <a:pt x="0" y="0"/>
                  </a:lnTo>
                  <a:lnTo>
                    <a:pt x="392" y="0"/>
                  </a:lnTo>
                  <a:lnTo>
                    <a:pt x="199" y="39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437" name="Textfeld 436"/>
            <p:cNvSpPr txBox="1"/>
            <p:nvPr/>
          </p:nvSpPr>
          <p:spPr>
            <a:xfrm>
              <a:off x="5743800" y="3419280"/>
              <a:ext cx="335160" cy="3362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s</a:t>
              </a:r>
              <a:endParaRPr lang="de-DE" sz="2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2"/>
          <p:cNvSpPr>
            <a:spLocks noGrp="1"/>
          </p:cNvSpPr>
          <p:nvPr>
            <p:ph type="ftr" idx="68"/>
          </p:nvPr>
        </p:nvSpPr>
        <p:spPr>
          <a:xfrm>
            <a:off x="251640" y="6453360"/>
            <a:ext cx="702000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1600" b="0" strike="noStrike" spc="-1" dirty="0">
              <a:latin typeface="Times New Roman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 type="sldNum" idx="69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5F06E2-3A0E-4033-A56E-E67CAA34F172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15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41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Beispiel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442" name="PlaceHolder 11"/>
          <p:cNvSpPr txBox="1"/>
          <p:nvPr/>
        </p:nvSpPr>
        <p:spPr>
          <a:xfrm>
            <a:off x="251640" y="1521000"/>
            <a:ext cx="8639280" cy="388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Runde 1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115E67"/>
                </a:solidFill>
                <a:latin typeface="Verdana"/>
                <a:ea typeface="Verdana"/>
              </a:rPr>
              <a:t>d[u]=0+3=3&lt;∞ → parent[u]=s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115E67"/>
                </a:solidFill>
                <a:latin typeface="Verdana"/>
                <a:ea typeface="Verdana"/>
              </a:rPr>
              <a:t>d[v]=0+1=1&lt;∞ → parent[v]=s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</p:txBody>
      </p:sp>
      <p:graphicFrame>
        <p:nvGraphicFramePr>
          <p:cNvPr id="443" name="Tabelle 442"/>
          <p:cNvGraphicFramePr/>
          <p:nvPr>
            <p:extLst>
              <p:ext uri="{D42A27DB-BD31-4B8C-83A1-F6EECF244321}">
                <p14:modId xmlns:p14="http://schemas.microsoft.com/office/powerpoint/2010/main" val="2510778223"/>
              </p:ext>
            </p:extLst>
          </p:nvPr>
        </p:nvGraphicFramePr>
        <p:xfrm>
          <a:off x="708120" y="4306320"/>
          <a:ext cx="1902960" cy="1793280"/>
        </p:xfrm>
        <a:graphic>
          <a:graphicData uri="http://schemas.openxmlformats.org/drawingml/2006/table">
            <a:tbl>
              <a:tblPr/>
              <a:tblGrid>
                <a:gridCol w="42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 dirty="0">
                          <a:solidFill>
                            <a:srgbClr val="FFFFFF"/>
                          </a:solidFill>
                          <a:latin typeface="Verdana"/>
                        </a:rPr>
                        <a:t>V</a:t>
                      </a:r>
                      <a:endParaRPr lang="de-DE" sz="1600" b="0" strike="noStrike" spc="-1" dirty="0">
                        <a:solidFill>
                          <a:srgbClr val="FFFFFF"/>
                        </a:solidFill>
                        <a:latin typeface="Verdana"/>
                        <a:ea typeface="Microsoft YaHei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d</a:t>
                      </a:r>
                      <a:endParaRPr lang="de-DE" sz="1600" b="0" strike="noStrike" spc="-1">
                        <a:solidFill>
                          <a:srgbClr val="FFFFFF"/>
                        </a:solidFill>
                        <a:latin typeface="Verdana"/>
                        <a:ea typeface="Microsoft YaHei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parent</a:t>
                      </a:r>
                      <a:endParaRPr lang="de-DE" sz="1600" b="0" strike="noStrike" spc="-1">
                        <a:solidFill>
                          <a:srgbClr val="FFFFFF"/>
                        </a:solidFill>
                        <a:latin typeface="Verdana"/>
                        <a:ea typeface="Microsoft YaHei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  <a:endParaRPr lang="de-DE" sz="1600" b="0" strike="noStrike" spc="-1">
                        <a:solidFill>
                          <a:srgbClr val="000000"/>
                        </a:solidFill>
                        <a:latin typeface="Verdana"/>
                        <a:ea typeface="Microsoft YaHei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  <a:endParaRPr lang="de-DE" sz="1600" b="0" strike="noStrike" spc="-1">
                        <a:solidFill>
                          <a:srgbClr val="000000"/>
                        </a:solidFill>
                        <a:latin typeface="Verdana"/>
                        <a:ea typeface="Microsoft YaHei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  <a:endParaRPr lang="de-DE" sz="1600" b="0" strike="noStrike" spc="-1">
                        <a:solidFill>
                          <a:srgbClr val="000000"/>
                        </a:solidFill>
                        <a:latin typeface="Verdana"/>
                        <a:ea typeface="Microsoft YaHei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4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u</a:t>
                      </a:r>
                      <a:endParaRPr lang="de-DE" sz="1600" b="1" strike="noStrike" spc="-1">
                        <a:solidFill>
                          <a:srgbClr val="000000"/>
                        </a:solidFill>
                        <a:latin typeface="Verdana"/>
                        <a:ea typeface="Microsoft YaHei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3</a:t>
                      </a:r>
                      <a:endParaRPr lang="de-DE" sz="1600" b="1" strike="noStrike" spc="-1">
                        <a:solidFill>
                          <a:srgbClr val="000000"/>
                        </a:solidFill>
                        <a:latin typeface="Verdana"/>
                        <a:ea typeface="Microsoft YaHei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 dirty="0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  <a:endParaRPr lang="de-DE" sz="1600" b="1" strike="noStrike" spc="-1" dirty="0">
                        <a:solidFill>
                          <a:srgbClr val="000000"/>
                        </a:solidFill>
                        <a:latin typeface="Verdana"/>
                        <a:ea typeface="Microsoft YaHei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v</a:t>
                      </a:r>
                      <a:endParaRPr lang="de-DE" sz="1600" b="1" strike="noStrike" spc="-1">
                        <a:solidFill>
                          <a:srgbClr val="000000"/>
                        </a:solidFill>
                        <a:latin typeface="Verdana"/>
                        <a:ea typeface="Microsoft YaHei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  <a:endParaRPr lang="de-DE" sz="1600" b="1" strike="noStrike" spc="-1">
                        <a:solidFill>
                          <a:srgbClr val="000000"/>
                        </a:solidFill>
                        <a:latin typeface="Verdana"/>
                        <a:ea typeface="Microsoft YaHei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 dirty="0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  <a:endParaRPr lang="de-DE" sz="1600" b="1" strike="noStrike" spc="-1" dirty="0">
                        <a:solidFill>
                          <a:srgbClr val="000000"/>
                        </a:solidFill>
                        <a:latin typeface="Verdana"/>
                        <a:ea typeface="Microsoft YaHei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9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t</a:t>
                      </a:r>
                      <a:endParaRPr lang="de-DE" sz="1600" b="0" strike="noStrike" spc="-1">
                        <a:solidFill>
                          <a:srgbClr val="000000"/>
                        </a:solidFill>
                        <a:latin typeface="Verdana"/>
                        <a:ea typeface="Microsoft YaHei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latin typeface="Verdana"/>
                        </a:rPr>
                        <a:t>∞</a:t>
                      </a:r>
                      <a:endParaRPr lang="de-DE" sz="1600" b="0" strike="noStrike" spc="-1">
                        <a:latin typeface="Verdana"/>
                        <a:ea typeface="Microsoft YaHei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-</a:t>
                      </a:r>
                      <a:endParaRPr lang="de-DE" sz="1600" b="0" strike="noStrike" spc="-1">
                        <a:solidFill>
                          <a:srgbClr val="000000"/>
                        </a:solidFill>
                        <a:latin typeface="Verdana"/>
                        <a:ea typeface="Microsoft YaHei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44" name="Gruppieren 443"/>
          <p:cNvGrpSpPr/>
          <p:nvPr/>
        </p:nvGrpSpPr>
        <p:grpSpPr>
          <a:xfrm>
            <a:off x="5436000" y="1872000"/>
            <a:ext cx="3420000" cy="3420000"/>
            <a:chOff x="5436000" y="1872000"/>
            <a:chExt cx="3420000" cy="3420000"/>
          </a:xfrm>
        </p:grpSpPr>
        <p:sp>
          <p:nvSpPr>
            <p:cNvPr id="445" name="Gerader Verbinder 444"/>
            <p:cNvSpPr/>
            <p:nvPr/>
          </p:nvSpPr>
          <p:spPr>
            <a:xfrm>
              <a:off x="6031080" y="3883320"/>
              <a:ext cx="726840" cy="727200"/>
            </a:xfrm>
            <a:prstGeom prst="line">
              <a:avLst/>
            </a:prstGeom>
            <a:ln w="17640" cap="rnd">
              <a:solidFill>
                <a:srgbClr val="000000"/>
              </a:solidFill>
              <a:prstDash val="sys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6" name="Freihandform 445"/>
            <p:cNvSpPr/>
            <p:nvPr/>
          </p:nvSpPr>
          <p:spPr>
            <a:xfrm>
              <a:off x="6701760" y="4554000"/>
              <a:ext cx="150120" cy="148680"/>
            </a:xfrm>
            <a:custGeom>
              <a:avLst/>
              <a:gdLst/>
              <a:ahLst/>
              <a:cxnLst/>
              <a:rect l="0" t="0" r="r" b="b"/>
              <a:pathLst>
                <a:path w="417" h="413">
                  <a:moveTo>
                    <a:pt x="417" y="413"/>
                  </a:moveTo>
                  <a:lnTo>
                    <a:pt x="0" y="276"/>
                  </a:lnTo>
                  <a:lnTo>
                    <a:pt x="277" y="0"/>
                  </a:lnTo>
                  <a:lnTo>
                    <a:pt x="417" y="41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grpSp>
          <p:nvGrpSpPr>
            <p:cNvPr id="447" name="Gruppieren 446"/>
            <p:cNvGrpSpPr/>
            <p:nvPr/>
          </p:nvGrpSpPr>
          <p:grpSpPr>
            <a:xfrm>
              <a:off x="6776640" y="1872000"/>
              <a:ext cx="1532520" cy="1268640"/>
              <a:chOff x="6776640" y="1872000"/>
              <a:chExt cx="1532520" cy="1268640"/>
            </a:xfrm>
          </p:grpSpPr>
          <p:sp>
            <p:nvSpPr>
              <p:cNvPr id="448" name="Freihandform 447"/>
              <p:cNvSpPr/>
              <p:nvPr/>
            </p:nvSpPr>
            <p:spPr>
              <a:xfrm>
                <a:off x="6776640" y="1872000"/>
                <a:ext cx="739080" cy="736920"/>
              </a:xfrm>
              <a:custGeom>
                <a:avLst/>
                <a:gdLst/>
                <a:ahLst/>
                <a:cxnLst/>
                <a:rect l="0" t="0" r="r" b="b"/>
                <a:pathLst>
                  <a:path w="2053" h="2047">
                    <a:moveTo>
                      <a:pt x="0" y="1021"/>
                    </a:moveTo>
                    <a:cubicBezTo>
                      <a:pt x="0" y="841"/>
                      <a:pt x="45" y="664"/>
                      <a:pt x="138" y="510"/>
                    </a:cubicBezTo>
                    <a:cubicBezTo>
                      <a:pt x="226" y="354"/>
                      <a:pt x="358" y="226"/>
                      <a:pt x="512" y="134"/>
                    </a:cubicBezTo>
                    <a:cubicBezTo>
                      <a:pt x="669" y="46"/>
                      <a:pt x="847" y="0"/>
                      <a:pt x="1028" y="0"/>
                    </a:cubicBezTo>
                    <a:cubicBezTo>
                      <a:pt x="1205" y="0"/>
                      <a:pt x="1382" y="46"/>
                      <a:pt x="1540" y="134"/>
                    </a:cubicBezTo>
                    <a:cubicBezTo>
                      <a:pt x="1694" y="226"/>
                      <a:pt x="1826" y="354"/>
                      <a:pt x="1916" y="510"/>
                    </a:cubicBezTo>
                    <a:cubicBezTo>
                      <a:pt x="2007" y="664"/>
                      <a:pt x="2053" y="841"/>
                      <a:pt x="2053" y="1021"/>
                    </a:cubicBezTo>
                    <a:cubicBezTo>
                      <a:pt x="2053" y="1200"/>
                      <a:pt x="2007" y="1379"/>
                      <a:pt x="1916" y="1534"/>
                    </a:cubicBezTo>
                    <a:cubicBezTo>
                      <a:pt x="1826" y="1690"/>
                      <a:pt x="1694" y="1818"/>
                      <a:pt x="1540" y="1909"/>
                    </a:cubicBezTo>
                    <a:cubicBezTo>
                      <a:pt x="1382" y="1998"/>
                      <a:pt x="1205" y="2047"/>
                      <a:pt x="1028" y="2047"/>
                    </a:cubicBezTo>
                    <a:cubicBezTo>
                      <a:pt x="847" y="2047"/>
                      <a:pt x="669" y="1998"/>
                      <a:pt x="512" y="1909"/>
                    </a:cubicBezTo>
                    <a:cubicBezTo>
                      <a:pt x="358" y="1818"/>
                      <a:pt x="226" y="1690"/>
                      <a:pt x="138" y="1534"/>
                    </a:cubicBezTo>
                    <a:cubicBezTo>
                      <a:pt x="45" y="1379"/>
                      <a:pt x="0" y="1200"/>
                      <a:pt x="0" y="1021"/>
                    </a:cubicBezTo>
                    <a:close/>
                  </a:path>
                </a:pathLst>
              </a:custGeom>
              <a:solidFill>
                <a:srgbClr val="BFBFBF"/>
              </a:solidFill>
              <a:ln w="0">
                <a:noFill/>
              </a:ln>
            </p:spPr>
          </p:sp>
          <p:grpSp>
            <p:nvGrpSpPr>
              <p:cNvPr id="449" name="Gruppieren 448"/>
              <p:cNvGrpSpPr/>
              <p:nvPr/>
            </p:nvGrpSpPr>
            <p:grpSpPr>
              <a:xfrm>
                <a:off x="7069320" y="2085480"/>
                <a:ext cx="1239840" cy="1055160"/>
                <a:chOff x="7069320" y="2085480"/>
                <a:chExt cx="1239840" cy="1055160"/>
              </a:xfrm>
            </p:grpSpPr>
            <p:sp>
              <p:nvSpPr>
                <p:cNvPr id="450" name="Gerader Verbinder 449"/>
                <p:cNvSpPr/>
                <p:nvPr/>
              </p:nvSpPr>
              <p:spPr>
                <a:xfrm>
                  <a:off x="7511760" y="2345760"/>
                  <a:ext cx="797400" cy="794880"/>
                </a:xfrm>
                <a:prstGeom prst="line">
                  <a:avLst/>
                </a:prstGeom>
                <a:ln w="17640">
                  <a:solidFill>
                    <a:srgbClr val="00000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51" name="Textfeld 450"/>
                <p:cNvSpPr txBox="1"/>
                <p:nvPr/>
              </p:nvSpPr>
              <p:spPr>
                <a:xfrm>
                  <a:off x="7069320" y="2085480"/>
                  <a:ext cx="320760" cy="33624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txBody>
                <a:bodyPr lIns="0" tIns="0" rIns="0" bIns="0" anchor="t">
                  <a:noAutofit/>
                </a:bodyPr>
                <a:lstStyle/>
                <a:p>
                  <a:r>
                    <a:rPr lang="de-DE" sz="2400" b="0" strike="noStrike" spc="-1">
                      <a:solidFill>
                        <a:srgbClr val="000000"/>
                      </a:solidFill>
                      <a:latin typeface="Calibri"/>
                    </a:rPr>
                    <a:t>u</a:t>
                  </a:r>
                  <a:endParaRPr lang="de-DE" sz="2400" b="0" strike="noStrike" spc="-1">
                    <a:latin typeface="Arial"/>
                  </a:endParaRPr>
                </a:p>
              </p:txBody>
            </p:sp>
          </p:grpSp>
        </p:grpSp>
        <p:sp>
          <p:nvSpPr>
            <p:cNvPr id="452" name="Textfeld 451"/>
            <p:cNvSpPr txBox="1"/>
            <p:nvPr/>
          </p:nvSpPr>
          <p:spPr>
            <a:xfrm>
              <a:off x="6043320" y="2590200"/>
              <a:ext cx="279000" cy="322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3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53" name="Textfeld 452"/>
            <p:cNvSpPr txBox="1"/>
            <p:nvPr/>
          </p:nvSpPr>
          <p:spPr>
            <a:xfrm>
              <a:off x="8002440" y="2427480"/>
              <a:ext cx="279000" cy="322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-1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54" name="Textfeld 453"/>
            <p:cNvSpPr txBox="1"/>
            <p:nvPr/>
          </p:nvSpPr>
          <p:spPr>
            <a:xfrm>
              <a:off x="7834680" y="4368960"/>
              <a:ext cx="293400" cy="322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-2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55" name="Textfeld 454"/>
            <p:cNvSpPr txBox="1"/>
            <p:nvPr/>
          </p:nvSpPr>
          <p:spPr>
            <a:xfrm>
              <a:off x="7241040" y="3418200"/>
              <a:ext cx="278640" cy="322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-3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56" name="Textfeld 455"/>
            <p:cNvSpPr txBox="1"/>
            <p:nvPr/>
          </p:nvSpPr>
          <p:spPr>
            <a:xfrm>
              <a:off x="6703920" y="2934360"/>
              <a:ext cx="279000" cy="322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2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57" name="Freihandform 456"/>
            <p:cNvSpPr/>
            <p:nvPr/>
          </p:nvSpPr>
          <p:spPr>
            <a:xfrm>
              <a:off x="8116920" y="320724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BFBFBF"/>
            </a:solidFill>
            <a:ln w="0">
              <a:noFill/>
            </a:ln>
          </p:spPr>
        </p:sp>
        <p:sp>
          <p:nvSpPr>
            <p:cNvPr id="458" name="Freihandform 457"/>
            <p:cNvSpPr/>
            <p:nvPr/>
          </p:nvSpPr>
          <p:spPr>
            <a:xfrm>
              <a:off x="8116920" y="320724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459" name="Textfeld 458"/>
            <p:cNvSpPr txBox="1"/>
            <p:nvPr/>
          </p:nvSpPr>
          <p:spPr>
            <a:xfrm>
              <a:off x="6043320" y="4261320"/>
              <a:ext cx="279000" cy="322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1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60" name="Freihandform 459"/>
            <p:cNvSpPr/>
            <p:nvPr/>
          </p:nvSpPr>
          <p:spPr>
            <a:xfrm>
              <a:off x="6776640" y="4541760"/>
              <a:ext cx="751320" cy="750240"/>
            </a:xfrm>
            <a:custGeom>
              <a:avLst/>
              <a:gdLst/>
              <a:ahLst/>
              <a:cxnLst/>
              <a:rect l="0" t="0" r="r" b="b"/>
              <a:pathLst>
                <a:path w="2087" h="2084">
                  <a:moveTo>
                    <a:pt x="0" y="1043"/>
                  </a:moveTo>
                  <a:cubicBezTo>
                    <a:pt x="0" y="859"/>
                    <a:pt x="49" y="679"/>
                    <a:pt x="140" y="522"/>
                  </a:cubicBezTo>
                  <a:cubicBezTo>
                    <a:pt x="229" y="366"/>
                    <a:pt x="362" y="232"/>
                    <a:pt x="522" y="141"/>
                  </a:cubicBezTo>
                  <a:cubicBezTo>
                    <a:pt x="680" y="49"/>
                    <a:pt x="860" y="0"/>
                    <a:pt x="1043" y="0"/>
                  </a:cubicBezTo>
                  <a:cubicBezTo>
                    <a:pt x="1223" y="0"/>
                    <a:pt x="1404" y="49"/>
                    <a:pt x="1562" y="141"/>
                  </a:cubicBezTo>
                  <a:cubicBezTo>
                    <a:pt x="1724" y="232"/>
                    <a:pt x="1854" y="366"/>
                    <a:pt x="1945" y="522"/>
                  </a:cubicBezTo>
                  <a:cubicBezTo>
                    <a:pt x="2037" y="679"/>
                    <a:pt x="2087" y="859"/>
                    <a:pt x="2087" y="1043"/>
                  </a:cubicBezTo>
                  <a:cubicBezTo>
                    <a:pt x="2087" y="1227"/>
                    <a:pt x="2037" y="1407"/>
                    <a:pt x="1945" y="1563"/>
                  </a:cubicBezTo>
                  <a:cubicBezTo>
                    <a:pt x="1854" y="1720"/>
                    <a:pt x="1724" y="1852"/>
                    <a:pt x="1562" y="1943"/>
                  </a:cubicBezTo>
                  <a:cubicBezTo>
                    <a:pt x="1404" y="2034"/>
                    <a:pt x="1223" y="2084"/>
                    <a:pt x="1043" y="2084"/>
                  </a:cubicBezTo>
                  <a:cubicBezTo>
                    <a:pt x="860" y="2084"/>
                    <a:pt x="680" y="2034"/>
                    <a:pt x="522" y="1943"/>
                  </a:cubicBezTo>
                  <a:cubicBezTo>
                    <a:pt x="362" y="1852"/>
                    <a:pt x="229" y="1720"/>
                    <a:pt x="140" y="1563"/>
                  </a:cubicBezTo>
                  <a:cubicBezTo>
                    <a:pt x="49" y="1407"/>
                    <a:pt x="0" y="1227"/>
                    <a:pt x="0" y="1043"/>
                  </a:cubicBezTo>
                  <a:close/>
                </a:path>
              </a:pathLst>
            </a:custGeom>
            <a:solidFill>
              <a:srgbClr val="BFBFBF"/>
            </a:solidFill>
            <a:ln w="0">
              <a:noFill/>
            </a:ln>
          </p:spPr>
        </p:sp>
        <p:sp>
          <p:nvSpPr>
            <p:cNvPr id="461" name="Freihandform 460"/>
            <p:cNvSpPr/>
            <p:nvPr/>
          </p:nvSpPr>
          <p:spPr>
            <a:xfrm>
              <a:off x="6776640" y="4541760"/>
              <a:ext cx="751320" cy="750240"/>
            </a:xfrm>
            <a:custGeom>
              <a:avLst/>
              <a:gdLst/>
              <a:ahLst/>
              <a:cxnLst/>
              <a:rect l="0" t="0" r="r" b="b"/>
              <a:pathLst>
                <a:path w="2087" h="2084">
                  <a:moveTo>
                    <a:pt x="0" y="1043"/>
                  </a:moveTo>
                  <a:cubicBezTo>
                    <a:pt x="0" y="859"/>
                    <a:pt x="49" y="679"/>
                    <a:pt x="140" y="522"/>
                  </a:cubicBezTo>
                  <a:cubicBezTo>
                    <a:pt x="229" y="366"/>
                    <a:pt x="362" y="232"/>
                    <a:pt x="522" y="141"/>
                  </a:cubicBezTo>
                  <a:cubicBezTo>
                    <a:pt x="680" y="49"/>
                    <a:pt x="860" y="0"/>
                    <a:pt x="1043" y="0"/>
                  </a:cubicBezTo>
                  <a:cubicBezTo>
                    <a:pt x="1223" y="0"/>
                    <a:pt x="1404" y="49"/>
                    <a:pt x="1562" y="141"/>
                  </a:cubicBezTo>
                  <a:cubicBezTo>
                    <a:pt x="1724" y="232"/>
                    <a:pt x="1854" y="366"/>
                    <a:pt x="1945" y="522"/>
                  </a:cubicBezTo>
                  <a:cubicBezTo>
                    <a:pt x="2037" y="679"/>
                    <a:pt x="2087" y="859"/>
                    <a:pt x="2087" y="1043"/>
                  </a:cubicBezTo>
                  <a:cubicBezTo>
                    <a:pt x="2087" y="1227"/>
                    <a:pt x="2037" y="1407"/>
                    <a:pt x="1945" y="1563"/>
                  </a:cubicBezTo>
                  <a:cubicBezTo>
                    <a:pt x="1854" y="1720"/>
                    <a:pt x="1724" y="1852"/>
                    <a:pt x="1562" y="1943"/>
                  </a:cubicBezTo>
                  <a:cubicBezTo>
                    <a:pt x="1404" y="2034"/>
                    <a:pt x="1223" y="2084"/>
                    <a:pt x="1043" y="2084"/>
                  </a:cubicBezTo>
                  <a:cubicBezTo>
                    <a:pt x="860" y="2084"/>
                    <a:pt x="680" y="2034"/>
                    <a:pt x="522" y="1943"/>
                  </a:cubicBezTo>
                  <a:cubicBezTo>
                    <a:pt x="362" y="1852"/>
                    <a:pt x="229" y="1720"/>
                    <a:pt x="140" y="1563"/>
                  </a:cubicBezTo>
                  <a:cubicBezTo>
                    <a:pt x="49" y="1407"/>
                    <a:pt x="0" y="1227"/>
                    <a:pt x="0" y="1043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462" name="Textfeld 461"/>
            <p:cNvSpPr txBox="1"/>
            <p:nvPr/>
          </p:nvSpPr>
          <p:spPr>
            <a:xfrm>
              <a:off x="8438760" y="3419280"/>
              <a:ext cx="320760" cy="3362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1400" b="0" strike="noStrike" spc="-1">
                  <a:solidFill>
                    <a:srgbClr val="000000"/>
                  </a:solidFill>
                  <a:latin typeface="Calibri"/>
                </a:rPr>
                <a:t>t</a:t>
              </a:r>
              <a:endParaRPr lang="de-DE" sz="1400" b="0" strike="noStrike" spc="-1">
                <a:latin typeface="Arial"/>
              </a:endParaRPr>
            </a:p>
          </p:txBody>
        </p:sp>
        <p:sp>
          <p:nvSpPr>
            <p:cNvPr id="463" name="Gerader Verbinder 462"/>
            <p:cNvSpPr/>
            <p:nvPr/>
          </p:nvSpPr>
          <p:spPr>
            <a:xfrm flipV="1">
              <a:off x="7420680" y="3943440"/>
              <a:ext cx="711000" cy="709920"/>
            </a:xfrm>
            <a:prstGeom prst="line">
              <a:avLst/>
            </a:prstGeom>
            <a:ln w="176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4" name="Freihandform 463"/>
            <p:cNvSpPr/>
            <p:nvPr/>
          </p:nvSpPr>
          <p:spPr>
            <a:xfrm>
              <a:off x="8075520" y="3851280"/>
              <a:ext cx="149400" cy="149400"/>
            </a:xfrm>
            <a:custGeom>
              <a:avLst/>
              <a:gdLst/>
              <a:ahLst/>
              <a:cxnLst/>
              <a:rect l="0" t="0" r="r" b="b"/>
              <a:pathLst>
                <a:path w="415" h="415">
                  <a:moveTo>
                    <a:pt x="415" y="0"/>
                  </a:moveTo>
                  <a:lnTo>
                    <a:pt x="275" y="415"/>
                  </a:lnTo>
                  <a:lnTo>
                    <a:pt x="0" y="139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grpSp>
          <p:nvGrpSpPr>
            <p:cNvPr id="465" name="Gruppieren 464"/>
            <p:cNvGrpSpPr/>
            <p:nvPr/>
          </p:nvGrpSpPr>
          <p:grpSpPr>
            <a:xfrm>
              <a:off x="6776640" y="1872000"/>
              <a:ext cx="2079360" cy="2072160"/>
              <a:chOff x="6776640" y="1872000"/>
              <a:chExt cx="2079360" cy="2072160"/>
            </a:xfrm>
          </p:grpSpPr>
          <p:sp>
            <p:nvSpPr>
              <p:cNvPr id="466" name="Freihandform 465"/>
              <p:cNvSpPr/>
              <p:nvPr/>
            </p:nvSpPr>
            <p:spPr>
              <a:xfrm>
                <a:off x="6776640" y="1872000"/>
                <a:ext cx="739080" cy="736920"/>
              </a:xfrm>
              <a:custGeom>
                <a:avLst/>
                <a:gdLst/>
                <a:ahLst/>
                <a:cxnLst/>
                <a:rect l="0" t="0" r="r" b="b"/>
                <a:pathLst>
                  <a:path w="2053" h="2047">
                    <a:moveTo>
                      <a:pt x="0" y="1021"/>
                    </a:moveTo>
                    <a:cubicBezTo>
                      <a:pt x="0" y="841"/>
                      <a:pt x="45" y="664"/>
                      <a:pt x="138" y="510"/>
                    </a:cubicBezTo>
                    <a:cubicBezTo>
                      <a:pt x="226" y="354"/>
                      <a:pt x="358" y="226"/>
                      <a:pt x="512" y="134"/>
                    </a:cubicBezTo>
                    <a:cubicBezTo>
                      <a:pt x="669" y="46"/>
                      <a:pt x="847" y="0"/>
                      <a:pt x="1028" y="0"/>
                    </a:cubicBezTo>
                    <a:cubicBezTo>
                      <a:pt x="1205" y="0"/>
                      <a:pt x="1382" y="46"/>
                      <a:pt x="1540" y="134"/>
                    </a:cubicBezTo>
                    <a:cubicBezTo>
                      <a:pt x="1694" y="226"/>
                      <a:pt x="1826" y="354"/>
                      <a:pt x="1916" y="510"/>
                    </a:cubicBezTo>
                    <a:cubicBezTo>
                      <a:pt x="2007" y="664"/>
                      <a:pt x="2053" y="841"/>
                      <a:pt x="2053" y="1021"/>
                    </a:cubicBezTo>
                    <a:cubicBezTo>
                      <a:pt x="2053" y="1200"/>
                      <a:pt x="2007" y="1379"/>
                      <a:pt x="1916" y="1534"/>
                    </a:cubicBezTo>
                    <a:cubicBezTo>
                      <a:pt x="1826" y="1690"/>
                      <a:pt x="1694" y="1818"/>
                      <a:pt x="1540" y="1909"/>
                    </a:cubicBezTo>
                    <a:cubicBezTo>
                      <a:pt x="1382" y="1998"/>
                      <a:pt x="1205" y="2047"/>
                      <a:pt x="1028" y="2047"/>
                    </a:cubicBezTo>
                    <a:cubicBezTo>
                      <a:pt x="847" y="2047"/>
                      <a:pt x="669" y="1998"/>
                      <a:pt x="512" y="1909"/>
                    </a:cubicBezTo>
                    <a:cubicBezTo>
                      <a:pt x="358" y="1818"/>
                      <a:pt x="226" y="1690"/>
                      <a:pt x="138" y="1534"/>
                    </a:cubicBezTo>
                    <a:cubicBezTo>
                      <a:pt x="45" y="1379"/>
                      <a:pt x="0" y="1200"/>
                      <a:pt x="0" y="1021"/>
                    </a:cubicBezTo>
                    <a:close/>
                  </a:path>
                </a:pathLst>
              </a:custGeom>
              <a:noFill/>
              <a:ln w="12600">
                <a:solidFill>
                  <a:srgbClr val="000000"/>
                </a:solidFill>
                <a:round/>
              </a:ln>
            </p:spPr>
          </p:sp>
          <p:sp>
            <p:nvSpPr>
              <p:cNvPr id="467" name="Freihandform 466"/>
              <p:cNvSpPr/>
              <p:nvPr/>
            </p:nvSpPr>
            <p:spPr>
              <a:xfrm>
                <a:off x="8251560" y="3084480"/>
                <a:ext cx="150840" cy="148680"/>
              </a:xfrm>
              <a:custGeom>
                <a:avLst/>
                <a:gdLst/>
                <a:ahLst/>
                <a:cxnLst/>
                <a:rect l="0" t="0" r="r" b="b"/>
                <a:pathLst>
                  <a:path w="419" h="413">
                    <a:moveTo>
                      <a:pt x="419" y="413"/>
                    </a:moveTo>
                    <a:lnTo>
                      <a:pt x="0" y="276"/>
                    </a:lnTo>
                    <a:lnTo>
                      <a:pt x="279" y="0"/>
                    </a:lnTo>
                    <a:lnTo>
                      <a:pt x="419" y="4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</a:ln>
            </p:spPr>
          </p:sp>
          <p:sp>
            <p:nvSpPr>
              <p:cNvPr id="468" name="Freihandform 467"/>
              <p:cNvSpPr/>
              <p:nvPr/>
            </p:nvSpPr>
            <p:spPr>
              <a:xfrm>
                <a:off x="8116920" y="3207240"/>
                <a:ext cx="739080" cy="736920"/>
              </a:xfrm>
              <a:custGeom>
                <a:avLst/>
                <a:gdLst/>
                <a:ahLst/>
                <a:cxnLst/>
                <a:rect l="0" t="0" r="r" b="b"/>
                <a:pathLst>
                  <a:path w="2053" h="2047">
                    <a:moveTo>
                      <a:pt x="0" y="1021"/>
                    </a:moveTo>
                    <a:cubicBezTo>
                      <a:pt x="0" y="841"/>
                      <a:pt x="45" y="664"/>
                      <a:pt x="140" y="510"/>
                    </a:cubicBezTo>
                    <a:cubicBezTo>
                      <a:pt x="227" y="353"/>
                      <a:pt x="359" y="225"/>
                      <a:pt x="514" y="134"/>
                    </a:cubicBezTo>
                    <a:cubicBezTo>
                      <a:pt x="672" y="45"/>
                      <a:pt x="849" y="0"/>
                      <a:pt x="1029" y="0"/>
                    </a:cubicBezTo>
                    <a:cubicBezTo>
                      <a:pt x="1206" y="0"/>
                      <a:pt x="1383" y="45"/>
                      <a:pt x="1541" y="134"/>
                    </a:cubicBezTo>
                    <a:cubicBezTo>
                      <a:pt x="1696" y="225"/>
                      <a:pt x="1828" y="353"/>
                      <a:pt x="1915" y="510"/>
                    </a:cubicBezTo>
                    <a:cubicBezTo>
                      <a:pt x="2008" y="664"/>
                      <a:pt x="2053" y="841"/>
                      <a:pt x="2053" y="1021"/>
                    </a:cubicBezTo>
                    <a:cubicBezTo>
                      <a:pt x="2053" y="1201"/>
                      <a:pt x="2008" y="1377"/>
                      <a:pt x="1915" y="1531"/>
                    </a:cubicBezTo>
                    <a:cubicBezTo>
                      <a:pt x="1828" y="1689"/>
                      <a:pt x="1696" y="1818"/>
                      <a:pt x="1541" y="1909"/>
                    </a:cubicBezTo>
                    <a:cubicBezTo>
                      <a:pt x="1383" y="1998"/>
                      <a:pt x="1206" y="2047"/>
                      <a:pt x="1029" y="2047"/>
                    </a:cubicBezTo>
                    <a:cubicBezTo>
                      <a:pt x="849" y="2047"/>
                      <a:pt x="672" y="1998"/>
                      <a:pt x="514" y="1909"/>
                    </a:cubicBezTo>
                    <a:cubicBezTo>
                      <a:pt x="359" y="1818"/>
                      <a:pt x="227" y="1689"/>
                      <a:pt x="140" y="1531"/>
                    </a:cubicBezTo>
                    <a:cubicBezTo>
                      <a:pt x="45" y="1377"/>
                      <a:pt x="0" y="1201"/>
                      <a:pt x="0" y="1021"/>
                    </a:cubicBezTo>
                    <a:close/>
                  </a:path>
                </a:pathLst>
              </a:custGeom>
              <a:solidFill>
                <a:srgbClr val="BFBFBF"/>
              </a:solidFill>
              <a:ln w="0">
                <a:noFill/>
              </a:ln>
            </p:spPr>
          </p:sp>
        </p:grpSp>
        <p:sp>
          <p:nvSpPr>
            <p:cNvPr id="469" name="Freihandform 468"/>
            <p:cNvSpPr/>
            <p:nvPr/>
          </p:nvSpPr>
          <p:spPr>
            <a:xfrm>
              <a:off x="8116920" y="320724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470" name="Textfeld 469"/>
            <p:cNvSpPr txBox="1"/>
            <p:nvPr/>
          </p:nvSpPr>
          <p:spPr>
            <a:xfrm>
              <a:off x="7078680" y="4773960"/>
              <a:ext cx="335160" cy="322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v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71" name="Gerader Verbinder 470"/>
            <p:cNvSpPr/>
            <p:nvPr/>
          </p:nvSpPr>
          <p:spPr>
            <a:xfrm flipV="1">
              <a:off x="6197040" y="2538000"/>
              <a:ext cx="746640" cy="742680"/>
            </a:xfrm>
            <a:prstGeom prst="line">
              <a:avLst/>
            </a:prstGeom>
            <a:ln w="176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2" name="Freihandform 471"/>
            <p:cNvSpPr/>
            <p:nvPr/>
          </p:nvSpPr>
          <p:spPr>
            <a:xfrm>
              <a:off x="6105240" y="3224520"/>
              <a:ext cx="149400" cy="149040"/>
            </a:xfrm>
            <a:custGeom>
              <a:avLst/>
              <a:gdLst/>
              <a:ahLst/>
              <a:cxnLst/>
              <a:rect l="0" t="0" r="r" b="b"/>
              <a:pathLst>
                <a:path w="415" h="414">
                  <a:moveTo>
                    <a:pt x="0" y="414"/>
                  </a:moveTo>
                  <a:lnTo>
                    <a:pt x="138" y="0"/>
                  </a:lnTo>
                  <a:lnTo>
                    <a:pt x="415" y="277"/>
                  </a:lnTo>
                  <a:lnTo>
                    <a:pt x="0" y="41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473" name="Gerader Verbinder 472"/>
            <p:cNvSpPr/>
            <p:nvPr/>
          </p:nvSpPr>
          <p:spPr>
            <a:xfrm flipV="1">
              <a:off x="5972760" y="2498400"/>
              <a:ext cx="746280" cy="743760"/>
            </a:xfrm>
            <a:prstGeom prst="line">
              <a:avLst/>
            </a:prstGeom>
            <a:ln w="17640" cap="rnd">
              <a:solidFill>
                <a:srgbClr val="000000"/>
              </a:solidFill>
              <a:prstDash val="sys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4" name="Freihandform 473"/>
            <p:cNvSpPr/>
            <p:nvPr/>
          </p:nvSpPr>
          <p:spPr>
            <a:xfrm>
              <a:off x="6661440" y="2405880"/>
              <a:ext cx="150120" cy="148680"/>
            </a:xfrm>
            <a:custGeom>
              <a:avLst/>
              <a:gdLst/>
              <a:ahLst/>
              <a:cxnLst/>
              <a:rect l="0" t="0" r="r" b="b"/>
              <a:pathLst>
                <a:path w="417" h="413">
                  <a:moveTo>
                    <a:pt x="417" y="0"/>
                  </a:moveTo>
                  <a:lnTo>
                    <a:pt x="279" y="413"/>
                  </a:lnTo>
                  <a:lnTo>
                    <a:pt x="0" y="137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475" name="Freihandform 474"/>
            <p:cNvSpPr/>
            <p:nvPr/>
          </p:nvSpPr>
          <p:spPr>
            <a:xfrm>
              <a:off x="5436000" y="3207240"/>
              <a:ext cx="739800" cy="736920"/>
            </a:xfrm>
            <a:custGeom>
              <a:avLst/>
              <a:gdLst/>
              <a:ahLst/>
              <a:cxnLst/>
              <a:rect l="0" t="0" r="r" b="b"/>
              <a:pathLst>
                <a:path w="2055" h="2047">
                  <a:moveTo>
                    <a:pt x="0" y="1021"/>
                  </a:moveTo>
                  <a:cubicBezTo>
                    <a:pt x="0" y="841"/>
                    <a:pt x="47" y="664"/>
                    <a:pt x="138" y="510"/>
                  </a:cubicBezTo>
                  <a:cubicBezTo>
                    <a:pt x="227" y="353"/>
                    <a:pt x="359" y="225"/>
                    <a:pt x="512" y="134"/>
                  </a:cubicBezTo>
                  <a:cubicBezTo>
                    <a:pt x="670" y="45"/>
                    <a:pt x="847" y="0"/>
                    <a:pt x="1027" y="0"/>
                  </a:cubicBezTo>
                  <a:cubicBezTo>
                    <a:pt x="1206" y="0"/>
                    <a:pt x="1383" y="45"/>
                    <a:pt x="1543" y="134"/>
                  </a:cubicBezTo>
                  <a:cubicBezTo>
                    <a:pt x="1696" y="225"/>
                    <a:pt x="1828" y="353"/>
                    <a:pt x="1917" y="510"/>
                  </a:cubicBezTo>
                  <a:cubicBezTo>
                    <a:pt x="2008" y="664"/>
                    <a:pt x="2055" y="841"/>
                    <a:pt x="2055" y="1021"/>
                  </a:cubicBezTo>
                  <a:cubicBezTo>
                    <a:pt x="2055" y="1201"/>
                    <a:pt x="2008" y="1377"/>
                    <a:pt x="1917" y="1531"/>
                  </a:cubicBezTo>
                  <a:cubicBezTo>
                    <a:pt x="1828" y="1689"/>
                    <a:pt x="1696" y="1818"/>
                    <a:pt x="1543" y="1909"/>
                  </a:cubicBezTo>
                  <a:cubicBezTo>
                    <a:pt x="1383" y="1998"/>
                    <a:pt x="1206" y="2047"/>
                    <a:pt x="1027" y="2047"/>
                  </a:cubicBezTo>
                  <a:cubicBezTo>
                    <a:pt x="847" y="2047"/>
                    <a:pt x="670" y="1998"/>
                    <a:pt x="512" y="1909"/>
                  </a:cubicBezTo>
                  <a:cubicBezTo>
                    <a:pt x="359" y="1818"/>
                    <a:pt x="227" y="1689"/>
                    <a:pt x="138" y="1531"/>
                  </a:cubicBezTo>
                  <a:cubicBezTo>
                    <a:pt x="47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</p:sp>
        <p:sp>
          <p:nvSpPr>
            <p:cNvPr id="476" name="Freihandform 475"/>
            <p:cNvSpPr/>
            <p:nvPr/>
          </p:nvSpPr>
          <p:spPr>
            <a:xfrm>
              <a:off x="5436000" y="3207240"/>
              <a:ext cx="739800" cy="736920"/>
            </a:xfrm>
            <a:custGeom>
              <a:avLst/>
              <a:gdLst/>
              <a:ahLst/>
              <a:cxnLst/>
              <a:rect l="0" t="0" r="r" b="b"/>
              <a:pathLst>
                <a:path w="2055" h="2047">
                  <a:moveTo>
                    <a:pt x="0" y="1021"/>
                  </a:moveTo>
                  <a:cubicBezTo>
                    <a:pt x="0" y="841"/>
                    <a:pt x="47" y="664"/>
                    <a:pt x="138" y="510"/>
                  </a:cubicBezTo>
                  <a:cubicBezTo>
                    <a:pt x="227" y="353"/>
                    <a:pt x="359" y="225"/>
                    <a:pt x="512" y="134"/>
                  </a:cubicBezTo>
                  <a:cubicBezTo>
                    <a:pt x="670" y="45"/>
                    <a:pt x="847" y="0"/>
                    <a:pt x="1027" y="0"/>
                  </a:cubicBezTo>
                  <a:cubicBezTo>
                    <a:pt x="1206" y="0"/>
                    <a:pt x="1383" y="45"/>
                    <a:pt x="1543" y="134"/>
                  </a:cubicBezTo>
                  <a:cubicBezTo>
                    <a:pt x="1696" y="225"/>
                    <a:pt x="1828" y="353"/>
                    <a:pt x="1917" y="510"/>
                  </a:cubicBezTo>
                  <a:cubicBezTo>
                    <a:pt x="2008" y="664"/>
                    <a:pt x="2055" y="841"/>
                    <a:pt x="2055" y="1021"/>
                  </a:cubicBezTo>
                  <a:cubicBezTo>
                    <a:pt x="2055" y="1201"/>
                    <a:pt x="2008" y="1377"/>
                    <a:pt x="1917" y="1531"/>
                  </a:cubicBezTo>
                  <a:cubicBezTo>
                    <a:pt x="1828" y="1689"/>
                    <a:pt x="1696" y="1818"/>
                    <a:pt x="1543" y="1909"/>
                  </a:cubicBezTo>
                  <a:cubicBezTo>
                    <a:pt x="1383" y="1998"/>
                    <a:pt x="1206" y="2047"/>
                    <a:pt x="1027" y="2047"/>
                  </a:cubicBezTo>
                  <a:cubicBezTo>
                    <a:pt x="847" y="2047"/>
                    <a:pt x="670" y="1998"/>
                    <a:pt x="512" y="1909"/>
                  </a:cubicBezTo>
                  <a:cubicBezTo>
                    <a:pt x="359" y="1818"/>
                    <a:pt x="227" y="1689"/>
                    <a:pt x="138" y="1531"/>
                  </a:cubicBezTo>
                  <a:cubicBezTo>
                    <a:pt x="47" y="1377"/>
                    <a:pt x="0" y="1201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477" name="Textfeld 476"/>
            <p:cNvSpPr txBox="1"/>
            <p:nvPr/>
          </p:nvSpPr>
          <p:spPr>
            <a:xfrm>
              <a:off x="8438760" y="3419280"/>
              <a:ext cx="320760" cy="3362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t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78" name="Gerader Verbinder 477"/>
            <p:cNvSpPr/>
            <p:nvPr/>
          </p:nvSpPr>
          <p:spPr>
            <a:xfrm>
              <a:off x="7145280" y="2606040"/>
              <a:ext cx="2880" cy="1805400"/>
            </a:xfrm>
            <a:prstGeom prst="line">
              <a:avLst/>
            </a:prstGeom>
            <a:ln w="176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9" name="Freihandform 478"/>
            <p:cNvSpPr/>
            <p:nvPr/>
          </p:nvSpPr>
          <p:spPr>
            <a:xfrm>
              <a:off x="7075800" y="4401720"/>
              <a:ext cx="141120" cy="140760"/>
            </a:xfrm>
            <a:custGeom>
              <a:avLst/>
              <a:gdLst/>
              <a:ahLst/>
              <a:cxnLst/>
              <a:rect l="0" t="0" r="r" b="b"/>
              <a:pathLst>
                <a:path w="392" h="391">
                  <a:moveTo>
                    <a:pt x="199" y="391"/>
                  </a:moveTo>
                  <a:lnTo>
                    <a:pt x="0" y="0"/>
                  </a:lnTo>
                  <a:lnTo>
                    <a:pt x="392" y="0"/>
                  </a:lnTo>
                  <a:lnTo>
                    <a:pt x="199" y="39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480" name="Textfeld 479"/>
            <p:cNvSpPr txBox="1"/>
            <p:nvPr/>
          </p:nvSpPr>
          <p:spPr>
            <a:xfrm>
              <a:off x="5743800" y="3419280"/>
              <a:ext cx="335160" cy="3362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FFFFFF"/>
                  </a:solidFill>
                  <a:latin typeface="Calibri"/>
                </a:rPr>
                <a:t>s</a:t>
              </a:r>
              <a:endParaRPr lang="de-DE" sz="2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2"/>
          <p:cNvSpPr>
            <a:spLocks noGrp="1"/>
          </p:cNvSpPr>
          <p:nvPr>
            <p:ph type="ftr" idx="71"/>
          </p:nvPr>
        </p:nvSpPr>
        <p:spPr>
          <a:xfrm>
            <a:off x="258840" y="6453360"/>
            <a:ext cx="701280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1600" b="0" strike="noStrike" spc="-1" dirty="0">
              <a:latin typeface="Times New Roman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 type="sldNum" idx="72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EE8351-5E6A-4C51-9387-1A2E5DC4F629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16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84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Beispiel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485" name="PlaceHolder 12"/>
          <p:cNvSpPr txBox="1"/>
          <p:nvPr/>
        </p:nvSpPr>
        <p:spPr>
          <a:xfrm>
            <a:off x="251640" y="1521000"/>
            <a:ext cx="8639280" cy="388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Runde 2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115E67"/>
                </a:solidFill>
                <a:latin typeface="Verdana"/>
                <a:ea typeface="Verdana"/>
              </a:rPr>
              <a:t>d[v]=3+(-3)=0&lt;1 → parent[v]=u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d[s]=3+2=5&gt;0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d[t]=3+(-1)=2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115E67"/>
                </a:solidFill>
                <a:latin typeface="Verdana"/>
                <a:ea typeface="Verdana"/>
              </a:rPr>
              <a:t>d[t]=1+(-2)=-1&lt;∞ → parent[t]=v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</p:txBody>
      </p:sp>
      <p:grpSp>
        <p:nvGrpSpPr>
          <p:cNvPr id="486" name="Gruppieren 485"/>
          <p:cNvGrpSpPr/>
          <p:nvPr/>
        </p:nvGrpSpPr>
        <p:grpSpPr>
          <a:xfrm>
            <a:off x="5436000" y="1872000"/>
            <a:ext cx="3420000" cy="3420000"/>
            <a:chOff x="5436000" y="1872000"/>
            <a:chExt cx="3420000" cy="3420000"/>
          </a:xfrm>
        </p:grpSpPr>
        <p:sp>
          <p:nvSpPr>
            <p:cNvPr id="487" name="Gerader Verbinder 486"/>
            <p:cNvSpPr/>
            <p:nvPr/>
          </p:nvSpPr>
          <p:spPr>
            <a:xfrm>
              <a:off x="6031080" y="3883320"/>
              <a:ext cx="726840" cy="727200"/>
            </a:xfrm>
            <a:prstGeom prst="line">
              <a:avLst/>
            </a:prstGeom>
            <a:ln w="1764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8" name="Freihandform 487"/>
            <p:cNvSpPr/>
            <p:nvPr/>
          </p:nvSpPr>
          <p:spPr>
            <a:xfrm>
              <a:off x="6701760" y="4554000"/>
              <a:ext cx="150120" cy="148680"/>
            </a:xfrm>
            <a:custGeom>
              <a:avLst/>
              <a:gdLst/>
              <a:ahLst/>
              <a:cxnLst/>
              <a:rect l="0" t="0" r="r" b="b"/>
              <a:pathLst>
                <a:path w="417" h="413">
                  <a:moveTo>
                    <a:pt x="417" y="413"/>
                  </a:moveTo>
                  <a:lnTo>
                    <a:pt x="0" y="276"/>
                  </a:lnTo>
                  <a:lnTo>
                    <a:pt x="277" y="0"/>
                  </a:lnTo>
                  <a:lnTo>
                    <a:pt x="417" y="41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489" name="Freihandform 488"/>
            <p:cNvSpPr/>
            <p:nvPr/>
          </p:nvSpPr>
          <p:spPr>
            <a:xfrm>
              <a:off x="6776640" y="187200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38" y="510"/>
                  </a:cubicBezTo>
                  <a:cubicBezTo>
                    <a:pt x="226" y="354"/>
                    <a:pt x="358" y="226"/>
                    <a:pt x="512" y="134"/>
                  </a:cubicBezTo>
                  <a:cubicBezTo>
                    <a:pt x="669" y="46"/>
                    <a:pt x="847" y="0"/>
                    <a:pt x="1028" y="0"/>
                  </a:cubicBezTo>
                  <a:cubicBezTo>
                    <a:pt x="1205" y="0"/>
                    <a:pt x="1382" y="46"/>
                    <a:pt x="1540" y="134"/>
                  </a:cubicBezTo>
                  <a:cubicBezTo>
                    <a:pt x="1694" y="226"/>
                    <a:pt x="1826" y="354"/>
                    <a:pt x="1916" y="510"/>
                  </a:cubicBezTo>
                  <a:cubicBezTo>
                    <a:pt x="2007" y="664"/>
                    <a:pt x="2053" y="841"/>
                    <a:pt x="2053" y="1021"/>
                  </a:cubicBezTo>
                  <a:cubicBezTo>
                    <a:pt x="2053" y="1200"/>
                    <a:pt x="2007" y="1379"/>
                    <a:pt x="1916" y="1534"/>
                  </a:cubicBezTo>
                  <a:cubicBezTo>
                    <a:pt x="1826" y="1690"/>
                    <a:pt x="1694" y="1818"/>
                    <a:pt x="1540" y="1909"/>
                  </a:cubicBezTo>
                  <a:cubicBezTo>
                    <a:pt x="1382" y="1998"/>
                    <a:pt x="1205" y="2047"/>
                    <a:pt x="1028" y="2047"/>
                  </a:cubicBezTo>
                  <a:cubicBezTo>
                    <a:pt x="847" y="2047"/>
                    <a:pt x="669" y="1998"/>
                    <a:pt x="512" y="1909"/>
                  </a:cubicBezTo>
                  <a:cubicBezTo>
                    <a:pt x="358" y="1818"/>
                    <a:pt x="226" y="1690"/>
                    <a:pt x="138" y="1534"/>
                  </a:cubicBezTo>
                  <a:cubicBezTo>
                    <a:pt x="45" y="1379"/>
                    <a:pt x="0" y="1200"/>
                    <a:pt x="0" y="1021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</p:sp>
        <p:sp>
          <p:nvSpPr>
            <p:cNvPr id="490" name="Gerader Verbinder 489"/>
            <p:cNvSpPr/>
            <p:nvPr/>
          </p:nvSpPr>
          <p:spPr>
            <a:xfrm>
              <a:off x="7511760" y="2345760"/>
              <a:ext cx="797400" cy="794880"/>
            </a:xfrm>
            <a:prstGeom prst="line">
              <a:avLst/>
            </a:prstGeom>
            <a:ln w="17640" cap="rnd">
              <a:solidFill>
                <a:srgbClr val="000000"/>
              </a:solidFill>
              <a:prstDash val="sys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1" name="Textfeld 490"/>
            <p:cNvSpPr txBox="1"/>
            <p:nvPr/>
          </p:nvSpPr>
          <p:spPr>
            <a:xfrm>
              <a:off x="6041880" y="2590200"/>
              <a:ext cx="28008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3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92" name="Textfeld 491"/>
            <p:cNvSpPr txBox="1"/>
            <p:nvPr/>
          </p:nvSpPr>
          <p:spPr>
            <a:xfrm>
              <a:off x="8002800" y="2428560"/>
              <a:ext cx="29412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-1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93" name="Textfeld 492"/>
            <p:cNvSpPr txBox="1"/>
            <p:nvPr/>
          </p:nvSpPr>
          <p:spPr>
            <a:xfrm>
              <a:off x="7835040" y="4368960"/>
              <a:ext cx="29412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-2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94" name="Textfeld 493"/>
            <p:cNvSpPr txBox="1"/>
            <p:nvPr/>
          </p:nvSpPr>
          <p:spPr>
            <a:xfrm>
              <a:off x="7239600" y="3419280"/>
              <a:ext cx="29412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-3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95" name="Textfeld 494"/>
            <p:cNvSpPr txBox="1"/>
            <p:nvPr/>
          </p:nvSpPr>
          <p:spPr>
            <a:xfrm>
              <a:off x="6704280" y="2934720"/>
              <a:ext cx="28008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2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96" name="Freihandform 495"/>
            <p:cNvSpPr/>
            <p:nvPr/>
          </p:nvSpPr>
          <p:spPr>
            <a:xfrm>
              <a:off x="8116920" y="320724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BFBFBF"/>
            </a:solidFill>
            <a:ln w="0">
              <a:noFill/>
            </a:ln>
          </p:spPr>
        </p:sp>
        <p:sp>
          <p:nvSpPr>
            <p:cNvPr id="497" name="Freihandform 496"/>
            <p:cNvSpPr/>
            <p:nvPr/>
          </p:nvSpPr>
          <p:spPr>
            <a:xfrm>
              <a:off x="8116920" y="320724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498" name="Textfeld 497"/>
            <p:cNvSpPr txBox="1"/>
            <p:nvPr/>
          </p:nvSpPr>
          <p:spPr>
            <a:xfrm>
              <a:off x="6041880" y="4260960"/>
              <a:ext cx="28008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1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499" name="Freihandform 498"/>
            <p:cNvSpPr/>
            <p:nvPr/>
          </p:nvSpPr>
          <p:spPr>
            <a:xfrm>
              <a:off x="6776640" y="4541760"/>
              <a:ext cx="751320" cy="750240"/>
            </a:xfrm>
            <a:custGeom>
              <a:avLst/>
              <a:gdLst/>
              <a:ahLst/>
              <a:cxnLst/>
              <a:rect l="0" t="0" r="r" b="b"/>
              <a:pathLst>
                <a:path w="2087" h="2084">
                  <a:moveTo>
                    <a:pt x="0" y="1043"/>
                  </a:moveTo>
                  <a:cubicBezTo>
                    <a:pt x="0" y="859"/>
                    <a:pt x="49" y="679"/>
                    <a:pt x="140" y="522"/>
                  </a:cubicBezTo>
                  <a:cubicBezTo>
                    <a:pt x="229" y="366"/>
                    <a:pt x="362" y="232"/>
                    <a:pt x="522" y="141"/>
                  </a:cubicBezTo>
                  <a:cubicBezTo>
                    <a:pt x="680" y="49"/>
                    <a:pt x="860" y="0"/>
                    <a:pt x="1043" y="0"/>
                  </a:cubicBezTo>
                  <a:cubicBezTo>
                    <a:pt x="1223" y="0"/>
                    <a:pt x="1404" y="49"/>
                    <a:pt x="1562" y="141"/>
                  </a:cubicBezTo>
                  <a:cubicBezTo>
                    <a:pt x="1724" y="232"/>
                    <a:pt x="1854" y="366"/>
                    <a:pt x="1945" y="522"/>
                  </a:cubicBezTo>
                  <a:cubicBezTo>
                    <a:pt x="2037" y="679"/>
                    <a:pt x="2087" y="859"/>
                    <a:pt x="2087" y="1043"/>
                  </a:cubicBezTo>
                  <a:cubicBezTo>
                    <a:pt x="2087" y="1227"/>
                    <a:pt x="2037" y="1407"/>
                    <a:pt x="1945" y="1563"/>
                  </a:cubicBezTo>
                  <a:cubicBezTo>
                    <a:pt x="1854" y="1720"/>
                    <a:pt x="1724" y="1852"/>
                    <a:pt x="1562" y="1943"/>
                  </a:cubicBezTo>
                  <a:cubicBezTo>
                    <a:pt x="1404" y="2034"/>
                    <a:pt x="1223" y="2084"/>
                    <a:pt x="1043" y="2084"/>
                  </a:cubicBezTo>
                  <a:cubicBezTo>
                    <a:pt x="860" y="2084"/>
                    <a:pt x="680" y="2034"/>
                    <a:pt x="522" y="1943"/>
                  </a:cubicBezTo>
                  <a:cubicBezTo>
                    <a:pt x="362" y="1852"/>
                    <a:pt x="229" y="1720"/>
                    <a:pt x="140" y="1563"/>
                  </a:cubicBezTo>
                  <a:cubicBezTo>
                    <a:pt x="49" y="1407"/>
                    <a:pt x="0" y="1227"/>
                    <a:pt x="0" y="1043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</p:sp>
        <p:sp>
          <p:nvSpPr>
            <p:cNvPr id="500" name="Freihandform 499"/>
            <p:cNvSpPr/>
            <p:nvPr/>
          </p:nvSpPr>
          <p:spPr>
            <a:xfrm>
              <a:off x="6776640" y="4541760"/>
              <a:ext cx="751320" cy="750240"/>
            </a:xfrm>
            <a:custGeom>
              <a:avLst/>
              <a:gdLst/>
              <a:ahLst/>
              <a:cxnLst/>
              <a:rect l="0" t="0" r="r" b="b"/>
              <a:pathLst>
                <a:path w="2087" h="2084">
                  <a:moveTo>
                    <a:pt x="0" y="1043"/>
                  </a:moveTo>
                  <a:cubicBezTo>
                    <a:pt x="0" y="859"/>
                    <a:pt x="49" y="679"/>
                    <a:pt x="140" y="522"/>
                  </a:cubicBezTo>
                  <a:cubicBezTo>
                    <a:pt x="229" y="366"/>
                    <a:pt x="362" y="232"/>
                    <a:pt x="522" y="141"/>
                  </a:cubicBezTo>
                  <a:cubicBezTo>
                    <a:pt x="680" y="49"/>
                    <a:pt x="860" y="0"/>
                    <a:pt x="1043" y="0"/>
                  </a:cubicBezTo>
                  <a:cubicBezTo>
                    <a:pt x="1223" y="0"/>
                    <a:pt x="1404" y="49"/>
                    <a:pt x="1562" y="141"/>
                  </a:cubicBezTo>
                  <a:cubicBezTo>
                    <a:pt x="1724" y="232"/>
                    <a:pt x="1854" y="366"/>
                    <a:pt x="1945" y="522"/>
                  </a:cubicBezTo>
                  <a:cubicBezTo>
                    <a:pt x="2037" y="679"/>
                    <a:pt x="2087" y="859"/>
                    <a:pt x="2087" y="1043"/>
                  </a:cubicBezTo>
                  <a:cubicBezTo>
                    <a:pt x="2087" y="1227"/>
                    <a:pt x="2037" y="1407"/>
                    <a:pt x="1945" y="1563"/>
                  </a:cubicBezTo>
                  <a:cubicBezTo>
                    <a:pt x="1854" y="1720"/>
                    <a:pt x="1724" y="1852"/>
                    <a:pt x="1562" y="1943"/>
                  </a:cubicBezTo>
                  <a:cubicBezTo>
                    <a:pt x="1404" y="2034"/>
                    <a:pt x="1223" y="2084"/>
                    <a:pt x="1043" y="2084"/>
                  </a:cubicBezTo>
                  <a:cubicBezTo>
                    <a:pt x="860" y="2084"/>
                    <a:pt x="680" y="2034"/>
                    <a:pt x="522" y="1943"/>
                  </a:cubicBezTo>
                  <a:cubicBezTo>
                    <a:pt x="362" y="1852"/>
                    <a:pt x="229" y="1720"/>
                    <a:pt x="140" y="1563"/>
                  </a:cubicBezTo>
                  <a:cubicBezTo>
                    <a:pt x="49" y="1407"/>
                    <a:pt x="0" y="1227"/>
                    <a:pt x="0" y="1043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501" name="Textfeld 500"/>
            <p:cNvSpPr txBox="1"/>
            <p:nvPr/>
          </p:nvSpPr>
          <p:spPr>
            <a:xfrm>
              <a:off x="8437320" y="3420360"/>
              <a:ext cx="323280" cy="335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1400" b="0" strike="noStrike" spc="-1">
                  <a:solidFill>
                    <a:srgbClr val="000000"/>
                  </a:solidFill>
                  <a:latin typeface="Calibri"/>
                </a:rPr>
                <a:t>t</a:t>
              </a:r>
              <a:endParaRPr lang="de-DE" sz="1400" b="0" strike="noStrike" spc="-1">
                <a:latin typeface="Arial"/>
              </a:endParaRPr>
            </a:p>
          </p:txBody>
        </p:sp>
        <p:sp>
          <p:nvSpPr>
            <p:cNvPr id="502" name="Gerader Verbinder 501"/>
            <p:cNvSpPr/>
            <p:nvPr/>
          </p:nvSpPr>
          <p:spPr>
            <a:xfrm flipV="1">
              <a:off x="7420680" y="3943440"/>
              <a:ext cx="711000" cy="709920"/>
            </a:xfrm>
            <a:prstGeom prst="line">
              <a:avLst/>
            </a:prstGeom>
            <a:ln w="17640" cap="rnd">
              <a:solidFill>
                <a:srgbClr val="000000"/>
              </a:solidFill>
              <a:prstDash val="sys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" name="Freihandform 502"/>
            <p:cNvSpPr/>
            <p:nvPr/>
          </p:nvSpPr>
          <p:spPr>
            <a:xfrm>
              <a:off x="8075520" y="3851280"/>
              <a:ext cx="149400" cy="149400"/>
            </a:xfrm>
            <a:custGeom>
              <a:avLst/>
              <a:gdLst/>
              <a:ahLst/>
              <a:cxnLst/>
              <a:rect l="0" t="0" r="r" b="b"/>
              <a:pathLst>
                <a:path w="415" h="415">
                  <a:moveTo>
                    <a:pt x="415" y="0"/>
                  </a:moveTo>
                  <a:lnTo>
                    <a:pt x="275" y="415"/>
                  </a:lnTo>
                  <a:lnTo>
                    <a:pt x="0" y="139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504" name="Freihandform 503"/>
            <p:cNvSpPr/>
            <p:nvPr/>
          </p:nvSpPr>
          <p:spPr>
            <a:xfrm>
              <a:off x="6776640" y="187200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38" y="510"/>
                  </a:cubicBezTo>
                  <a:cubicBezTo>
                    <a:pt x="226" y="354"/>
                    <a:pt x="358" y="226"/>
                    <a:pt x="512" y="134"/>
                  </a:cubicBezTo>
                  <a:cubicBezTo>
                    <a:pt x="669" y="46"/>
                    <a:pt x="847" y="0"/>
                    <a:pt x="1028" y="0"/>
                  </a:cubicBezTo>
                  <a:cubicBezTo>
                    <a:pt x="1205" y="0"/>
                    <a:pt x="1382" y="46"/>
                    <a:pt x="1540" y="134"/>
                  </a:cubicBezTo>
                  <a:cubicBezTo>
                    <a:pt x="1694" y="226"/>
                    <a:pt x="1826" y="354"/>
                    <a:pt x="1916" y="510"/>
                  </a:cubicBezTo>
                  <a:cubicBezTo>
                    <a:pt x="2007" y="664"/>
                    <a:pt x="2053" y="841"/>
                    <a:pt x="2053" y="1021"/>
                  </a:cubicBezTo>
                  <a:cubicBezTo>
                    <a:pt x="2053" y="1200"/>
                    <a:pt x="2007" y="1379"/>
                    <a:pt x="1916" y="1534"/>
                  </a:cubicBezTo>
                  <a:cubicBezTo>
                    <a:pt x="1826" y="1690"/>
                    <a:pt x="1694" y="1818"/>
                    <a:pt x="1540" y="1909"/>
                  </a:cubicBezTo>
                  <a:cubicBezTo>
                    <a:pt x="1382" y="1998"/>
                    <a:pt x="1205" y="2047"/>
                    <a:pt x="1028" y="2047"/>
                  </a:cubicBezTo>
                  <a:cubicBezTo>
                    <a:pt x="847" y="2047"/>
                    <a:pt x="669" y="1998"/>
                    <a:pt x="512" y="1909"/>
                  </a:cubicBezTo>
                  <a:cubicBezTo>
                    <a:pt x="358" y="1818"/>
                    <a:pt x="226" y="1690"/>
                    <a:pt x="138" y="1534"/>
                  </a:cubicBezTo>
                  <a:cubicBezTo>
                    <a:pt x="45" y="1379"/>
                    <a:pt x="0" y="1200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505" name="Freihandform 504"/>
            <p:cNvSpPr/>
            <p:nvPr/>
          </p:nvSpPr>
          <p:spPr>
            <a:xfrm>
              <a:off x="8251560" y="3084480"/>
              <a:ext cx="150840" cy="148680"/>
            </a:xfrm>
            <a:custGeom>
              <a:avLst/>
              <a:gdLst/>
              <a:ahLst/>
              <a:cxnLst/>
              <a:rect l="0" t="0" r="r" b="b"/>
              <a:pathLst>
                <a:path w="419" h="413">
                  <a:moveTo>
                    <a:pt x="419" y="413"/>
                  </a:moveTo>
                  <a:lnTo>
                    <a:pt x="0" y="276"/>
                  </a:lnTo>
                  <a:lnTo>
                    <a:pt x="279" y="0"/>
                  </a:lnTo>
                  <a:lnTo>
                    <a:pt x="419" y="41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506" name="Freihandform 505"/>
            <p:cNvSpPr/>
            <p:nvPr/>
          </p:nvSpPr>
          <p:spPr>
            <a:xfrm>
              <a:off x="8116920" y="320724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BFBFBF"/>
            </a:solidFill>
            <a:ln w="0">
              <a:noFill/>
            </a:ln>
          </p:spPr>
        </p:sp>
        <p:sp>
          <p:nvSpPr>
            <p:cNvPr id="507" name="Freihandform 506"/>
            <p:cNvSpPr/>
            <p:nvPr/>
          </p:nvSpPr>
          <p:spPr>
            <a:xfrm>
              <a:off x="8116920" y="320724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508" name="Textfeld 507"/>
            <p:cNvSpPr txBox="1"/>
            <p:nvPr/>
          </p:nvSpPr>
          <p:spPr>
            <a:xfrm>
              <a:off x="7079040" y="4773600"/>
              <a:ext cx="33372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FFFFFF"/>
                  </a:solidFill>
                  <a:latin typeface="Calibri"/>
                </a:rPr>
                <a:t>v</a:t>
              </a:r>
              <a:endParaRPr lang="de-DE" sz="2400" b="0" strike="noStrike" spc="-1">
                <a:latin typeface="Calibri"/>
              </a:endParaRPr>
            </a:p>
          </p:txBody>
        </p:sp>
        <p:sp>
          <p:nvSpPr>
            <p:cNvPr id="509" name="Gerader Verbinder 508"/>
            <p:cNvSpPr/>
            <p:nvPr/>
          </p:nvSpPr>
          <p:spPr>
            <a:xfrm flipV="1">
              <a:off x="6197040" y="2538000"/>
              <a:ext cx="746640" cy="742680"/>
            </a:xfrm>
            <a:prstGeom prst="line">
              <a:avLst/>
            </a:prstGeom>
            <a:ln w="17640" cap="rnd">
              <a:solidFill>
                <a:srgbClr val="000000"/>
              </a:solidFill>
              <a:prstDash val="sys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0" name="Freihandform 509"/>
            <p:cNvSpPr/>
            <p:nvPr/>
          </p:nvSpPr>
          <p:spPr>
            <a:xfrm>
              <a:off x="6105240" y="3224520"/>
              <a:ext cx="149400" cy="149040"/>
            </a:xfrm>
            <a:custGeom>
              <a:avLst/>
              <a:gdLst/>
              <a:ahLst/>
              <a:cxnLst/>
              <a:rect l="0" t="0" r="r" b="b"/>
              <a:pathLst>
                <a:path w="415" h="414">
                  <a:moveTo>
                    <a:pt x="0" y="414"/>
                  </a:moveTo>
                  <a:lnTo>
                    <a:pt x="138" y="0"/>
                  </a:lnTo>
                  <a:lnTo>
                    <a:pt x="415" y="277"/>
                  </a:lnTo>
                  <a:lnTo>
                    <a:pt x="0" y="41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511" name="Gerader Verbinder 510"/>
            <p:cNvSpPr/>
            <p:nvPr/>
          </p:nvSpPr>
          <p:spPr>
            <a:xfrm flipV="1">
              <a:off x="5972760" y="2498400"/>
              <a:ext cx="746280" cy="743760"/>
            </a:xfrm>
            <a:prstGeom prst="line">
              <a:avLst/>
            </a:prstGeom>
            <a:ln w="1764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" name="Freihandform 511"/>
            <p:cNvSpPr/>
            <p:nvPr/>
          </p:nvSpPr>
          <p:spPr>
            <a:xfrm>
              <a:off x="6661440" y="2405880"/>
              <a:ext cx="150120" cy="148680"/>
            </a:xfrm>
            <a:custGeom>
              <a:avLst/>
              <a:gdLst/>
              <a:ahLst/>
              <a:cxnLst/>
              <a:rect l="0" t="0" r="r" b="b"/>
              <a:pathLst>
                <a:path w="417" h="413">
                  <a:moveTo>
                    <a:pt x="417" y="0"/>
                  </a:moveTo>
                  <a:lnTo>
                    <a:pt x="279" y="413"/>
                  </a:lnTo>
                  <a:lnTo>
                    <a:pt x="0" y="137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513" name="Freihandform 512"/>
            <p:cNvSpPr/>
            <p:nvPr/>
          </p:nvSpPr>
          <p:spPr>
            <a:xfrm>
              <a:off x="5436000" y="3207240"/>
              <a:ext cx="739800" cy="736920"/>
            </a:xfrm>
            <a:custGeom>
              <a:avLst/>
              <a:gdLst/>
              <a:ahLst/>
              <a:cxnLst/>
              <a:rect l="0" t="0" r="r" b="b"/>
              <a:pathLst>
                <a:path w="2055" h="2047">
                  <a:moveTo>
                    <a:pt x="0" y="1021"/>
                  </a:moveTo>
                  <a:cubicBezTo>
                    <a:pt x="0" y="841"/>
                    <a:pt x="47" y="664"/>
                    <a:pt x="138" y="510"/>
                  </a:cubicBezTo>
                  <a:cubicBezTo>
                    <a:pt x="227" y="353"/>
                    <a:pt x="359" y="225"/>
                    <a:pt x="512" y="134"/>
                  </a:cubicBezTo>
                  <a:cubicBezTo>
                    <a:pt x="670" y="45"/>
                    <a:pt x="847" y="0"/>
                    <a:pt x="1027" y="0"/>
                  </a:cubicBezTo>
                  <a:cubicBezTo>
                    <a:pt x="1206" y="0"/>
                    <a:pt x="1383" y="45"/>
                    <a:pt x="1543" y="134"/>
                  </a:cubicBezTo>
                  <a:cubicBezTo>
                    <a:pt x="1696" y="225"/>
                    <a:pt x="1828" y="353"/>
                    <a:pt x="1917" y="510"/>
                  </a:cubicBezTo>
                  <a:cubicBezTo>
                    <a:pt x="2008" y="664"/>
                    <a:pt x="2055" y="841"/>
                    <a:pt x="2055" y="1021"/>
                  </a:cubicBezTo>
                  <a:cubicBezTo>
                    <a:pt x="2055" y="1201"/>
                    <a:pt x="2008" y="1377"/>
                    <a:pt x="1917" y="1531"/>
                  </a:cubicBezTo>
                  <a:cubicBezTo>
                    <a:pt x="1828" y="1689"/>
                    <a:pt x="1696" y="1818"/>
                    <a:pt x="1543" y="1909"/>
                  </a:cubicBezTo>
                  <a:cubicBezTo>
                    <a:pt x="1383" y="1998"/>
                    <a:pt x="1206" y="2047"/>
                    <a:pt x="1027" y="2047"/>
                  </a:cubicBezTo>
                  <a:cubicBezTo>
                    <a:pt x="847" y="2047"/>
                    <a:pt x="670" y="1998"/>
                    <a:pt x="512" y="1909"/>
                  </a:cubicBezTo>
                  <a:cubicBezTo>
                    <a:pt x="359" y="1818"/>
                    <a:pt x="227" y="1689"/>
                    <a:pt x="138" y="1531"/>
                  </a:cubicBezTo>
                  <a:cubicBezTo>
                    <a:pt x="47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</p:sp>
        <p:sp>
          <p:nvSpPr>
            <p:cNvPr id="514" name="Freihandform 513"/>
            <p:cNvSpPr/>
            <p:nvPr/>
          </p:nvSpPr>
          <p:spPr>
            <a:xfrm>
              <a:off x="5436000" y="3207240"/>
              <a:ext cx="739800" cy="736920"/>
            </a:xfrm>
            <a:custGeom>
              <a:avLst/>
              <a:gdLst/>
              <a:ahLst/>
              <a:cxnLst/>
              <a:rect l="0" t="0" r="r" b="b"/>
              <a:pathLst>
                <a:path w="2055" h="2047">
                  <a:moveTo>
                    <a:pt x="0" y="1021"/>
                  </a:moveTo>
                  <a:cubicBezTo>
                    <a:pt x="0" y="841"/>
                    <a:pt x="47" y="664"/>
                    <a:pt x="138" y="510"/>
                  </a:cubicBezTo>
                  <a:cubicBezTo>
                    <a:pt x="227" y="353"/>
                    <a:pt x="359" y="225"/>
                    <a:pt x="512" y="134"/>
                  </a:cubicBezTo>
                  <a:cubicBezTo>
                    <a:pt x="670" y="45"/>
                    <a:pt x="847" y="0"/>
                    <a:pt x="1027" y="0"/>
                  </a:cubicBezTo>
                  <a:cubicBezTo>
                    <a:pt x="1206" y="0"/>
                    <a:pt x="1383" y="45"/>
                    <a:pt x="1543" y="134"/>
                  </a:cubicBezTo>
                  <a:cubicBezTo>
                    <a:pt x="1696" y="225"/>
                    <a:pt x="1828" y="353"/>
                    <a:pt x="1917" y="510"/>
                  </a:cubicBezTo>
                  <a:cubicBezTo>
                    <a:pt x="2008" y="664"/>
                    <a:pt x="2055" y="841"/>
                    <a:pt x="2055" y="1021"/>
                  </a:cubicBezTo>
                  <a:cubicBezTo>
                    <a:pt x="2055" y="1201"/>
                    <a:pt x="2008" y="1377"/>
                    <a:pt x="1917" y="1531"/>
                  </a:cubicBezTo>
                  <a:cubicBezTo>
                    <a:pt x="1828" y="1689"/>
                    <a:pt x="1696" y="1818"/>
                    <a:pt x="1543" y="1909"/>
                  </a:cubicBezTo>
                  <a:cubicBezTo>
                    <a:pt x="1383" y="1998"/>
                    <a:pt x="1206" y="2047"/>
                    <a:pt x="1027" y="2047"/>
                  </a:cubicBezTo>
                  <a:cubicBezTo>
                    <a:pt x="847" y="2047"/>
                    <a:pt x="670" y="1998"/>
                    <a:pt x="512" y="1909"/>
                  </a:cubicBezTo>
                  <a:cubicBezTo>
                    <a:pt x="359" y="1818"/>
                    <a:pt x="227" y="1689"/>
                    <a:pt x="138" y="1531"/>
                  </a:cubicBezTo>
                  <a:cubicBezTo>
                    <a:pt x="47" y="1377"/>
                    <a:pt x="0" y="1201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515" name="Textfeld 514"/>
            <p:cNvSpPr txBox="1"/>
            <p:nvPr/>
          </p:nvSpPr>
          <p:spPr>
            <a:xfrm>
              <a:off x="8437320" y="3420360"/>
              <a:ext cx="32328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t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516" name="Gerader Verbinder 515"/>
            <p:cNvSpPr/>
            <p:nvPr/>
          </p:nvSpPr>
          <p:spPr>
            <a:xfrm>
              <a:off x="7145280" y="2606040"/>
              <a:ext cx="2880" cy="1805400"/>
            </a:xfrm>
            <a:prstGeom prst="line">
              <a:avLst/>
            </a:prstGeom>
            <a:ln w="17640" cap="rnd">
              <a:solidFill>
                <a:srgbClr val="000000"/>
              </a:solidFill>
              <a:prstDash val="sys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7" name="Freihandform 516"/>
            <p:cNvSpPr/>
            <p:nvPr/>
          </p:nvSpPr>
          <p:spPr>
            <a:xfrm>
              <a:off x="7075800" y="4401720"/>
              <a:ext cx="141120" cy="140760"/>
            </a:xfrm>
            <a:custGeom>
              <a:avLst/>
              <a:gdLst/>
              <a:ahLst/>
              <a:cxnLst/>
              <a:rect l="0" t="0" r="r" b="b"/>
              <a:pathLst>
                <a:path w="392" h="391">
                  <a:moveTo>
                    <a:pt x="199" y="391"/>
                  </a:moveTo>
                  <a:lnTo>
                    <a:pt x="0" y="0"/>
                  </a:lnTo>
                  <a:lnTo>
                    <a:pt x="392" y="0"/>
                  </a:lnTo>
                  <a:lnTo>
                    <a:pt x="199" y="39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518" name="Textfeld 517"/>
            <p:cNvSpPr txBox="1"/>
            <p:nvPr/>
          </p:nvSpPr>
          <p:spPr>
            <a:xfrm>
              <a:off x="5743800" y="3420360"/>
              <a:ext cx="33372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FFFFFF"/>
                  </a:solidFill>
                  <a:latin typeface="Calibri"/>
                </a:rPr>
                <a:t>s</a:t>
              </a:r>
              <a:endParaRPr lang="de-DE" sz="2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9" name="Textfeld 518"/>
            <p:cNvSpPr txBox="1"/>
            <p:nvPr/>
          </p:nvSpPr>
          <p:spPr>
            <a:xfrm>
              <a:off x="7067880" y="2086560"/>
              <a:ext cx="33480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FFFFFF"/>
                  </a:solidFill>
                  <a:latin typeface="Calibri"/>
                </a:rPr>
                <a:t>u</a:t>
              </a:r>
              <a:endParaRPr lang="de-DE" sz="2400" b="0" strike="noStrike" spc="-1">
                <a:solidFill>
                  <a:srgbClr val="FFFFFF"/>
                </a:solidFill>
                <a:latin typeface="Calibri"/>
                <a:ea typeface="Microsoft YaHei"/>
              </a:endParaRPr>
            </a:p>
          </p:txBody>
        </p:sp>
      </p:grpSp>
      <p:graphicFrame>
        <p:nvGraphicFramePr>
          <p:cNvPr id="520" name="Tabelle 519"/>
          <p:cNvGraphicFramePr/>
          <p:nvPr/>
        </p:nvGraphicFramePr>
        <p:xfrm>
          <a:off x="708120" y="4306320"/>
          <a:ext cx="1902960" cy="1793280"/>
        </p:xfrm>
        <a:graphic>
          <a:graphicData uri="http://schemas.openxmlformats.org/drawingml/2006/table">
            <a:tbl>
              <a:tblPr/>
              <a:tblGrid>
                <a:gridCol w="42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d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parent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4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u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3</a:t>
                      </a:r>
                      <a:endParaRPr lang="de-DE" sz="1600" b="0" strike="noStrike" spc="-1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0</a:t>
                      </a:r>
                      <a:endParaRPr lang="de-DE" sz="1600" b="1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u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9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t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-1</a:t>
                      </a:r>
                      <a:endParaRPr lang="de-DE" sz="1600" b="1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2"/>
          <p:cNvSpPr>
            <a:spLocks noGrp="1"/>
          </p:cNvSpPr>
          <p:nvPr>
            <p:ph type="ftr" idx="74"/>
          </p:nvPr>
        </p:nvSpPr>
        <p:spPr>
          <a:xfrm>
            <a:off x="251640" y="6453360"/>
            <a:ext cx="702000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2400" b="0" strike="noStrike" spc="-1" dirty="0">
              <a:latin typeface="Times New Roman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sldNum" idx="75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833DF3-8AB0-43B3-9654-CD615D78512F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17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524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Beispiel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525" name="PlaceHolder 21"/>
          <p:cNvSpPr txBox="1"/>
          <p:nvPr/>
        </p:nvSpPr>
        <p:spPr>
          <a:xfrm>
            <a:off x="251640" y="1521000"/>
            <a:ext cx="8639280" cy="388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Runde 3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d[v]=5+1=6&gt;1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115E67"/>
                </a:solidFill>
                <a:latin typeface="Verdana"/>
                <a:ea typeface="Verdana"/>
              </a:rPr>
              <a:t>d[t]=0+(-2)=-2&lt;-1 → parent[t]=v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</p:txBody>
      </p:sp>
      <p:grpSp>
        <p:nvGrpSpPr>
          <p:cNvPr id="526" name="Gruppieren 525"/>
          <p:cNvGrpSpPr/>
          <p:nvPr/>
        </p:nvGrpSpPr>
        <p:grpSpPr>
          <a:xfrm>
            <a:off x="5436000" y="1872000"/>
            <a:ext cx="3420000" cy="3420000"/>
            <a:chOff x="5436000" y="1872000"/>
            <a:chExt cx="3420000" cy="3420000"/>
          </a:xfrm>
        </p:grpSpPr>
        <p:sp>
          <p:nvSpPr>
            <p:cNvPr id="527" name="Gerader Verbinder 526"/>
            <p:cNvSpPr/>
            <p:nvPr/>
          </p:nvSpPr>
          <p:spPr>
            <a:xfrm>
              <a:off x="6031080" y="3883320"/>
              <a:ext cx="726840" cy="727200"/>
            </a:xfrm>
            <a:prstGeom prst="line">
              <a:avLst/>
            </a:prstGeom>
            <a:ln w="17640" cap="rnd">
              <a:solidFill>
                <a:srgbClr val="000000"/>
              </a:solidFill>
              <a:prstDash val="sys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8" name="Freihandform 527"/>
            <p:cNvSpPr/>
            <p:nvPr/>
          </p:nvSpPr>
          <p:spPr>
            <a:xfrm>
              <a:off x="6701760" y="4554000"/>
              <a:ext cx="150120" cy="148680"/>
            </a:xfrm>
            <a:custGeom>
              <a:avLst/>
              <a:gdLst/>
              <a:ahLst/>
              <a:cxnLst/>
              <a:rect l="0" t="0" r="r" b="b"/>
              <a:pathLst>
                <a:path w="417" h="413">
                  <a:moveTo>
                    <a:pt x="417" y="413"/>
                  </a:moveTo>
                  <a:lnTo>
                    <a:pt x="0" y="276"/>
                  </a:lnTo>
                  <a:lnTo>
                    <a:pt x="277" y="0"/>
                  </a:lnTo>
                  <a:lnTo>
                    <a:pt x="417" y="41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529" name="Freihandform 528"/>
            <p:cNvSpPr/>
            <p:nvPr/>
          </p:nvSpPr>
          <p:spPr>
            <a:xfrm>
              <a:off x="6776640" y="187200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38" y="510"/>
                  </a:cubicBezTo>
                  <a:cubicBezTo>
                    <a:pt x="226" y="354"/>
                    <a:pt x="358" y="226"/>
                    <a:pt x="512" y="134"/>
                  </a:cubicBezTo>
                  <a:cubicBezTo>
                    <a:pt x="669" y="46"/>
                    <a:pt x="847" y="0"/>
                    <a:pt x="1028" y="0"/>
                  </a:cubicBezTo>
                  <a:cubicBezTo>
                    <a:pt x="1205" y="0"/>
                    <a:pt x="1382" y="46"/>
                    <a:pt x="1540" y="134"/>
                  </a:cubicBezTo>
                  <a:cubicBezTo>
                    <a:pt x="1694" y="226"/>
                    <a:pt x="1826" y="354"/>
                    <a:pt x="1916" y="510"/>
                  </a:cubicBezTo>
                  <a:cubicBezTo>
                    <a:pt x="2007" y="664"/>
                    <a:pt x="2053" y="841"/>
                    <a:pt x="2053" y="1021"/>
                  </a:cubicBezTo>
                  <a:cubicBezTo>
                    <a:pt x="2053" y="1200"/>
                    <a:pt x="2007" y="1379"/>
                    <a:pt x="1916" y="1534"/>
                  </a:cubicBezTo>
                  <a:cubicBezTo>
                    <a:pt x="1826" y="1690"/>
                    <a:pt x="1694" y="1818"/>
                    <a:pt x="1540" y="1909"/>
                  </a:cubicBezTo>
                  <a:cubicBezTo>
                    <a:pt x="1382" y="1998"/>
                    <a:pt x="1205" y="2047"/>
                    <a:pt x="1028" y="2047"/>
                  </a:cubicBezTo>
                  <a:cubicBezTo>
                    <a:pt x="847" y="2047"/>
                    <a:pt x="669" y="1998"/>
                    <a:pt x="512" y="1909"/>
                  </a:cubicBezTo>
                  <a:cubicBezTo>
                    <a:pt x="358" y="1818"/>
                    <a:pt x="226" y="1690"/>
                    <a:pt x="138" y="1534"/>
                  </a:cubicBezTo>
                  <a:cubicBezTo>
                    <a:pt x="45" y="1379"/>
                    <a:pt x="0" y="1200"/>
                    <a:pt x="0" y="1021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</p:sp>
        <p:sp>
          <p:nvSpPr>
            <p:cNvPr id="530" name="Gerader Verbinder 529"/>
            <p:cNvSpPr/>
            <p:nvPr/>
          </p:nvSpPr>
          <p:spPr>
            <a:xfrm>
              <a:off x="7511760" y="2345760"/>
              <a:ext cx="797400" cy="794880"/>
            </a:xfrm>
            <a:prstGeom prst="line">
              <a:avLst/>
            </a:prstGeom>
            <a:ln w="1764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Textfeld 530"/>
            <p:cNvSpPr txBox="1"/>
            <p:nvPr/>
          </p:nvSpPr>
          <p:spPr>
            <a:xfrm>
              <a:off x="6041880" y="2590200"/>
              <a:ext cx="28008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3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532" name="Textfeld 531"/>
            <p:cNvSpPr txBox="1"/>
            <p:nvPr/>
          </p:nvSpPr>
          <p:spPr>
            <a:xfrm>
              <a:off x="8002800" y="2428560"/>
              <a:ext cx="29412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-1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533" name="Textfeld 532"/>
            <p:cNvSpPr txBox="1"/>
            <p:nvPr/>
          </p:nvSpPr>
          <p:spPr>
            <a:xfrm>
              <a:off x="7835040" y="4368960"/>
              <a:ext cx="29412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-2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534" name="Textfeld 533"/>
            <p:cNvSpPr txBox="1"/>
            <p:nvPr/>
          </p:nvSpPr>
          <p:spPr>
            <a:xfrm>
              <a:off x="7239600" y="3419280"/>
              <a:ext cx="29412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-3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535" name="Textfeld 534"/>
            <p:cNvSpPr txBox="1"/>
            <p:nvPr/>
          </p:nvSpPr>
          <p:spPr>
            <a:xfrm>
              <a:off x="6704280" y="2934720"/>
              <a:ext cx="28008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2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536" name="Freihandform 535"/>
            <p:cNvSpPr/>
            <p:nvPr/>
          </p:nvSpPr>
          <p:spPr>
            <a:xfrm>
              <a:off x="8116920" y="320724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BFBFBF"/>
            </a:solidFill>
            <a:ln w="0">
              <a:noFill/>
            </a:ln>
          </p:spPr>
        </p:sp>
        <p:sp>
          <p:nvSpPr>
            <p:cNvPr id="537" name="Freihandform 536"/>
            <p:cNvSpPr/>
            <p:nvPr/>
          </p:nvSpPr>
          <p:spPr>
            <a:xfrm>
              <a:off x="8116920" y="320724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538" name="Textfeld 537"/>
            <p:cNvSpPr txBox="1"/>
            <p:nvPr/>
          </p:nvSpPr>
          <p:spPr>
            <a:xfrm>
              <a:off x="6041880" y="4260960"/>
              <a:ext cx="28008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1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539" name="Freihandform 538"/>
            <p:cNvSpPr/>
            <p:nvPr/>
          </p:nvSpPr>
          <p:spPr>
            <a:xfrm>
              <a:off x="6776640" y="4541760"/>
              <a:ext cx="751320" cy="750240"/>
            </a:xfrm>
            <a:custGeom>
              <a:avLst/>
              <a:gdLst/>
              <a:ahLst/>
              <a:cxnLst/>
              <a:rect l="0" t="0" r="r" b="b"/>
              <a:pathLst>
                <a:path w="2087" h="2084">
                  <a:moveTo>
                    <a:pt x="0" y="1043"/>
                  </a:moveTo>
                  <a:cubicBezTo>
                    <a:pt x="0" y="859"/>
                    <a:pt x="49" y="679"/>
                    <a:pt x="140" y="522"/>
                  </a:cubicBezTo>
                  <a:cubicBezTo>
                    <a:pt x="229" y="366"/>
                    <a:pt x="362" y="232"/>
                    <a:pt x="522" y="141"/>
                  </a:cubicBezTo>
                  <a:cubicBezTo>
                    <a:pt x="680" y="49"/>
                    <a:pt x="860" y="0"/>
                    <a:pt x="1043" y="0"/>
                  </a:cubicBezTo>
                  <a:cubicBezTo>
                    <a:pt x="1223" y="0"/>
                    <a:pt x="1404" y="49"/>
                    <a:pt x="1562" y="141"/>
                  </a:cubicBezTo>
                  <a:cubicBezTo>
                    <a:pt x="1724" y="232"/>
                    <a:pt x="1854" y="366"/>
                    <a:pt x="1945" y="522"/>
                  </a:cubicBezTo>
                  <a:cubicBezTo>
                    <a:pt x="2037" y="679"/>
                    <a:pt x="2087" y="859"/>
                    <a:pt x="2087" y="1043"/>
                  </a:cubicBezTo>
                  <a:cubicBezTo>
                    <a:pt x="2087" y="1227"/>
                    <a:pt x="2037" y="1407"/>
                    <a:pt x="1945" y="1563"/>
                  </a:cubicBezTo>
                  <a:cubicBezTo>
                    <a:pt x="1854" y="1720"/>
                    <a:pt x="1724" y="1852"/>
                    <a:pt x="1562" y="1943"/>
                  </a:cubicBezTo>
                  <a:cubicBezTo>
                    <a:pt x="1404" y="2034"/>
                    <a:pt x="1223" y="2084"/>
                    <a:pt x="1043" y="2084"/>
                  </a:cubicBezTo>
                  <a:cubicBezTo>
                    <a:pt x="860" y="2084"/>
                    <a:pt x="680" y="2034"/>
                    <a:pt x="522" y="1943"/>
                  </a:cubicBezTo>
                  <a:cubicBezTo>
                    <a:pt x="362" y="1852"/>
                    <a:pt x="229" y="1720"/>
                    <a:pt x="140" y="1563"/>
                  </a:cubicBezTo>
                  <a:cubicBezTo>
                    <a:pt x="49" y="1407"/>
                    <a:pt x="0" y="1227"/>
                    <a:pt x="0" y="1043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</p:sp>
        <p:sp>
          <p:nvSpPr>
            <p:cNvPr id="540" name="Freihandform 539"/>
            <p:cNvSpPr/>
            <p:nvPr/>
          </p:nvSpPr>
          <p:spPr>
            <a:xfrm>
              <a:off x="6776640" y="4541760"/>
              <a:ext cx="751320" cy="750240"/>
            </a:xfrm>
            <a:custGeom>
              <a:avLst/>
              <a:gdLst/>
              <a:ahLst/>
              <a:cxnLst/>
              <a:rect l="0" t="0" r="r" b="b"/>
              <a:pathLst>
                <a:path w="2087" h="2084">
                  <a:moveTo>
                    <a:pt x="0" y="1043"/>
                  </a:moveTo>
                  <a:cubicBezTo>
                    <a:pt x="0" y="859"/>
                    <a:pt x="49" y="679"/>
                    <a:pt x="140" y="522"/>
                  </a:cubicBezTo>
                  <a:cubicBezTo>
                    <a:pt x="229" y="366"/>
                    <a:pt x="362" y="232"/>
                    <a:pt x="522" y="141"/>
                  </a:cubicBezTo>
                  <a:cubicBezTo>
                    <a:pt x="680" y="49"/>
                    <a:pt x="860" y="0"/>
                    <a:pt x="1043" y="0"/>
                  </a:cubicBezTo>
                  <a:cubicBezTo>
                    <a:pt x="1223" y="0"/>
                    <a:pt x="1404" y="49"/>
                    <a:pt x="1562" y="141"/>
                  </a:cubicBezTo>
                  <a:cubicBezTo>
                    <a:pt x="1724" y="232"/>
                    <a:pt x="1854" y="366"/>
                    <a:pt x="1945" y="522"/>
                  </a:cubicBezTo>
                  <a:cubicBezTo>
                    <a:pt x="2037" y="679"/>
                    <a:pt x="2087" y="859"/>
                    <a:pt x="2087" y="1043"/>
                  </a:cubicBezTo>
                  <a:cubicBezTo>
                    <a:pt x="2087" y="1227"/>
                    <a:pt x="2037" y="1407"/>
                    <a:pt x="1945" y="1563"/>
                  </a:cubicBezTo>
                  <a:cubicBezTo>
                    <a:pt x="1854" y="1720"/>
                    <a:pt x="1724" y="1852"/>
                    <a:pt x="1562" y="1943"/>
                  </a:cubicBezTo>
                  <a:cubicBezTo>
                    <a:pt x="1404" y="2034"/>
                    <a:pt x="1223" y="2084"/>
                    <a:pt x="1043" y="2084"/>
                  </a:cubicBezTo>
                  <a:cubicBezTo>
                    <a:pt x="860" y="2084"/>
                    <a:pt x="680" y="2034"/>
                    <a:pt x="522" y="1943"/>
                  </a:cubicBezTo>
                  <a:cubicBezTo>
                    <a:pt x="362" y="1852"/>
                    <a:pt x="229" y="1720"/>
                    <a:pt x="140" y="1563"/>
                  </a:cubicBezTo>
                  <a:cubicBezTo>
                    <a:pt x="49" y="1407"/>
                    <a:pt x="0" y="1227"/>
                    <a:pt x="0" y="1043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541" name="Textfeld 540"/>
            <p:cNvSpPr txBox="1"/>
            <p:nvPr/>
          </p:nvSpPr>
          <p:spPr>
            <a:xfrm>
              <a:off x="8437320" y="3420360"/>
              <a:ext cx="323280" cy="335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1400" b="0" strike="noStrike" spc="-1">
                  <a:solidFill>
                    <a:srgbClr val="000000"/>
                  </a:solidFill>
                  <a:latin typeface="Calibri"/>
                </a:rPr>
                <a:t>t</a:t>
              </a:r>
              <a:endParaRPr lang="de-DE" sz="1400" b="0" strike="noStrike" spc="-1">
                <a:latin typeface="Arial"/>
              </a:endParaRPr>
            </a:p>
          </p:txBody>
        </p:sp>
        <p:sp>
          <p:nvSpPr>
            <p:cNvPr id="542" name="Gerader Verbinder 541"/>
            <p:cNvSpPr/>
            <p:nvPr/>
          </p:nvSpPr>
          <p:spPr>
            <a:xfrm flipV="1">
              <a:off x="7420680" y="3943440"/>
              <a:ext cx="711000" cy="709920"/>
            </a:xfrm>
            <a:prstGeom prst="line">
              <a:avLst/>
            </a:prstGeom>
            <a:ln w="17640" cap="rnd">
              <a:solidFill>
                <a:srgbClr val="000000"/>
              </a:solidFill>
              <a:prstDash val="sys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3" name="Freihandform 542"/>
            <p:cNvSpPr/>
            <p:nvPr/>
          </p:nvSpPr>
          <p:spPr>
            <a:xfrm>
              <a:off x="8075520" y="3851280"/>
              <a:ext cx="149400" cy="149400"/>
            </a:xfrm>
            <a:custGeom>
              <a:avLst/>
              <a:gdLst/>
              <a:ahLst/>
              <a:cxnLst/>
              <a:rect l="0" t="0" r="r" b="b"/>
              <a:pathLst>
                <a:path w="415" h="415">
                  <a:moveTo>
                    <a:pt x="415" y="0"/>
                  </a:moveTo>
                  <a:lnTo>
                    <a:pt x="275" y="415"/>
                  </a:lnTo>
                  <a:lnTo>
                    <a:pt x="0" y="139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544" name="Freihandform 543"/>
            <p:cNvSpPr/>
            <p:nvPr/>
          </p:nvSpPr>
          <p:spPr>
            <a:xfrm>
              <a:off x="6776640" y="187200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38" y="510"/>
                  </a:cubicBezTo>
                  <a:cubicBezTo>
                    <a:pt x="226" y="354"/>
                    <a:pt x="358" y="226"/>
                    <a:pt x="512" y="134"/>
                  </a:cubicBezTo>
                  <a:cubicBezTo>
                    <a:pt x="669" y="46"/>
                    <a:pt x="847" y="0"/>
                    <a:pt x="1028" y="0"/>
                  </a:cubicBezTo>
                  <a:cubicBezTo>
                    <a:pt x="1205" y="0"/>
                    <a:pt x="1382" y="46"/>
                    <a:pt x="1540" y="134"/>
                  </a:cubicBezTo>
                  <a:cubicBezTo>
                    <a:pt x="1694" y="226"/>
                    <a:pt x="1826" y="354"/>
                    <a:pt x="1916" y="510"/>
                  </a:cubicBezTo>
                  <a:cubicBezTo>
                    <a:pt x="2007" y="664"/>
                    <a:pt x="2053" y="841"/>
                    <a:pt x="2053" y="1021"/>
                  </a:cubicBezTo>
                  <a:cubicBezTo>
                    <a:pt x="2053" y="1200"/>
                    <a:pt x="2007" y="1379"/>
                    <a:pt x="1916" y="1534"/>
                  </a:cubicBezTo>
                  <a:cubicBezTo>
                    <a:pt x="1826" y="1690"/>
                    <a:pt x="1694" y="1818"/>
                    <a:pt x="1540" y="1909"/>
                  </a:cubicBezTo>
                  <a:cubicBezTo>
                    <a:pt x="1382" y="1998"/>
                    <a:pt x="1205" y="2047"/>
                    <a:pt x="1028" y="2047"/>
                  </a:cubicBezTo>
                  <a:cubicBezTo>
                    <a:pt x="847" y="2047"/>
                    <a:pt x="669" y="1998"/>
                    <a:pt x="512" y="1909"/>
                  </a:cubicBezTo>
                  <a:cubicBezTo>
                    <a:pt x="358" y="1818"/>
                    <a:pt x="226" y="1690"/>
                    <a:pt x="138" y="1534"/>
                  </a:cubicBezTo>
                  <a:cubicBezTo>
                    <a:pt x="45" y="1379"/>
                    <a:pt x="0" y="1200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545" name="Freihandform 544"/>
            <p:cNvSpPr/>
            <p:nvPr/>
          </p:nvSpPr>
          <p:spPr>
            <a:xfrm>
              <a:off x="8251560" y="3084480"/>
              <a:ext cx="150840" cy="148680"/>
            </a:xfrm>
            <a:custGeom>
              <a:avLst/>
              <a:gdLst/>
              <a:ahLst/>
              <a:cxnLst/>
              <a:rect l="0" t="0" r="r" b="b"/>
              <a:pathLst>
                <a:path w="419" h="413">
                  <a:moveTo>
                    <a:pt x="419" y="413"/>
                  </a:moveTo>
                  <a:lnTo>
                    <a:pt x="0" y="276"/>
                  </a:lnTo>
                  <a:lnTo>
                    <a:pt x="279" y="0"/>
                  </a:lnTo>
                  <a:lnTo>
                    <a:pt x="419" y="41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546" name="Freihandform 545"/>
            <p:cNvSpPr/>
            <p:nvPr/>
          </p:nvSpPr>
          <p:spPr>
            <a:xfrm>
              <a:off x="8116920" y="320724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BFBFBF"/>
            </a:solidFill>
            <a:ln w="0">
              <a:noFill/>
            </a:ln>
          </p:spPr>
        </p:sp>
        <p:sp>
          <p:nvSpPr>
            <p:cNvPr id="547" name="Freihandform 546"/>
            <p:cNvSpPr/>
            <p:nvPr/>
          </p:nvSpPr>
          <p:spPr>
            <a:xfrm>
              <a:off x="8116920" y="320724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115E67"/>
            </a:solidFill>
            <a:ln w="12600">
              <a:solidFill>
                <a:srgbClr val="000000"/>
              </a:solidFill>
              <a:round/>
            </a:ln>
          </p:spPr>
        </p:sp>
        <p:sp>
          <p:nvSpPr>
            <p:cNvPr id="548" name="Textfeld 547"/>
            <p:cNvSpPr txBox="1"/>
            <p:nvPr/>
          </p:nvSpPr>
          <p:spPr>
            <a:xfrm>
              <a:off x="7079040" y="4773600"/>
              <a:ext cx="33372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FFFFFF"/>
                  </a:solidFill>
                  <a:latin typeface="Calibri"/>
                </a:rPr>
                <a:t>v</a:t>
              </a:r>
              <a:endParaRPr lang="de-DE" sz="2400" b="0" strike="noStrike" spc="-1">
                <a:latin typeface="Calibri"/>
              </a:endParaRPr>
            </a:p>
          </p:txBody>
        </p:sp>
        <p:sp>
          <p:nvSpPr>
            <p:cNvPr id="549" name="Gerader Verbinder 548"/>
            <p:cNvSpPr/>
            <p:nvPr/>
          </p:nvSpPr>
          <p:spPr>
            <a:xfrm flipV="1">
              <a:off x="6197040" y="2538000"/>
              <a:ext cx="746640" cy="742680"/>
            </a:xfrm>
            <a:prstGeom prst="line">
              <a:avLst/>
            </a:prstGeom>
            <a:ln w="1764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0" name="Freihandform 549"/>
            <p:cNvSpPr/>
            <p:nvPr/>
          </p:nvSpPr>
          <p:spPr>
            <a:xfrm>
              <a:off x="6105240" y="3224520"/>
              <a:ext cx="149400" cy="149040"/>
            </a:xfrm>
            <a:custGeom>
              <a:avLst/>
              <a:gdLst/>
              <a:ahLst/>
              <a:cxnLst/>
              <a:rect l="0" t="0" r="r" b="b"/>
              <a:pathLst>
                <a:path w="415" h="414">
                  <a:moveTo>
                    <a:pt x="0" y="414"/>
                  </a:moveTo>
                  <a:lnTo>
                    <a:pt x="138" y="0"/>
                  </a:lnTo>
                  <a:lnTo>
                    <a:pt x="415" y="277"/>
                  </a:lnTo>
                  <a:lnTo>
                    <a:pt x="0" y="41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551" name="Gerader Verbinder 550"/>
            <p:cNvSpPr/>
            <p:nvPr/>
          </p:nvSpPr>
          <p:spPr>
            <a:xfrm flipV="1">
              <a:off x="5972760" y="2498400"/>
              <a:ext cx="746280" cy="743760"/>
            </a:xfrm>
            <a:prstGeom prst="line">
              <a:avLst/>
            </a:prstGeom>
            <a:ln w="1764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2" name="Freihandform 551"/>
            <p:cNvSpPr/>
            <p:nvPr/>
          </p:nvSpPr>
          <p:spPr>
            <a:xfrm>
              <a:off x="6661440" y="2405880"/>
              <a:ext cx="150120" cy="148680"/>
            </a:xfrm>
            <a:custGeom>
              <a:avLst/>
              <a:gdLst/>
              <a:ahLst/>
              <a:cxnLst/>
              <a:rect l="0" t="0" r="r" b="b"/>
              <a:pathLst>
                <a:path w="417" h="413">
                  <a:moveTo>
                    <a:pt x="417" y="0"/>
                  </a:moveTo>
                  <a:lnTo>
                    <a:pt x="279" y="413"/>
                  </a:lnTo>
                  <a:lnTo>
                    <a:pt x="0" y="137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553" name="Freihandform 552"/>
            <p:cNvSpPr/>
            <p:nvPr/>
          </p:nvSpPr>
          <p:spPr>
            <a:xfrm>
              <a:off x="5436000" y="3207240"/>
              <a:ext cx="739800" cy="736920"/>
            </a:xfrm>
            <a:custGeom>
              <a:avLst/>
              <a:gdLst/>
              <a:ahLst/>
              <a:cxnLst/>
              <a:rect l="0" t="0" r="r" b="b"/>
              <a:pathLst>
                <a:path w="2055" h="2047">
                  <a:moveTo>
                    <a:pt x="0" y="1021"/>
                  </a:moveTo>
                  <a:cubicBezTo>
                    <a:pt x="0" y="841"/>
                    <a:pt x="47" y="664"/>
                    <a:pt x="138" y="510"/>
                  </a:cubicBezTo>
                  <a:cubicBezTo>
                    <a:pt x="227" y="353"/>
                    <a:pt x="359" y="225"/>
                    <a:pt x="512" y="134"/>
                  </a:cubicBezTo>
                  <a:cubicBezTo>
                    <a:pt x="670" y="45"/>
                    <a:pt x="847" y="0"/>
                    <a:pt x="1027" y="0"/>
                  </a:cubicBezTo>
                  <a:cubicBezTo>
                    <a:pt x="1206" y="0"/>
                    <a:pt x="1383" y="45"/>
                    <a:pt x="1543" y="134"/>
                  </a:cubicBezTo>
                  <a:cubicBezTo>
                    <a:pt x="1696" y="225"/>
                    <a:pt x="1828" y="353"/>
                    <a:pt x="1917" y="510"/>
                  </a:cubicBezTo>
                  <a:cubicBezTo>
                    <a:pt x="2008" y="664"/>
                    <a:pt x="2055" y="841"/>
                    <a:pt x="2055" y="1021"/>
                  </a:cubicBezTo>
                  <a:cubicBezTo>
                    <a:pt x="2055" y="1201"/>
                    <a:pt x="2008" y="1377"/>
                    <a:pt x="1917" y="1531"/>
                  </a:cubicBezTo>
                  <a:cubicBezTo>
                    <a:pt x="1828" y="1689"/>
                    <a:pt x="1696" y="1818"/>
                    <a:pt x="1543" y="1909"/>
                  </a:cubicBezTo>
                  <a:cubicBezTo>
                    <a:pt x="1383" y="1998"/>
                    <a:pt x="1206" y="2047"/>
                    <a:pt x="1027" y="2047"/>
                  </a:cubicBezTo>
                  <a:cubicBezTo>
                    <a:pt x="847" y="2047"/>
                    <a:pt x="670" y="1998"/>
                    <a:pt x="512" y="1909"/>
                  </a:cubicBezTo>
                  <a:cubicBezTo>
                    <a:pt x="359" y="1818"/>
                    <a:pt x="227" y="1689"/>
                    <a:pt x="138" y="1531"/>
                  </a:cubicBezTo>
                  <a:cubicBezTo>
                    <a:pt x="47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</p:sp>
        <p:sp>
          <p:nvSpPr>
            <p:cNvPr id="554" name="Freihandform 553"/>
            <p:cNvSpPr/>
            <p:nvPr/>
          </p:nvSpPr>
          <p:spPr>
            <a:xfrm>
              <a:off x="5436000" y="3207240"/>
              <a:ext cx="739800" cy="736920"/>
            </a:xfrm>
            <a:custGeom>
              <a:avLst/>
              <a:gdLst/>
              <a:ahLst/>
              <a:cxnLst/>
              <a:rect l="0" t="0" r="r" b="b"/>
              <a:pathLst>
                <a:path w="2055" h="2047">
                  <a:moveTo>
                    <a:pt x="0" y="1021"/>
                  </a:moveTo>
                  <a:cubicBezTo>
                    <a:pt x="0" y="841"/>
                    <a:pt x="47" y="664"/>
                    <a:pt x="138" y="510"/>
                  </a:cubicBezTo>
                  <a:cubicBezTo>
                    <a:pt x="227" y="353"/>
                    <a:pt x="359" y="225"/>
                    <a:pt x="512" y="134"/>
                  </a:cubicBezTo>
                  <a:cubicBezTo>
                    <a:pt x="670" y="45"/>
                    <a:pt x="847" y="0"/>
                    <a:pt x="1027" y="0"/>
                  </a:cubicBezTo>
                  <a:cubicBezTo>
                    <a:pt x="1206" y="0"/>
                    <a:pt x="1383" y="45"/>
                    <a:pt x="1543" y="134"/>
                  </a:cubicBezTo>
                  <a:cubicBezTo>
                    <a:pt x="1696" y="225"/>
                    <a:pt x="1828" y="353"/>
                    <a:pt x="1917" y="510"/>
                  </a:cubicBezTo>
                  <a:cubicBezTo>
                    <a:pt x="2008" y="664"/>
                    <a:pt x="2055" y="841"/>
                    <a:pt x="2055" y="1021"/>
                  </a:cubicBezTo>
                  <a:cubicBezTo>
                    <a:pt x="2055" y="1201"/>
                    <a:pt x="2008" y="1377"/>
                    <a:pt x="1917" y="1531"/>
                  </a:cubicBezTo>
                  <a:cubicBezTo>
                    <a:pt x="1828" y="1689"/>
                    <a:pt x="1696" y="1818"/>
                    <a:pt x="1543" y="1909"/>
                  </a:cubicBezTo>
                  <a:cubicBezTo>
                    <a:pt x="1383" y="1998"/>
                    <a:pt x="1206" y="2047"/>
                    <a:pt x="1027" y="2047"/>
                  </a:cubicBezTo>
                  <a:cubicBezTo>
                    <a:pt x="847" y="2047"/>
                    <a:pt x="670" y="1998"/>
                    <a:pt x="512" y="1909"/>
                  </a:cubicBezTo>
                  <a:cubicBezTo>
                    <a:pt x="359" y="1818"/>
                    <a:pt x="227" y="1689"/>
                    <a:pt x="138" y="1531"/>
                  </a:cubicBezTo>
                  <a:cubicBezTo>
                    <a:pt x="47" y="1377"/>
                    <a:pt x="0" y="1201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555" name="Textfeld 554"/>
            <p:cNvSpPr txBox="1"/>
            <p:nvPr/>
          </p:nvSpPr>
          <p:spPr>
            <a:xfrm>
              <a:off x="8437320" y="3420360"/>
              <a:ext cx="32328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FFFFFF"/>
                  </a:solidFill>
                  <a:latin typeface="Calibri"/>
                </a:rPr>
                <a:t>t</a:t>
              </a:r>
              <a:endParaRPr lang="de-DE" sz="2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6" name="Gerader Verbinder 555"/>
            <p:cNvSpPr/>
            <p:nvPr/>
          </p:nvSpPr>
          <p:spPr>
            <a:xfrm>
              <a:off x="7145280" y="2606040"/>
              <a:ext cx="2880" cy="1805400"/>
            </a:xfrm>
            <a:prstGeom prst="line">
              <a:avLst/>
            </a:prstGeom>
            <a:ln w="1764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7" name="Freihandform 556"/>
            <p:cNvSpPr/>
            <p:nvPr/>
          </p:nvSpPr>
          <p:spPr>
            <a:xfrm>
              <a:off x="7075800" y="4401720"/>
              <a:ext cx="141120" cy="140760"/>
            </a:xfrm>
            <a:custGeom>
              <a:avLst/>
              <a:gdLst/>
              <a:ahLst/>
              <a:cxnLst/>
              <a:rect l="0" t="0" r="r" b="b"/>
              <a:pathLst>
                <a:path w="392" h="391">
                  <a:moveTo>
                    <a:pt x="199" y="391"/>
                  </a:moveTo>
                  <a:lnTo>
                    <a:pt x="0" y="0"/>
                  </a:lnTo>
                  <a:lnTo>
                    <a:pt x="392" y="0"/>
                  </a:lnTo>
                  <a:lnTo>
                    <a:pt x="199" y="39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558" name="Textfeld 557"/>
            <p:cNvSpPr txBox="1"/>
            <p:nvPr/>
          </p:nvSpPr>
          <p:spPr>
            <a:xfrm>
              <a:off x="5743800" y="3420360"/>
              <a:ext cx="33372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FFFFFF"/>
                  </a:solidFill>
                  <a:latin typeface="Calibri"/>
                </a:rPr>
                <a:t>s</a:t>
              </a:r>
              <a:endParaRPr lang="de-DE" sz="2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9" name="Textfeld 558"/>
            <p:cNvSpPr txBox="1"/>
            <p:nvPr/>
          </p:nvSpPr>
          <p:spPr>
            <a:xfrm>
              <a:off x="7067880" y="2086560"/>
              <a:ext cx="33480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FFFFFF"/>
                  </a:solidFill>
                  <a:latin typeface="Calibri"/>
                </a:rPr>
                <a:t>u</a:t>
              </a:r>
              <a:endParaRPr lang="de-DE" sz="2400" b="0" strike="noStrike" spc="-1">
                <a:solidFill>
                  <a:srgbClr val="FFFFFF"/>
                </a:solidFill>
                <a:latin typeface="Calibri"/>
                <a:ea typeface="Microsoft YaHei"/>
              </a:endParaRPr>
            </a:p>
          </p:txBody>
        </p:sp>
      </p:grpSp>
      <p:graphicFrame>
        <p:nvGraphicFramePr>
          <p:cNvPr id="560" name="Tabelle 559"/>
          <p:cNvGraphicFramePr/>
          <p:nvPr/>
        </p:nvGraphicFramePr>
        <p:xfrm>
          <a:off x="708120" y="4306320"/>
          <a:ext cx="1902960" cy="1793280"/>
        </p:xfrm>
        <a:graphic>
          <a:graphicData uri="http://schemas.openxmlformats.org/drawingml/2006/table">
            <a:tbl>
              <a:tblPr/>
              <a:tblGrid>
                <a:gridCol w="42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d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parent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4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u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3</a:t>
                      </a:r>
                      <a:endParaRPr lang="de-DE" sz="1600" b="0" strike="noStrike" spc="-1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0</a:t>
                      </a:r>
                      <a:endParaRPr lang="de-DE" sz="16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u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9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t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-2</a:t>
                      </a:r>
                      <a:endParaRPr lang="de-DE" sz="1600" b="1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1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30"/>
          <p:cNvSpPr txBox="1"/>
          <p:nvPr/>
        </p:nvSpPr>
        <p:spPr>
          <a:xfrm>
            <a:off x="251640" y="1521000"/>
            <a:ext cx="8639280" cy="388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Suche nach negativen Zyklen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d[t]=6+(-2)=4&gt;-2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115E67"/>
                </a:solidFill>
                <a:latin typeface="Verdana"/>
                <a:ea typeface="Verdana"/>
              </a:rPr>
              <a:t>→ Keine negativen Zyklen gefunden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 type="ftr" idx="77"/>
          </p:nvPr>
        </p:nvSpPr>
        <p:spPr>
          <a:xfrm>
            <a:off x="258840" y="6453360"/>
            <a:ext cx="701280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1600" b="0" strike="noStrike" spc="-1" dirty="0">
              <a:latin typeface="Times New Roman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 type="sldNum" idx="78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34B4DB-DAAA-440D-9C87-B2855F047E6C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18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565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Beispiel</a:t>
            </a:r>
            <a:endParaRPr lang="de-DE" sz="2400" b="0" strike="noStrike" spc="-1">
              <a:latin typeface="Arial"/>
            </a:endParaRPr>
          </a:p>
        </p:txBody>
      </p:sp>
      <p:grpSp>
        <p:nvGrpSpPr>
          <p:cNvPr id="566" name="Gruppieren 565"/>
          <p:cNvGrpSpPr/>
          <p:nvPr/>
        </p:nvGrpSpPr>
        <p:grpSpPr>
          <a:xfrm>
            <a:off x="5436000" y="1872000"/>
            <a:ext cx="3420000" cy="3420000"/>
            <a:chOff x="5436000" y="1872000"/>
            <a:chExt cx="3420000" cy="3420000"/>
          </a:xfrm>
        </p:grpSpPr>
        <p:sp>
          <p:nvSpPr>
            <p:cNvPr id="567" name="Gerader Verbinder 566"/>
            <p:cNvSpPr/>
            <p:nvPr/>
          </p:nvSpPr>
          <p:spPr>
            <a:xfrm>
              <a:off x="6031080" y="3883320"/>
              <a:ext cx="726840" cy="727200"/>
            </a:xfrm>
            <a:prstGeom prst="line">
              <a:avLst/>
            </a:prstGeom>
            <a:ln w="1764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8" name="Freihandform 567"/>
            <p:cNvSpPr/>
            <p:nvPr/>
          </p:nvSpPr>
          <p:spPr>
            <a:xfrm>
              <a:off x="6701760" y="4554000"/>
              <a:ext cx="150120" cy="148680"/>
            </a:xfrm>
            <a:custGeom>
              <a:avLst/>
              <a:gdLst/>
              <a:ahLst/>
              <a:cxnLst/>
              <a:rect l="0" t="0" r="r" b="b"/>
              <a:pathLst>
                <a:path w="417" h="413">
                  <a:moveTo>
                    <a:pt x="417" y="413"/>
                  </a:moveTo>
                  <a:lnTo>
                    <a:pt x="0" y="276"/>
                  </a:lnTo>
                  <a:lnTo>
                    <a:pt x="277" y="0"/>
                  </a:lnTo>
                  <a:lnTo>
                    <a:pt x="417" y="41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569" name="Freihandform 568"/>
            <p:cNvSpPr/>
            <p:nvPr/>
          </p:nvSpPr>
          <p:spPr>
            <a:xfrm>
              <a:off x="6776640" y="187200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38" y="510"/>
                  </a:cubicBezTo>
                  <a:cubicBezTo>
                    <a:pt x="226" y="354"/>
                    <a:pt x="358" y="226"/>
                    <a:pt x="512" y="134"/>
                  </a:cubicBezTo>
                  <a:cubicBezTo>
                    <a:pt x="669" y="46"/>
                    <a:pt x="847" y="0"/>
                    <a:pt x="1028" y="0"/>
                  </a:cubicBezTo>
                  <a:cubicBezTo>
                    <a:pt x="1205" y="0"/>
                    <a:pt x="1382" y="46"/>
                    <a:pt x="1540" y="134"/>
                  </a:cubicBezTo>
                  <a:cubicBezTo>
                    <a:pt x="1694" y="226"/>
                    <a:pt x="1826" y="354"/>
                    <a:pt x="1916" y="510"/>
                  </a:cubicBezTo>
                  <a:cubicBezTo>
                    <a:pt x="2007" y="664"/>
                    <a:pt x="2053" y="841"/>
                    <a:pt x="2053" y="1021"/>
                  </a:cubicBezTo>
                  <a:cubicBezTo>
                    <a:pt x="2053" y="1200"/>
                    <a:pt x="2007" y="1379"/>
                    <a:pt x="1916" y="1534"/>
                  </a:cubicBezTo>
                  <a:cubicBezTo>
                    <a:pt x="1826" y="1690"/>
                    <a:pt x="1694" y="1818"/>
                    <a:pt x="1540" y="1909"/>
                  </a:cubicBezTo>
                  <a:cubicBezTo>
                    <a:pt x="1382" y="1998"/>
                    <a:pt x="1205" y="2047"/>
                    <a:pt x="1028" y="2047"/>
                  </a:cubicBezTo>
                  <a:cubicBezTo>
                    <a:pt x="847" y="2047"/>
                    <a:pt x="669" y="1998"/>
                    <a:pt x="512" y="1909"/>
                  </a:cubicBezTo>
                  <a:cubicBezTo>
                    <a:pt x="358" y="1818"/>
                    <a:pt x="226" y="1690"/>
                    <a:pt x="138" y="1534"/>
                  </a:cubicBezTo>
                  <a:cubicBezTo>
                    <a:pt x="45" y="1379"/>
                    <a:pt x="0" y="1200"/>
                    <a:pt x="0" y="1021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</p:sp>
        <p:sp>
          <p:nvSpPr>
            <p:cNvPr id="570" name="Gerader Verbinder 569"/>
            <p:cNvSpPr/>
            <p:nvPr/>
          </p:nvSpPr>
          <p:spPr>
            <a:xfrm>
              <a:off x="7511760" y="2345760"/>
              <a:ext cx="797400" cy="794880"/>
            </a:xfrm>
            <a:prstGeom prst="line">
              <a:avLst/>
            </a:prstGeom>
            <a:ln w="1764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1" name="Textfeld 570"/>
            <p:cNvSpPr txBox="1"/>
            <p:nvPr/>
          </p:nvSpPr>
          <p:spPr>
            <a:xfrm>
              <a:off x="6041880" y="2590200"/>
              <a:ext cx="28008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3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572" name="Textfeld 571"/>
            <p:cNvSpPr txBox="1"/>
            <p:nvPr/>
          </p:nvSpPr>
          <p:spPr>
            <a:xfrm>
              <a:off x="8002800" y="2428560"/>
              <a:ext cx="29412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-1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573" name="Textfeld 572"/>
            <p:cNvSpPr txBox="1"/>
            <p:nvPr/>
          </p:nvSpPr>
          <p:spPr>
            <a:xfrm>
              <a:off x="7835040" y="4368960"/>
              <a:ext cx="29412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-2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574" name="Textfeld 573"/>
            <p:cNvSpPr txBox="1"/>
            <p:nvPr/>
          </p:nvSpPr>
          <p:spPr>
            <a:xfrm>
              <a:off x="7239600" y="3419280"/>
              <a:ext cx="29412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-3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575" name="Textfeld 574"/>
            <p:cNvSpPr txBox="1"/>
            <p:nvPr/>
          </p:nvSpPr>
          <p:spPr>
            <a:xfrm>
              <a:off x="6704280" y="2934720"/>
              <a:ext cx="28008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2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576" name="Freihandform 575"/>
            <p:cNvSpPr/>
            <p:nvPr/>
          </p:nvSpPr>
          <p:spPr>
            <a:xfrm>
              <a:off x="8116920" y="320724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BFBFBF"/>
            </a:solidFill>
            <a:ln w="0">
              <a:noFill/>
            </a:ln>
          </p:spPr>
        </p:sp>
        <p:sp>
          <p:nvSpPr>
            <p:cNvPr id="577" name="Freihandform 576"/>
            <p:cNvSpPr/>
            <p:nvPr/>
          </p:nvSpPr>
          <p:spPr>
            <a:xfrm>
              <a:off x="8116920" y="320724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578" name="Textfeld 577"/>
            <p:cNvSpPr txBox="1"/>
            <p:nvPr/>
          </p:nvSpPr>
          <p:spPr>
            <a:xfrm>
              <a:off x="6041880" y="4260960"/>
              <a:ext cx="28008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000000"/>
                  </a:solidFill>
                  <a:latin typeface="Calibri"/>
                </a:rPr>
                <a:t>1</a:t>
              </a:r>
              <a:endParaRPr lang="de-DE" sz="2400" b="0" strike="noStrike" spc="-1">
                <a:latin typeface="Arial"/>
              </a:endParaRPr>
            </a:p>
          </p:txBody>
        </p:sp>
        <p:sp>
          <p:nvSpPr>
            <p:cNvPr id="579" name="Freihandform 578"/>
            <p:cNvSpPr/>
            <p:nvPr/>
          </p:nvSpPr>
          <p:spPr>
            <a:xfrm>
              <a:off x="6776640" y="4541760"/>
              <a:ext cx="751320" cy="750240"/>
            </a:xfrm>
            <a:custGeom>
              <a:avLst/>
              <a:gdLst/>
              <a:ahLst/>
              <a:cxnLst/>
              <a:rect l="0" t="0" r="r" b="b"/>
              <a:pathLst>
                <a:path w="2087" h="2084">
                  <a:moveTo>
                    <a:pt x="0" y="1043"/>
                  </a:moveTo>
                  <a:cubicBezTo>
                    <a:pt x="0" y="859"/>
                    <a:pt x="49" y="679"/>
                    <a:pt x="140" y="522"/>
                  </a:cubicBezTo>
                  <a:cubicBezTo>
                    <a:pt x="229" y="366"/>
                    <a:pt x="362" y="232"/>
                    <a:pt x="522" y="141"/>
                  </a:cubicBezTo>
                  <a:cubicBezTo>
                    <a:pt x="680" y="49"/>
                    <a:pt x="860" y="0"/>
                    <a:pt x="1043" y="0"/>
                  </a:cubicBezTo>
                  <a:cubicBezTo>
                    <a:pt x="1223" y="0"/>
                    <a:pt x="1404" y="49"/>
                    <a:pt x="1562" y="141"/>
                  </a:cubicBezTo>
                  <a:cubicBezTo>
                    <a:pt x="1724" y="232"/>
                    <a:pt x="1854" y="366"/>
                    <a:pt x="1945" y="522"/>
                  </a:cubicBezTo>
                  <a:cubicBezTo>
                    <a:pt x="2037" y="679"/>
                    <a:pt x="2087" y="859"/>
                    <a:pt x="2087" y="1043"/>
                  </a:cubicBezTo>
                  <a:cubicBezTo>
                    <a:pt x="2087" y="1227"/>
                    <a:pt x="2037" y="1407"/>
                    <a:pt x="1945" y="1563"/>
                  </a:cubicBezTo>
                  <a:cubicBezTo>
                    <a:pt x="1854" y="1720"/>
                    <a:pt x="1724" y="1852"/>
                    <a:pt x="1562" y="1943"/>
                  </a:cubicBezTo>
                  <a:cubicBezTo>
                    <a:pt x="1404" y="2034"/>
                    <a:pt x="1223" y="2084"/>
                    <a:pt x="1043" y="2084"/>
                  </a:cubicBezTo>
                  <a:cubicBezTo>
                    <a:pt x="860" y="2084"/>
                    <a:pt x="680" y="2034"/>
                    <a:pt x="522" y="1943"/>
                  </a:cubicBezTo>
                  <a:cubicBezTo>
                    <a:pt x="362" y="1852"/>
                    <a:pt x="229" y="1720"/>
                    <a:pt x="140" y="1563"/>
                  </a:cubicBezTo>
                  <a:cubicBezTo>
                    <a:pt x="49" y="1407"/>
                    <a:pt x="0" y="1227"/>
                    <a:pt x="0" y="1043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</p:sp>
        <p:sp>
          <p:nvSpPr>
            <p:cNvPr id="580" name="Freihandform 579"/>
            <p:cNvSpPr/>
            <p:nvPr/>
          </p:nvSpPr>
          <p:spPr>
            <a:xfrm>
              <a:off x="6776640" y="4541760"/>
              <a:ext cx="751320" cy="750240"/>
            </a:xfrm>
            <a:custGeom>
              <a:avLst/>
              <a:gdLst/>
              <a:ahLst/>
              <a:cxnLst/>
              <a:rect l="0" t="0" r="r" b="b"/>
              <a:pathLst>
                <a:path w="2087" h="2084">
                  <a:moveTo>
                    <a:pt x="0" y="1043"/>
                  </a:moveTo>
                  <a:cubicBezTo>
                    <a:pt x="0" y="859"/>
                    <a:pt x="49" y="679"/>
                    <a:pt x="140" y="522"/>
                  </a:cubicBezTo>
                  <a:cubicBezTo>
                    <a:pt x="229" y="366"/>
                    <a:pt x="362" y="232"/>
                    <a:pt x="522" y="141"/>
                  </a:cubicBezTo>
                  <a:cubicBezTo>
                    <a:pt x="680" y="49"/>
                    <a:pt x="860" y="0"/>
                    <a:pt x="1043" y="0"/>
                  </a:cubicBezTo>
                  <a:cubicBezTo>
                    <a:pt x="1223" y="0"/>
                    <a:pt x="1404" y="49"/>
                    <a:pt x="1562" y="141"/>
                  </a:cubicBezTo>
                  <a:cubicBezTo>
                    <a:pt x="1724" y="232"/>
                    <a:pt x="1854" y="366"/>
                    <a:pt x="1945" y="522"/>
                  </a:cubicBezTo>
                  <a:cubicBezTo>
                    <a:pt x="2037" y="679"/>
                    <a:pt x="2087" y="859"/>
                    <a:pt x="2087" y="1043"/>
                  </a:cubicBezTo>
                  <a:cubicBezTo>
                    <a:pt x="2087" y="1227"/>
                    <a:pt x="2037" y="1407"/>
                    <a:pt x="1945" y="1563"/>
                  </a:cubicBezTo>
                  <a:cubicBezTo>
                    <a:pt x="1854" y="1720"/>
                    <a:pt x="1724" y="1852"/>
                    <a:pt x="1562" y="1943"/>
                  </a:cubicBezTo>
                  <a:cubicBezTo>
                    <a:pt x="1404" y="2034"/>
                    <a:pt x="1223" y="2084"/>
                    <a:pt x="1043" y="2084"/>
                  </a:cubicBezTo>
                  <a:cubicBezTo>
                    <a:pt x="860" y="2084"/>
                    <a:pt x="680" y="2034"/>
                    <a:pt x="522" y="1943"/>
                  </a:cubicBezTo>
                  <a:cubicBezTo>
                    <a:pt x="362" y="1852"/>
                    <a:pt x="229" y="1720"/>
                    <a:pt x="140" y="1563"/>
                  </a:cubicBezTo>
                  <a:cubicBezTo>
                    <a:pt x="49" y="1407"/>
                    <a:pt x="0" y="1227"/>
                    <a:pt x="0" y="1043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581" name="Textfeld 580"/>
            <p:cNvSpPr txBox="1"/>
            <p:nvPr/>
          </p:nvSpPr>
          <p:spPr>
            <a:xfrm>
              <a:off x="8437320" y="3420360"/>
              <a:ext cx="323280" cy="335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1400" b="0" strike="noStrike" spc="-1">
                  <a:solidFill>
                    <a:srgbClr val="000000"/>
                  </a:solidFill>
                  <a:latin typeface="Calibri"/>
                </a:rPr>
                <a:t>t</a:t>
              </a:r>
              <a:endParaRPr lang="de-DE" sz="1400" b="0" strike="noStrike" spc="-1">
                <a:latin typeface="Arial"/>
              </a:endParaRPr>
            </a:p>
          </p:txBody>
        </p:sp>
        <p:sp>
          <p:nvSpPr>
            <p:cNvPr id="582" name="Gerader Verbinder 581"/>
            <p:cNvSpPr/>
            <p:nvPr/>
          </p:nvSpPr>
          <p:spPr>
            <a:xfrm flipV="1">
              <a:off x="7420680" y="3943440"/>
              <a:ext cx="711000" cy="709920"/>
            </a:xfrm>
            <a:prstGeom prst="line">
              <a:avLst/>
            </a:prstGeom>
            <a:ln w="17640" cap="rnd">
              <a:solidFill>
                <a:srgbClr val="000000"/>
              </a:solidFill>
              <a:prstDash val="sys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3" name="Freihandform 582"/>
            <p:cNvSpPr/>
            <p:nvPr/>
          </p:nvSpPr>
          <p:spPr>
            <a:xfrm>
              <a:off x="8075520" y="3851280"/>
              <a:ext cx="149400" cy="149400"/>
            </a:xfrm>
            <a:custGeom>
              <a:avLst/>
              <a:gdLst/>
              <a:ahLst/>
              <a:cxnLst/>
              <a:rect l="0" t="0" r="r" b="b"/>
              <a:pathLst>
                <a:path w="415" h="415">
                  <a:moveTo>
                    <a:pt x="415" y="0"/>
                  </a:moveTo>
                  <a:lnTo>
                    <a:pt x="275" y="415"/>
                  </a:lnTo>
                  <a:lnTo>
                    <a:pt x="0" y="139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584" name="Freihandform 583"/>
            <p:cNvSpPr/>
            <p:nvPr/>
          </p:nvSpPr>
          <p:spPr>
            <a:xfrm>
              <a:off x="6776640" y="187200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38" y="510"/>
                  </a:cubicBezTo>
                  <a:cubicBezTo>
                    <a:pt x="226" y="354"/>
                    <a:pt x="358" y="226"/>
                    <a:pt x="512" y="134"/>
                  </a:cubicBezTo>
                  <a:cubicBezTo>
                    <a:pt x="669" y="46"/>
                    <a:pt x="847" y="0"/>
                    <a:pt x="1028" y="0"/>
                  </a:cubicBezTo>
                  <a:cubicBezTo>
                    <a:pt x="1205" y="0"/>
                    <a:pt x="1382" y="46"/>
                    <a:pt x="1540" y="134"/>
                  </a:cubicBezTo>
                  <a:cubicBezTo>
                    <a:pt x="1694" y="226"/>
                    <a:pt x="1826" y="354"/>
                    <a:pt x="1916" y="510"/>
                  </a:cubicBezTo>
                  <a:cubicBezTo>
                    <a:pt x="2007" y="664"/>
                    <a:pt x="2053" y="841"/>
                    <a:pt x="2053" y="1021"/>
                  </a:cubicBezTo>
                  <a:cubicBezTo>
                    <a:pt x="2053" y="1200"/>
                    <a:pt x="2007" y="1379"/>
                    <a:pt x="1916" y="1534"/>
                  </a:cubicBezTo>
                  <a:cubicBezTo>
                    <a:pt x="1826" y="1690"/>
                    <a:pt x="1694" y="1818"/>
                    <a:pt x="1540" y="1909"/>
                  </a:cubicBezTo>
                  <a:cubicBezTo>
                    <a:pt x="1382" y="1998"/>
                    <a:pt x="1205" y="2047"/>
                    <a:pt x="1028" y="2047"/>
                  </a:cubicBezTo>
                  <a:cubicBezTo>
                    <a:pt x="847" y="2047"/>
                    <a:pt x="669" y="1998"/>
                    <a:pt x="512" y="1909"/>
                  </a:cubicBezTo>
                  <a:cubicBezTo>
                    <a:pt x="358" y="1818"/>
                    <a:pt x="226" y="1690"/>
                    <a:pt x="138" y="1534"/>
                  </a:cubicBezTo>
                  <a:cubicBezTo>
                    <a:pt x="45" y="1379"/>
                    <a:pt x="0" y="1200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585" name="Freihandform 584"/>
            <p:cNvSpPr/>
            <p:nvPr/>
          </p:nvSpPr>
          <p:spPr>
            <a:xfrm>
              <a:off x="8251560" y="3084480"/>
              <a:ext cx="150840" cy="148680"/>
            </a:xfrm>
            <a:custGeom>
              <a:avLst/>
              <a:gdLst/>
              <a:ahLst/>
              <a:cxnLst/>
              <a:rect l="0" t="0" r="r" b="b"/>
              <a:pathLst>
                <a:path w="419" h="413">
                  <a:moveTo>
                    <a:pt x="419" y="413"/>
                  </a:moveTo>
                  <a:lnTo>
                    <a:pt x="0" y="276"/>
                  </a:lnTo>
                  <a:lnTo>
                    <a:pt x="279" y="0"/>
                  </a:lnTo>
                  <a:lnTo>
                    <a:pt x="419" y="41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586" name="Freihandform 585"/>
            <p:cNvSpPr/>
            <p:nvPr/>
          </p:nvSpPr>
          <p:spPr>
            <a:xfrm>
              <a:off x="8116920" y="320724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BFBFBF"/>
            </a:solidFill>
            <a:ln w="0">
              <a:noFill/>
            </a:ln>
          </p:spPr>
        </p:sp>
        <p:sp>
          <p:nvSpPr>
            <p:cNvPr id="587" name="Freihandform 586"/>
            <p:cNvSpPr/>
            <p:nvPr/>
          </p:nvSpPr>
          <p:spPr>
            <a:xfrm>
              <a:off x="8116920" y="3207240"/>
              <a:ext cx="739080" cy="736920"/>
            </a:xfrm>
            <a:custGeom>
              <a:avLst/>
              <a:gdLst/>
              <a:ahLst/>
              <a:cxnLst/>
              <a:rect l="0" t="0" r="r" b="b"/>
              <a:pathLst>
                <a:path w="2053" h="2047">
                  <a:moveTo>
                    <a:pt x="0" y="1021"/>
                  </a:moveTo>
                  <a:cubicBezTo>
                    <a:pt x="0" y="841"/>
                    <a:pt x="45" y="664"/>
                    <a:pt x="140" y="510"/>
                  </a:cubicBezTo>
                  <a:cubicBezTo>
                    <a:pt x="227" y="353"/>
                    <a:pt x="359" y="225"/>
                    <a:pt x="514" y="134"/>
                  </a:cubicBezTo>
                  <a:cubicBezTo>
                    <a:pt x="672" y="45"/>
                    <a:pt x="849" y="0"/>
                    <a:pt x="1029" y="0"/>
                  </a:cubicBezTo>
                  <a:cubicBezTo>
                    <a:pt x="1206" y="0"/>
                    <a:pt x="1383" y="45"/>
                    <a:pt x="1541" y="134"/>
                  </a:cubicBezTo>
                  <a:cubicBezTo>
                    <a:pt x="1696" y="225"/>
                    <a:pt x="1828" y="353"/>
                    <a:pt x="1915" y="510"/>
                  </a:cubicBezTo>
                  <a:cubicBezTo>
                    <a:pt x="2008" y="664"/>
                    <a:pt x="2053" y="841"/>
                    <a:pt x="2053" y="1021"/>
                  </a:cubicBezTo>
                  <a:cubicBezTo>
                    <a:pt x="2053" y="1201"/>
                    <a:pt x="2008" y="1377"/>
                    <a:pt x="1915" y="1531"/>
                  </a:cubicBezTo>
                  <a:cubicBezTo>
                    <a:pt x="1828" y="1689"/>
                    <a:pt x="1696" y="1818"/>
                    <a:pt x="1541" y="1909"/>
                  </a:cubicBezTo>
                  <a:cubicBezTo>
                    <a:pt x="1383" y="1998"/>
                    <a:pt x="1206" y="2047"/>
                    <a:pt x="1029" y="2047"/>
                  </a:cubicBezTo>
                  <a:cubicBezTo>
                    <a:pt x="849" y="2047"/>
                    <a:pt x="672" y="1998"/>
                    <a:pt x="514" y="1909"/>
                  </a:cubicBezTo>
                  <a:cubicBezTo>
                    <a:pt x="359" y="1818"/>
                    <a:pt x="227" y="1689"/>
                    <a:pt x="140" y="1531"/>
                  </a:cubicBezTo>
                  <a:cubicBezTo>
                    <a:pt x="45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115E67"/>
            </a:solidFill>
            <a:ln w="12600">
              <a:solidFill>
                <a:srgbClr val="000000"/>
              </a:solidFill>
              <a:round/>
            </a:ln>
          </p:spPr>
        </p:sp>
        <p:sp>
          <p:nvSpPr>
            <p:cNvPr id="588" name="Textfeld 587"/>
            <p:cNvSpPr txBox="1"/>
            <p:nvPr/>
          </p:nvSpPr>
          <p:spPr>
            <a:xfrm>
              <a:off x="7079040" y="4773600"/>
              <a:ext cx="33372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FFFFFF"/>
                  </a:solidFill>
                  <a:latin typeface="Calibri"/>
                </a:rPr>
                <a:t>v</a:t>
              </a:r>
              <a:endParaRPr lang="de-DE" sz="2400" b="0" strike="noStrike" spc="-1">
                <a:latin typeface="Calibri"/>
              </a:endParaRPr>
            </a:p>
          </p:txBody>
        </p:sp>
        <p:sp>
          <p:nvSpPr>
            <p:cNvPr id="589" name="Gerader Verbinder 588"/>
            <p:cNvSpPr/>
            <p:nvPr/>
          </p:nvSpPr>
          <p:spPr>
            <a:xfrm flipV="1">
              <a:off x="6197040" y="2538000"/>
              <a:ext cx="746640" cy="742680"/>
            </a:xfrm>
            <a:prstGeom prst="line">
              <a:avLst/>
            </a:prstGeom>
            <a:ln w="1764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0" name="Freihandform 589"/>
            <p:cNvSpPr/>
            <p:nvPr/>
          </p:nvSpPr>
          <p:spPr>
            <a:xfrm>
              <a:off x="6105240" y="3224520"/>
              <a:ext cx="149400" cy="149040"/>
            </a:xfrm>
            <a:custGeom>
              <a:avLst/>
              <a:gdLst/>
              <a:ahLst/>
              <a:cxnLst/>
              <a:rect l="0" t="0" r="r" b="b"/>
              <a:pathLst>
                <a:path w="415" h="414">
                  <a:moveTo>
                    <a:pt x="0" y="414"/>
                  </a:moveTo>
                  <a:lnTo>
                    <a:pt x="138" y="0"/>
                  </a:lnTo>
                  <a:lnTo>
                    <a:pt x="415" y="277"/>
                  </a:lnTo>
                  <a:lnTo>
                    <a:pt x="0" y="414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591" name="Gerader Verbinder 590"/>
            <p:cNvSpPr/>
            <p:nvPr/>
          </p:nvSpPr>
          <p:spPr>
            <a:xfrm flipV="1">
              <a:off x="5972760" y="2498400"/>
              <a:ext cx="746280" cy="743760"/>
            </a:xfrm>
            <a:prstGeom prst="line">
              <a:avLst/>
            </a:prstGeom>
            <a:ln w="1764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2" name="Freihandform 591"/>
            <p:cNvSpPr/>
            <p:nvPr/>
          </p:nvSpPr>
          <p:spPr>
            <a:xfrm>
              <a:off x="6661440" y="2405880"/>
              <a:ext cx="150120" cy="148680"/>
            </a:xfrm>
            <a:custGeom>
              <a:avLst/>
              <a:gdLst/>
              <a:ahLst/>
              <a:cxnLst/>
              <a:rect l="0" t="0" r="r" b="b"/>
              <a:pathLst>
                <a:path w="417" h="413">
                  <a:moveTo>
                    <a:pt x="417" y="0"/>
                  </a:moveTo>
                  <a:lnTo>
                    <a:pt x="279" y="413"/>
                  </a:lnTo>
                  <a:lnTo>
                    <a:pt x="0" y="137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593" name="Freihandform 592"/>
            <p:cNvSpPr/>
            <p:nvPr/>
          </p:nvSpPr>
          <p:spPr>
            <a:xfrm>
              <a:off x="5436000" y="3207240"/>
              <a:ext cx="739800" cy="736920"/>
            </a:xfrm>
            <a:custGeom>
              <a:avLst/>
              <a:gdLst/>
              <a:ahLst/>
              <a:cxnLst/>
              <a:rect l="0" t="0" r="r" b="b"/>
              <a:pathLst>
                <a:path w="2055" h="2047">
                  <a:moveTo>
                    <a:pt x="0" y="1021"/>
                  </a:moveTo>
                  <a:cubicBezTo>
                    <a:pt x="0" y="841"/>
                    <a:pt x="47" y="664"/>
                    <a:pt x="138" y="510"/>
                  </a:cubicBezTo>
                  <a:cubicBezTo>
                    <a:pt x="227" y="353"/>
                    <a:pt x="359" y="225"/>
                    <a:pt x="512" y="134"/>
                  </a:cubicBezTo>
                  <a:cubicBezTo>
                    <a:pt x="670" y="45"/>
                    <a:pt x="847" y="0"/>
                    <a:pt x="1027" y="0"/>
                  </a:cubicBezTo>
                  <a:cubicBezTo>
                    <a:pt x="1206" y="0"/>
                    <a:pt x="1383" y="45"/>
                    <a:pt x="1543" y="134"/>
                  </a:cubicBezTo>
                  <a:cubicBezTo>
                    <a:pt x="1696" y="225"/>
                    <a:pt x="1828" y="353"/>
                    <a:pt x="1917" y="510"/>
                  </a:cubicBezTo>
                  <a:cubicBezTo>
                    <a:pt x="2008" y="664"/>
                    <a:pt x="2055" y="841"/>
                    <a:pt x="2055" y="1021"/>
                  </a:cubicBezTo>
                  <a:cubicBezTo>
                    <a:pt x="2055" y="1201"/>
                    <a:pt x="2008" y="1377"/>
                    <a:pt x="1917" y="1531"/>
                  </a:cubicBezTo>
                  <a:cubicBezTo>
                    <a:pt x="1828" y="1689"/>
                    <a:pt x="1696" y="1818"/>
                    <a:pt x="1543" y="1909"/>
                  </a:cubicBezTo>
                  <a:cubicBezTo>
                    <a:pt x="1383" y="1998"/>
                    <a:pt x="1206" y="2047"/>
                    <a:pt x="1027" y="2047"/>
                  </a:cubicBezTo>
                  <a:cubicBezTo>
                    <a:pt x="847" y="2047"/>
                    <a:pt x="670" y="1998"/>
                    <a:pt x="512" y="1909"/>
                  </a:cubicBezTo>
                  <a:cubicBezTo>
                    <a:pt x="359" y="1818"/>
                    <a:pt x="227" y="1689"/>
                    <a:pt x="138" y="1531"/>
                  </a:cubicBezTo>
                  <a:cubicBezTo>
                    <a:pt x="47" y="1377"/>
                    <a:pt x="0" y="1201"/>
                    <a:pt x="0" y="1021"/>
                  </a:cubicBezTo>
                  <a:close/>
                </a:path>
              </a:pathLst>
            </a:custGeom>
            <a:solidFill>
              <a:srgbClr val="115E67"/>
            </a:solidFill>
            <a:ln w="0">
              <a:noFill/>
            </a:ln>
          </p:spPr>
        </p:sp>
        <p:sp>
          <p:nvSpPr>
            <p:cNvPr id="594" name="Freihandform 593"/>
            <p:cNvSpPr/>
            <p:nvPr/>
          </p:nvSpPr>
          <p:spPr>
            <a:xfrm>
              <a:off x="5436000" y="3207240"/>
              <a:ext cx="739800" cy="736920"/>
            </a:xfrm>
            <a:custGeom>
              <a:avLst/>
              <a:gdLst/>
              <a:ahLst/>
              <a:cxnLst/>
              <a:rect l="0" t="0" r="r" b="b"/>
              <a:pathLst>
                <a:path w="2055" h="2047">
                  <a:moveTo>
                    <a:pt x="0" y="1021"/>
                  </a:moveTo>
                  <a:cubicBezTo>
                    <a:pt x="0" y="841"/>
                    <a:pt x="47" y="664"/>
                    <a:pt x="138" y="510"/>
                  </a:cubicBezTo>
                  <a:cubicBezTo>
                    <a:pt x="227" y="353"/>
                    <a:pt x="359" y="225"/>
                    <a:pt x="512" y="134"/>
                  </a:cubicBezTo>
                  <a:cubicBezTo>
                    <a:pt x="670" y="45"/>
                    <a:pt x="847" y="0"/>
                    <a:pt x="1027" y="0"/>
                  </a:cubicBezTo>
                  <a:cubicBezTo>
                    <a:pt x="1206" y="0"/>
                    <a:pt x="1383" y="45"/>
                    <a:pt x="1543" y="134"/>
                  </a:cubicBezTo>
                  <a:cubicBezTo>
                    <a:pt x="1696" y="225"/>
                    <a:pt x="1828" y="353"/>
                    <a:pt x="1917" y="510"/>
                  </a:cubicBezTo>
                  <a:cubicBezTo>
                    <a:pt x="2008" y="664"/>
                    <a:pt x="2055" y="841"/>
                    <a:pt x="2055" y="1021"/>
                  </a:cubicBezTo>
                  <a:cubicBezTo>
                    <a:pt x="2055" y="1201"/>
                    <a:pt x="2008" y="1377"/>
                    <a:pt x="1917" y="1531"/>
                  </a:cubicBezTo>
                  <a:cubicBezTo>
                    <a:pt x="1828" y="1689"/>
                    <a:pt x="1696" y="1818"/>
                    <a:pt x="1543" y="1909"/>
                  </a:cubicBezTo>
                  <a:cubicBezTo>
                    <a:pt x="1383" y="1998"/>
                    <a:pt x="1206" y="2047"/>
                    <a:pt x="1027" y="2047"/>
                  </a:cubicBezTo>
                  <a:cubicBezTo>
                    <a:pt x="847" y="2047"/>
                    <a:pt x="670" y="1998"/>
                    <a:pt x="512" y="1909"/>
                  </a:cubicBezTo>
                  <a:cubicBezTo>
                    <a:pt x="359" y="1818"/>
                    <a:pt x="227" y="1689"/>
                    <a:pt x="138" y="1531"/>
                  </a:cubicBezTo>
                  <a:cubicBezTo>
                    <a:pt x="47" y="1377"/>
                    <a:pt x="0" y="1201"/>
                    <a:pt x="0" y="1021"/>
                  </a:cubicBezTo>
                  <a:close/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</p:sp>
        <p:sp>
          <p:nvSpPr>
            <p:cNvPr id="595" name="Textfeld 594"/>
            <p:cNvSpPr txBox="1"/>
            <p:nvPr/>
          </p:nvSpPr>
          <p:spPr>
            <a:xfrm>
              <a:off x="8437320" y="3420360"/>
              <a:ext cx="32328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FFFFFF"/>
                  </a:solidFill>
                  <a:latin typeface="Calibri"/>
                </a:rPr>
                <a:t>t</a:t>
              </a:r>
              <a:endParaRPr lang="de-DE" sz="2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6" name="Gerader Verbinder 595"/>
            <p:cNvSpPr/>
            <p:nvPr/>
          </p:nvSpPr>
          <p:spPr>
            <a:xfrm>
              <a:off x="7145280" y="2606040"/>
              <a:ext cx="2880" cy="1805400"/>
            </a:xfrm>
            <a:prstGeom prst="line">
              <a:avLst/>
            </a:prstGeom>
            <a:ln w="17640" cap="rnd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7" name="Freihandform 596"/>
            <p:cNvSpPr/>
            <p:nvPr/>
          </p:nvSpPr>
          <p:spPr>
            <a:xfrm>
              <a:off x="7075800" y="4401720"/>
              <a:ext cx="141120" cy="140760"/>
            </a:xfrm>
            <a:custGeom>
              <a:avLst/>
              <a:gdLst/>
              <a:ahLst/>
              <a:cxnLst/>
              <a:rect l="0" t="0" r="r" b="b"/>
              <a:pathLst>
                <a:path w="392" h="391">
                  <a:moveTo>
                    <a:pt x="199" y="391"/>
                  </a:moveTo>
                  <a:lnTo>
                    <a:pt x="0" y="0"/>
                  </a:lnTo>
                  <a:lnTo>
                    <a:pt x="392" y="0"/>
                  </a:lnTo>
                  <a:lnTo>
                    <a:pt x="199" y="39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</p:sp>
        <p:sp>
          <p:nvSpPr>
            <p:cNvPr id="598" name="Textfeld 597"/>
            <p:cNvSpPr txBox="1"/>
            <p:nvPr/>
          </p:nvSpPr>
          <p:spPr>
            <a:xfrm>
              <a:off x="5743800" y="3420360"/>
              <a:ext cx="33372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FFFFFF"/>
                  </a:solidFill>
                  <a:latin typeface="Calibri"/>
                </a:rPr>
                <a:t>s</a:t>
              </a:r>
              <a:endParaRPr lang="de-DE" sz="24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9" name="Textfeld 598"/>
            <p:cNvSpPr txBox="1"/>
            <p:nvPr/>
          </p:nvSpPr>
          <p:spPr>
            <a:xfrm>
              <a:off x="7067880" y="2086560"/>
              <a:ext cx="334800" cy="362520"/>
            </a:xfrm>
            <a:prstGeom prst="rect">
              <a:avLst/>
            </a:prstGeom>
            <a:noFill/>
            <a:ln w="0">
              <a:noFill/>
            </a:ln>
          </p:spPr>
          <p:txBody>
            <a:bodyPr lIns="0" tIns="0" rIns="0" bIns="0" anchor="t">
              <a:noAutofit/>
            </a:bodyPr>
            <a:lstStyle/>
            <a:p>
              <a:r>
                <a:rPr lang="de-DE" sz="2400" b="0" strike="noStrike" spc="-1">
                  <a:solidFill>
                    <a:srgbClr val="FFFFFF"/>
                  </a:solidFill>
                  <a:latin typeface="Calibri"/>
                </a:rPr>
                <a:t>u</a:t>
              </a:r>
              <a:endParaRPr lang="de-DE" sz="2400" b="0" strike="noStrike" spc="-1">
                <a:solidFill>
                  <a:srgbClr val="FFFFFF"/>
                </a:solidFill>
                <a:latin typeface="Calibri"/>
                <a:ea typeface="Microsoft YaHei"/>
              </a:endParaRPr>
            </a:p>
          </p:txBody>
        </p:sp>
      </p:grpSp>
      <p:graphicFrame>
        <p:nvGraphicFramePr>
          <p:cNvPr id="600" name="Tabelle 599"/>
          <p:cNvGraphicFramePr/>
          <p:nvPr/>
        </p:nvGraphicFramePr>
        <p:xfrm>
          <a:off x="708120" y="4306320"/>
          <a:ext cx="1902960" cy="1793280"/>
        </p:xfrm>
        <a:graphic>
          <a:graphicData uri="http://schemas.openxmlformats.org/drawingml/2006/table">
            <a:tbl>
              <a:tblPr/>
              <a:tblGrid>
                <a:gridCol w="42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d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parent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4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u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3</a:t>
                      </a:r>
                      <a:endParaRPr lang="de-DE" sz="1600" b="0" strike="noStrike" spc="-1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0</a:t>
                      </a:r>
                      <a:endParaRPr lang="de-DE" sz="16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u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9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t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-2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/>
          </p:nvPr>
        </p:nvSpPr>
        <p:spPr>
          <a:xfrm>
            <a:off x="1946520" y="2661456"/>
            <a:ext cx="5250960" cy="767544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34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Anwendungen</a:t>
            </a:r>
            <a:endParaRPr lang="de-DE" sz="3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platzhalter 6"/>
          <p:cNvSpPr>
            <a:spLocks noGrp="1"/>
          </p:cNvSpPr>
          <p:nvPr>
            <p:ph type="body" sz="quarter" idx="10"/>
          </p:nvPr>
        </p:nvSpPr>
        <p:spPr bwMode="auto">
          <a:xfrm>
            <a:off x="539552" y="548680"/>
            <a:ext cx="6552728" cy="1872208"/>
          </a:xfrm>
          <a:custGeom>
            <a:avLst/>
            <a:gdLst>
              <a:gd name="T0" fmla="*/ 0 w 9144000"/>
              <a:gd name="T1" fmla="*/ 0 h 5963462"/>
              <a:gd name="T2" fmla="*/ 7263209 w 9144000"/>
              <a:gd name="T3" fmla="*/ 0 h 5963462"/>
              <a:gd name="T4" fmla="*/ 7263209 w 9144000"/>
              <a:gd name="T5" fmla="*/ 132131 h 5963462"/>
              <a:gd name="T6" fmla="*/ 0 w 9144000"/>
              <a:gd name="T7" fmla="*/ 169340 h 5963462"/>
              <a:gd name="T8" fmla="*/ 0 w 9144000"/>
              <a:gd name="T9" fmla="*/ 0 h 59634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5963462"/>
              <a:gd name="T17" fmla="*/ 9144000 w 9144000"/>
              <a:gd name="T18" fmla="*/ 5963462 h 59634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5963462">
                <a:moveTo>
                  <a:pt x="0" y="0"/>
                </a:moveTo>
                <a:lnTo>
                  <a:pt x="9144000" y="0"/>
                </a:lnTo>
                <a:lnTo>
                  <a:pt x="9144000" y="4653136"/>
                </a:lnTo>
                <a:lnTo>
                  <a:pt x="0" y="5963462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altLang="de-DE" sz="3000" dirty="0"/>
              <a:t>Funktionsprinzipien und Anwendungen von Algorithmen zur Pfadplanung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Freihand 2">
                <a:extLst>
                  <a:ext uri="{FF2B5EF4-FFF2-40B4-BE49-F238E27FC236}">
                    <a16:creationId xmlns:a16="http://schemas.microsoft.com/office/drawing/2014/main" id="{5509B98E-50A3-7427-9871-F78BB0722E7F}"/>
                  </a:ext>
                </a:extLst>
              </p14:cNvPr>
              <p14:cNvContentPartPr/>
              <p14:nvPr/>
            </p14:nvContentPartPr>
            <p14:xfrm>
              <a:off x="4932040" y="1628800"/>
              <a:ext cx="3998474" cy="3422654"/>
            </p14:xfrm>
          </p:contentPart>
        </mc:Choice>
        <mc:Fallback xmlns="">
          <p:pic>
            <p:nvPicPr>
              <p:cNvPr id="3" name="Freihand 2">
                <a:extLst>
                  <a:ext uri="{FF2B5EF4-FFF2-40B4-BE49-F238E27FC236}">
                    <a16:creationId xmlns:a16="http://schemas.microsoft.com/office/drawing/2014/main" id="{5509B98E-50A3-7427-9871-F78BB0722E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19434" y="1619798"/>
                <a:ext cx="4023325" cy="3443899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platzhalter 6">
            <a:extLst>
              <a:ext uri="{FF2B5EF4-FFF2-40B4-BE49-F238E27FC236}">
                <a16:creationId xmlns:a16="http://schemas.microsoft.com/office/drawing/2014/main" id="{8A41A8A2-38E0-7DCD-ED09-C32EEBCC466B}"/>
              </a:ext>
            </a:extLst>
          </p:cNvPr>
          <p:cNvSpPr txBox="1">
            <a:spLocks/>
          </p:cNvSpPr>
          <p:nvPr/>
        </p:nvSpPr>
        <p:spPr bwMode="auto">
          <a:xfrm>
            <a:off x="539552" y="2285628"/>
            <a:ext cx="4968552" cy="1440160"/>
          </a:xfrm>
          <a:custGeom>
            <a:avLst/>
            <a:gdLst>
              <a:gd name="T0" fmla="*/ 0 w 9144000"/>
              <a:gd name="T1" fmla="*/ 0 h 5963462"/>
              <a:gd name="T2" fmla="*/ 7263209 w 9144000"/>
              <a:gd name="T3" fmla="*/ 0 h 5963462"/>
              <a:gd name="T4" fmla="*/ 7263209 w 9144000"/>
              <a:gd name="T5" fmla="*/ 132131 h 5963462"/>
              <a:gd name="T6" fmla="*/ 0 w 9144000"/>
              <a:gd name="T7" fmla="*/ 169340 h 5963462"/>
              <a:gd name="T8" fmla="*/ 0 w 9144000"/>
              <a:gd name="T9" fmla="*/ 0 h 59634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44000"/>
              <a:gd name="T16" fmla="*/ 0 h 5963462"/>
              <a:gd name="T17" fmla="*/ 9144000 w 9144000"/>
              <a:gd name="T18" fmla="*/ 5963462 h 596346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44000" h="5963462">
                <a:moveTo>
                  <a:pt x="0" y="0"/>
                </a:moveTo>
                <a:lnTo>
                  <a:pt x="9144000" y="0"/>
                </a:lnTo>
                <a:lnTo>
                  <a:pt x="9144000" y="4653136"/>
                </a:lnTo>
                <a:lnTo>
                  <a:pt x="0" y="5963462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FontTx/>
              <a:buNone/>
              <a:defRPr sz="3400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lwyn New Lt" panose="020B0303000000020004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lwyn New Lt" panose="020B0303000000020004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lwyn New Lt" panose="020B0303000000020004" pitchFamily="34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lwyn New Lt" panose="020B03030000000200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 sz="1800" dirty="0"/>
              <a:t>Tana Bögel, Moritz Hein, Jana Löwen </a:t>
            </a:r>
          </a:p>
        </p:txBody>
      </p:sp>
    </p:spTree>
    <p:extLst>
      <p:ext uri="{BB962C8B-B14F-4D97-AF65-F5344CB8AC3E}">
        <p14:creationId xmlns:p14="http://schemas.microsoft.com/office/powerpoint/2010/main" val="991112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2"/>
          <p:cNvSpPr>
            <a:spLocks noGrp="1"/>
          </p:cNvSpPr>
          <p:nvPr>
            <p:ph type="ftr" idx="80"/>
          </p:nvPr>
        </p:nvSpPr>
        <p:spPr>
          <a:xfrm>
            <a:off x="258840" y="6453360"/>
            <a:ext cx="701280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1600" b="0" strike="noStrike" spc="-1" dirty="0">
              <a:latin typeface="Times New Roman"/>
            </a:endParaRPr>
          </a:p>
        </p:txBody>
      </p:sp>
      <p:sp>
        <p:nvSpPr>
          <p:cNvPr id="604" name="PlaceHolder 3"/>
          <p:cNvSpPr>
            <a:spLocks noGrp="1"/>
          </p:cNvSpPr>
          <p:nvPr>
            <p:ph type="sldNum" idx="81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9382EB-87FA-4365-A3CD-E6F818674F2D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20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05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Anwendungen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606" name="Inhaltsplatzhalter 1"/>
          <p:cNvSpPr/>
          <p:nvPr/>
        </p:nvSpPr>
        <p:spPr>
          <a:xfrm>
            <a:off x="252000" y="1700640"/>
            <a:ext cx="8639280" cy="38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Distance-Vector Routing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Runden sind „hops“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Startknoten ist „root“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Nachfolger statt Vorgänger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Router sind die Knoten und Verbindungen zwischen diesen sind die Kanten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2"/>
          <p:cNvSpPr>
            <a:spLocks noGrp="1"/>
          </p:cNvSpPr>
          <p:nvPr>
            <p:ph type="ftr" idx="83"/>
          </p:nvPr>
        </p:nvSpPr>
        <p:spPr>
          <a:xfrm>
            <a:off x="258840" y="6453360"/>
            <a:ext cx="701280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1600" b="0" strike="noStrike" spc="-1" dirty="0">
              <a:latin typeface="Times New Roman"/>
            </a:endParaRPr>
          </a:p>
        </p:txBody>
      </p:sp>
      <p:sp>
        <p:nvSpPr>
          <p:cNvPr id="609" name="PlaceHolder 3"/>
          <p:cNvSpPr>
            <a:spLocks noGrp="1"/>
          </p:cNvSpPr>
          <p:nvPr>
            <p:ph type="sldNum" idx="84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FD47B5-C364-414E-BE52-94453ABD7AA0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21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10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Anwendungen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611" name="Inhaltsplatzhalter 4"/>
          <p:cNvSpPr/>
          <p:nvPr/>
        </p:nvSpPr>
        <p:spPr>
          <a:xfrm>
            <a:off x="252000" y="1700640"/>
            <a:ext cx="8639280" cy="38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Vorteile</a:t>
            </a: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Gute Nachrichten verbreiten sich schnell 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tabLst>
                <a:tab pos="0" algn="l"/>
              </a:tabLst>
            </a:pPr>
            <a:endParaRPr lang="de-DE" sz="2000" b="0" strike="noStrike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Nachteile</a:t>
            </a:r>
            <a:endParaRPr lang="de-DE" sz="2400" spc="-1" dirty="0"/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400" spc="-1" dirty="0"/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Schlechte Nachrichten verbreiten sich langsam</a:t>
            </a:r>
            <a:endParaRPr lang="de-DE" sz="2000" spc="-1" dirty="0"/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Count-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Verdana"/>
                <a:ea typeface="Verdana"/>
              </a:rPr>
              <a:t>To</a:t>
            </a: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-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Verdana"/>
                <a:ea typeface="Verdana"/>
              </a:rPr>
              <a:t>Infinity</a:t>
            </a: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 Problem</a:t>
            </a:r>
            <a:endParaRPr lang="de-DE" sz="2000" spc="-1" dirty="0"/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Router kennen nur Teile der Routing-Tabelle</a:t>
            </a:r>
            <a:endParaRPr lang="de-DE" sz="2000" spc="-1" dirty="0"/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2"/>
          <p:cNvSpPr>
            <a:spLocks noGrp="1"/>
          </p:cNvSpPr>
          <p:nvPr>
            <p:ph type="ftr" idx="89"/>
          </p:nvPr>
        </p:nvSpPr>
        <p:spPr>
          <a:xfrm>
            <a:off x="346229" y="6453360"/>
            <a:ext cx="6925411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1600" b="0" strike="noStrike" spc="-1" dirty="0">
              <a:latin typeface="Times New Roman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sldNum" idx="90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59647D-4703-4A5D-821B-17F1FD341477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22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20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Anwendungen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621" name="Inhaltsplatzhalter 3"/>
          <p:cNvSpPr/>
          <p:nvPr/>
        </p:nvSpPr>
        <p:spPr>
          <a:xfrm>
            <a:off x="252000" y="1700640"/>
            <a:ext cx="8639280" cy="38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Logistik- und Distributionsprobleme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Für neue Knoten muss nicht gesamtes Netz neu berechnet werden</a:t>
            </a:r>
            <a:endParaRPr lang="de-DE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Negative Kantengewichte sind erlaubt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/>
          </p:nvPr>
        </p:nvSpPr>
        <p:spPr>
          <a:xfrm>
            <a:off x="1691640" y="2421000"/>
            <a:ext cx="6043320" cy="1223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3400" b="0" strike="noStrike" spc="-1">
                <a:solidFill>
                  <a:srgbClr val="FFFFFF"/>
                </a:solidFill>
                <a:latin typeface="Verdana"/>
                <a:ea typeface="Verdana"/>
              </a:rPr>
              <a:t>DIJKSTRA-ALGORITHMUS</a:t>
            </a:r>
            <a:endParaRPr lang="de-DE" sz="3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/>
          </p:nvPr>
        </p:nvSpPr>
        <p:spPr>
          <a:xfrm>
            <a:off x="251640" y="1700640"/>
            <a:ext cx="8639280" cy="388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Lösung des Single-Source Shortest Path Problems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      </a:t>
            </a:r>
            <a:r>
              <a:rPr lang="de-DE" sz="2000" b="0" strike="noStrike" spc="-1">
                <a:solidFill>
                  <a:srgbClr val="000000"/>
                </a:solidFill>
                <a:latin typeface="Wingdings"/>
                <a:ea typeface="Verdana"/>
              </a:rPr>
              <a:t></a:t>
            </a: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  findet kürzeste Wege vom Startknoten zu allen anderen 	Knoten im Graphen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Voraussetzungen: </a:t>
            </a:r>
            <a:endParaRPr lang="de-DE" sz="20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-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Graph mit einer Menge von Knoten V und Kanten E</a:t>
            </a:r>
            <a:endParaRPr lang="de-DE" sz="20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-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Nichtnegative Kostenfunktion c</a:t>
            </a:r>
            <a:endParaRPr lang="de-DE" sz="20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-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Startknoten s 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Liefert einen Baum mit den kürzesten Wegen 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ftr" idx="8"/>
          </p:nvPr>
        </p:nvSpPr>
        <p:spPr>
          <a:xfrm>
            <a:off x="251640" y="6310800"/>
            <a:ext cx="6835806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r>
              <a:rPr lang="de-DE" sz="1600" b="0" strike="noStrike" spc="-1" dirty="0">
                <a:latin typeface="Times New Roman"/>
              </a:rPr>
              <a:t>Gerald </a:t>
            </a:r>
            <a:r>
              <a:rPr lang="de-DE" sz="1600" b="0" strike="noStrike" spc="-1" dirty="0" err="1">
                <a:latin typeface="Times New Roman"/>
              </a:rPr>
              <a:t>Teschl</a:t>
            </a:r>
            <a:r>
              <a:rPr lang="de-DE" sz="1600" dirty="0"/>
              <a:t> (2013): Mathematik für Informatiker, Springer Vieweg</a:t>
            </a:r>
            <a:endParaRPr lang="de-DE" sz="1600" b="0" strike="noStrike" spc="-1" dirty="0"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sldNum" idx="9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414C51-9D65-4507-BFB4-E914E5948260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24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/>
          </p:nvPr>
        </p:nvSpPr>
        <p:spPr>
          <a:xfrm>
            <a:off x="258840" y="1725120"/>
            <a:ext cx="8639280" cy="388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Knoten erhalten nach jedem Schritt Markierungen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 dirty="0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Noch unbekannte Knoten:</a:t>
            </a: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None/>
            </a:pPr>
            <a:endParaRPr lang="de-DE" sz="2000" b="0" strike="noStrike" spc="-1" dirty="0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Temporär markierte Knoten:</a:t>
            </a: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endParaRPr lang="de-DE" sz="2000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endParaRPr lang="de-DE" sz="2000" b="0" strike="noStrike" spc="-1" dirty="0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Permanent markierte Knoten: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ftr" idx="11"/>
          </p:nvPr>
        </p:nvSpPr>
        <p:spPr>
          <a:xfrm>
            <a:off x="253080" y="6310800"/>
            <a:ext cx="6596109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r>
              <a:rPr lang="de-DE" sz="1600" b="0" strike="noStrike" spc="-1" dirty="0">
                <a:latin typeface="Times New Roman"/>
              </a:rPr>
              <a:t>Dijkstra, E. W. (1959): A </a:t>
            </a:r>
            <a:r>
              <a:rPr lang="de-DE" sz="1600" b="0" strike="noStrike" spc="-1" dirty="0" err="1">
                <a:latin typeface="Times New Roman"/>
              </a:rPr>
              <a:t>note</a:t>
            </a:r>
            <a:r>
              <a:rPr lang="de-DE" sz="1600" b="0" strike="noStrike" spc="-1" dirty="0">
                <a:latin typeface="Times New Roman"/>
              </a:rPr>
              <a:t> on </a:t>
            </a:r>
            <a:r>
              <a:rPr lang="de-DE" sz="1600" b="0" strike="noStrike" spc="-1" dirty="0" err="1">
                <a:latin typeface="Times New Roman"/>
              </a:rPr>
              <a:t>two</a:t>
            </a:r>
            <a:r>
              <a:rPr lang="de-DE" sz="1600" b="0" strike="noStrike" spc="-1" dirty="0">
                <a:latin typeface="Times New Roman"/>
              </a:rPr>
              <a:t> </a:t>
            </a:r>
            <a:r>
              <a:rPr lang="de-DE" sz="1600" b="0" strike="noStrike" spc="-1" dirty="0" err="1">
                <a:latin typeface="Times New Roman"/>
              </a:rPr>
              <a:t>problems</a:t>
            </a:r>
            <a:r>
              <a:rPr lang="de-DE" sz="1600" b="0" strike="noStrike" spc="-1" dirty="0">
                <a:latin typeface="Times New Roman"/>
              </a:rPr>
              <a:t> in </a:t>
            </a:r>
            <a:r>
              <a:rPr lang="de-DE" sz="1600" b="0" strike="noStrike" spc="-1" dirty="0" err="1">
                <a:latin typeface="Times New Roman"/>
              </a:rPr>
              <a:t>connexion</a:t>
            </a:r>
            <a:r>
              <a:rPr lang="de-DE" sz="1600" b="0" strike="noStrike" spc="-1" dirty="0">
                <a:latin typeface="Times New Roman"/>
              </a:rPr>
              <a:t> </a:t>
            </a:r>
            <a:r>
              <a:rPr lang="de-DE" sz="1600" b="0" strike="noStrike" spc="-1" dirty="0" err="1">
                <a:latin typeface="Times New Roman"/>
              </a:rPr>
              <a:t>with</a:t>
            </a:r>
            <a:r>
              <a:rPr lang="de-DE" sz="1600" b="0" strike="noStrike" spc="-1" dirty="0">
                <a:latin typeface="Times New Roman"/>
              </a:rPr>
              <a:t> </a:t>
            </a:r>
            <a:r>
              <a:rPr lang="de-DE" sz="1600" b="0" strike="noStrike" spc="-1" dirty="0" err="1">
                <a:latin typeface="Times New Roman"/>
              </a:rPr>
              <a:t>graphs</a:t>
            </a:r>
            <a:endParaRPr lang="de-DE" sz="1600" b="0" strike="noStrike" spc="-1" dirty="0"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sldNum" idx="12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7FAFF9-B11F-4B89-9E2C-FC45F5181174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25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lang="de-DE" sz="2400" b="0" strike="noStrike" spc="-1">
              <a:latin typeface="Arial"/>
            </a:endParaRPr>
          </a:p>
        </p:txBody>
      </p:sp>
      <p:grpSp>
        <p:nvGrpSpPr>
          <p:cNvPr id="102" name="Gruppieren 6"/>
          <p:cNvGrpSpPr/>
          <p:nvPr/>
        </p:nvGrpSpPr>
        <p:grpSpPr>
          <a:xfrm>
            <a:off x="6190344" y="2243592"/>
            <a:ext cx="716760" cy="1090800"/>
            <a:chOff x="6516360" y="2061000"/>
            <a:chExt cx="716760" cy="1090800"/>
          </a:xfrm>
        </p:grpSpPr>
        <p:grpSp>
          <p:nvGrpSpPr>
            <p:cNvPr id="103" name="Gruppieren 7"/>
            <p:cNvGrpSpPr/>
            <p:nvPr/>
          </p:nvGrpSpPr>
          <p:grpSpPr>
            <a:xfrm>
              <a:off x="6516360" y="2435040"/>
              <a:ext cx="716760" cy="716760"/>
              <a:chOff x="6516360" y="2435040"/>
              <a:chExt cx="716760" cy="716760"/>
            </a:xfrm>
          </p:grpSpPr>
          <p:sp>
            <p:nvSpPr>
              <p:cNvPr id="104" name="Ellipse 9"/>
              <p:cNvSpPr/>
              <p:nvPr/>
            </p:nvSpPr>
            <p:spPr>
              <a:xfrm>
                <a:off x="6516360" y="2435040"/>
                <a:ext cx="716760" cy="71676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8080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5" name="Textfeld 13"/>
              <p:cNvSpPr/>
              <p:nvPr/>
            </p:nvSpPr>
            <p:spPr>
              <a:xfrm>
                <a:off x="6685920" y="2538720"/>
                <a:ext cx="516960" cy="4932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b</a:t>
                </a:r>
                <a:endParaRPr lang="de-DE" sz="2500" b="0" strike="noStrike" spc="-1">
                  <a:latin typeface="Arial"/>
                </a:endParaRPr>
              </a:p>
            </p:txBody>
          </p:sp>
        </p:grpSp>
        <p:sp>
          <p:nvSpPr>
            <p:cNvPr id="106" name="Textfeld 34"/>
            <p:cNvSpPr/>
            <p:nvPr/>
          </p:nvSpPr>
          <p:spPr>
            <a:xfrm>
              <a:off x="6633360" y="2061000"/>
              <a:ext cx="482040" cy="42516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500" b="0" strike="noStrike" spc="-1">
                  <a:solidFill>
                    <a:srgbClr val="595959"/>
                  </a:solidFill>
                  <a:latin typeface="Arial"/>
                  <a:ea typeface="Calibri"/>
                </a:rPr>
                <a:t>∞</a:t>
              </a:r>
              <a:endParaRPr lang="de-DE" sz="2500" b="0" strike="noStrike" spc="-1">
                <a:latin typeface="Arial"/>
              </a:endParaRPr>
            </a:p>
          </p:txBody>
        </p:sp>
      </p:grpSp>
      <p:grpSp>
        <p:nvGrpSpPr>
          <p:cNvPr id="107" name="Gruppieren 11"/>
          <p:cNvGrpSpPr/>
          <p:nvPr/>
        </p:nvGrpSpPr>
        <p:grpSpPr>
          <a:xfrm>
            <a:off x="6190344" y="3386232"/>
            <a:ext cx="716760" cy="1090800"/>
            <a:chOff x="7612920" y="3296520"/>
            <a:chExt cx="716760" cy="1090800"/>
          </a:xfrm>
        </p:grpSpPr>
        <p:grpSp>
          <p:nvGrpSpPr>
            <p:cNvPr id="108" name="Gruppieren 12"/>
            <p:cNvGrpSpPr/>
            <p:nvPr/>
          </p:nvGrpSpPr>
          <p:grpSpPr>
            <a:xfrm>
              <a:off x="7612920" y="3670560"/>
              <a:ext cx="716760" cy="716760"/>
              <a:chOff x="7612920" y="3670560"/>
              <a:chExt cx="716760" cy="716760"/>
            </a:xfrm>
          </p:grpSpPr>
          <p:sp>
            <p:nvSpPr>
              <p:cNvPr id="109" name="Ellipse 14"/>
              <p:cNvSpPr/>
              <p:nvPr/>
            </p:nvSpPr>
            <p:spPr>
              <a:xfrm>
                <a:off x="7612920" y="3670560"/>
                <a:ext cx="716760" cy="71676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8080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0" name="Textfeld 13"/>
              <p:cNvSpPr/>
              <p:nvPr/>
            </p:nvSpPr>
            <p:spPr>
              <a:xfrm>
                <a:off x="7782480" y="3774240"/>
                <a:ext cx="516960" cy="4932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b</a:t>
                </a:r>
                <a:endParaRPr lang="de-DE" sz="2500" b="0" strike="noStrike" spc="-1">
                  <a:latin typeface="Arial"/>
                </a:endParaRPr>
              </a:p>
            </p:txBody>
          </p:sp>
        </p:grpSp>
        <p:sp>
          <p:nvSpPr>
            <p:cNvPr id="111" name="Textfeld 34"/>
            <p:cNvSpPr/>
            <p:nvPr/>
          </p:nvSpPr>
          <p:spPr>
            <a:xfrm>
              <a:off x="7817400" y="3296520"/>
              <a:ext cx="482040" cy="42516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000" b="0" strike="noStrike" spc="-1">
                  <a:solidFill>
                    <a:srgbClr val="595959"/>
                  </a:solidFill>
                  <a:latin typeface="Calibri"/>
                  <a:ea typeface="Calibri"/>
                </a:rPr>
                <a:t>5</a:t>
              </a:r>
              <a:endParaRPr lang="de-DE" sz="2000" b="0" strike="noStrike" spc="-1">
                <a:latin typeface="Arial"/>
              </a:endParaRPr>
            </a:p>
          </p:txBody>
        </p:sp>
      </p:grpSp>
      <p:grpSp>
        <p:nvGrpSpPr>
          <p:cNvPr id="112" name="Gruppieren 16"/>
          <p:cNvGrpSpPr/>
          <p:nvPr/>
        </p:nvGrpSpPr>
        <p:grpSpPr>
          <a:xfrm>
            <a:off x="6189984" y="4581972"/>
            <a:ext cx="716760" cy="1090800"/>
            <a:chOff x="6274800" y="4425840"/>
            <a:chExt cx="716760" cy="1090800"/>
          </a:xfrm>
        </p:grpSpPr>
        <p:grpSp>
          <p:nvGrpSpPr>
            <p:cNvPr id="113" name="Gruppieren 17"/>
            <p:cNvGrpSpPr/>
            <p:nvPr/>
          </p:nvGrpSpPr>
          <p:grpSpPr>
            <a:xfrm>
              <a:off x="6274800" y="4799880"/>
              <a:ext cx="716760" cy="716760"/>
              <a:chOff x="6274800" y="4799880"/>
              <a:chExt cx="716760" cy="716760"/>
            </a:xfrm>
          </p:grpSpPr>
          <p:sp>
            <p:nvSpPr>
              <p:cNvPr id="114" name="Ellipse 19"/>
              <p:cNvSpPr/>
              <p:nvPr/>
            </p:nvSpPr>
            <p:spPr>
              <a:xfrm>
                <a:off x="6274800" y="4799880"/>
                <a:ext cx="716760" cy="716760"/>
              </a:xfrm>
              <a:prstGeom prst="ellipse">
                <a:avLst/>
              </a:prstGeom>
              <a:solidFill>
                <a:srgbClr val="115E67"/>
              </a:solidFill>
              <a:ln>
                <a:solidFill>
                  <a:srgbClr val="40404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5" name="Textfeld 13"/>
              <p:cNvSpPr/>
              <p:nvPr/>
            </p:nvSpPr>
            <p:spPr>
              <a:xfrm>
                <a:off x="6444360" y="4903560"/>
                <a:ext cx="516960" cy="4932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 dirty="0">
                    <a:solidFill>
                      <a:srgbClr val="FFFFFF"/>
                    </a:solidFill>
                    <a:latin typeface="Calibri"/>
                    <a:ea typeface="Calibri"/>
                  </a:rPr>
                  <a:t>b</a:t>
                </a:r>
                <a:endParaRPr lang="de-DE" sz="2500" b="0" strike="noStrike" spc="-1" dirty="0">
                  <a:latin typeface="Arial"/>
                </a:endParaRPr>
              </a:p>
            </p:txBody>
          </p:sp>
        </p:grpSp>
        <p:sp>
          <p:nvSpPr>
            <p:cNvPr id="116" name="Textfeld 34"/>
            <p:cNvSpPr/>
            <p:nvPr/>
          </p:nvSpPr>
          <p:spPr>
            <a:xfrm>
              <a:off x="6461640" y="4425840"/>
              <a:ext cx="482040" cy="42516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000" b="0" strike="noStrike" spc="-1">
                  <a:solidFill>
                    <a:srgbClr val="595959"/>
                  </a:solidFill>
                  <a:latin typeface="Calibri"/>
                  <a:ea typeface="Calibri"/>
                </a:rPr>
                <a:t>4</a:t>
              </a:r>
              <a:endParaRPr lang="de-DE" sz="20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/>
          </p:nvPr>
        </p:nvSpPr>
        <p:spPr>
          <a:xfrm>
            <a:off x="268560" y="1824120"/>
            <a:ext cx="5328000" cy="3481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Initialisierung: 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Der Startknoten s temporär markieren mit</a:t>
            </a:r>
            <a:endParaRPr lang="de-DE" sz="2000" b="0" strike="noStrike" spc="-1" dirty="0">
              <a:latin typeface="Arial"/>
            </a:endParaRPr>
          </a:p>
          <a:p>
            <a:pPr marL="53028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	d[s] = 0,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Verdana"/>
                <a:ea typeface="Verdana"/>
              </a:rPr>
              <a:t>parent</a:t>
            </a: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[s] = s</a:t>
            </a:r>
            <a:endParaRPr lang="de-DE" sz="2000" b="0" strike="noStrike" spc="-1" dirty="0">
              <a:latin typeface="Arial"/>
            </a:endParaRPr>
          </a:p>
          <a:p>
            <a:pPr marL="53028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Alle anderen Distanzen sind unendlich</a:t>
            </a:r>
            <a:r>
              <a:rPr lang="de-DE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und die Vorgänger noch unbekannt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 dirty="0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ftr" idx="14"/>
          </p:nvPr>
        </p:nvSpPr>
        <p:spPr>
          <a:xfrm>
            <a:off x="268560" y="6310800"/>
            <a:ext cx="7246171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r>
              <a:rPr lang="de-DE" sz="1600" b="0" strike="noStrike" spc="-1" dirty="0">
                <a:latin typeface="Times New Roman"/>
              </a:rPr>
              <a:t>Brigitte Werners (2013): Grundlagen des Operation Research, Springer Gabler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sldNum" idx="15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68BEF0-1314-4B3F-97D6-04A0746BFE55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26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lang="de-DE" sz="2400" b="0" strike="noStrike" spc="-1">
              <a:latin typeface="Arial"/>
            </a:endParaRPr>
          </a:p>
        </p:txBody>
      </p:sp>
      <p:grpSp>
        <p:nvGrpSpPr>
          <p:cNvPr id="122" name="Gruppieren 6"/>
          <p:cNvGrpSpPr/>
          <p:nvPr/>
        </p:nvGrpSpPr>
        <p:grpSpPr>
          <a:xfrm>
            <a:off x="5734440" y="1176840"/>
            <a:ext cx="2772360" cy="4464360"/>
            <a:chOff x="5734440" y="1176840"/>
            <a:chExt cx="2772360" cy="4464360"/>
          </a:xfrm>
        </p:grpSpPr>
        <p:grpSp>
          <p:nvGrpSpPr>
            <p:cNvPr id="123" name="Gruppieren 7"/>
            <p:cNvGrpSpPr/>
            <p:nvPr/>
          </p:nvGrpSpPr>
          <p:grpSpPr>
            <a:xfrm>
              <a:off x="5734440" y="1528920"/>
              <a:ext cx="2772360" cy="4112280"/>
              <a:chOff x="5734440" y="1528920"/>
              <a:chExt cx="2772360" cy="4112280"/>
            </a:xfrm>
          </p:grpSpPr>
          <p:sp>
            <p:nvSpPr>
              <p:cNvPr id="124" name="Gerade Verbindung mit Pfeil 11"/>
              <p:cNvSpPr/>
              <p:nvPr/>
            </p:nvSpPr>
            <p:spPr>
              <a:xfrm flipV="1">
                <a:off x="7968240" y="2278440"/>
                <a:ext cx="20160" cy="26121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25" name="Gerader Verbinder 12"/>
              <p:cNvSpPr/>
              <p:nvPr/>
            </p:nvSpPr>
            <p:spPr>
              <a:xfrm>
                <a:off x="6375600" y="3830760"/>
                <a:ext cx="1327320" cy="117072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26" name="Gerader Verbinder 13"/>
              <p:cNvSpPr/>
              <p:nvPr/>
            </p:nvSpPr>
            <p:spPr>
              <a:xfrm flipV="1">
                <a:off x="6375600" y="2169000"/>
                <a:ext cx="1348200" cy="113040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27" name="Ellipse 14"/>
              <p:cNvSpPr/>
              <p:nvPr/>
            </p:nvSpPr>
            <p:spPr>
              <a:xfrm>
                <a:off x="5734440" y="3189600"/>
                <a:ext cx="750600" cy="75096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8080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8" name="Ellipse 15"/>
              <p:cNvSpPr/>
              <p:nvPr/>
            </p:nvSpPr>
            <p:spPr>
              <a:xfrm>
                <a:off x="7614000" y="1528920"/>
                <a:ext cx="749520" cy="74952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8080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9" name="Ellipse 16"/>
              <p:cNvSpPr/>
              <p:nvPr/>
            </p:nvSpPr>
            <p:spPr>
              <a:xfrm>
                <a:off x="7593120" y="4891680"/>
                <a:ext cx="749520" cy="74952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8080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0" name="Textfeld 6"/>
              <p:cNvSpPr/>
              <p:nvPr/>
            </p:nvSpPr>
            <p:spPr>
              <a:xfrm>
                <a:off x="5933880" y="3292560"/>
                <a:ext cx="540720" cy="51552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s</a:t>
                </a:r>
                <a:endParaRPr lang="de-DE" sz="2500" b="0" strike="noStrike" spc="-1">
                  <a:latin typeface="Arial"/>
                </a:endParaRPr>
              </a:p>
            </p:txBody>
          </p:sp>
          <p:sp>
            <p:nvSpPr>
              <p:cNvPr id="131" name="Textfeld 13"/>
              <p:cNvSpPr/>
              <p:nvPr/>
            </p:nvSpPr>
            <p:spPr>
              <a:xfrm>
                <a:off x="7801920" y="1645920"/>
                <a:ext cx="540720" cy="51552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b</a:t>
                </a:r>
                <a:endParaRPr lang="de-DE" sz="2500" b="0" strike="noStrike" spc="-1">
                  <a:latin typeface="Arial"/>
                </a:endParaRPr>
              </a:p>
            </p:txBody>
          </p:sp>
          <p:sp>
            <p:nvSpPr>
              <p:cNvPr id="132" name="Textfeld 14"/>
              <p:cNvSpPr/>
              <p:nvPr/>
            </p:nvSpPr>
            <p:spPr>
              <a:xfrm>
                <a:off x="7774920" y="5013000"/>
                <a:ext cx="540720" cy="51552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a</a:t>
                </a:r>
                <a:endParaRPr lang="de-DE" sz="2500" b="0" strike="noStrike" spc="-1">
                  <a:latin typeface="Arial"/>
                </a:endParaRPr>
              </a:p>
            </p:txBody>
          </p:sp>
          <p:sp>
            <p:nvSpPr>
              <p:cNvPr id="133" name="Textfeld 25"/>
              <p:cNvSpPr/>
              <p:nvPr/>
            </p:nvSpPr>
            <p:spPr>
              <a:xfrm>
                <a:off x="6765840" y="2379600"/>
                <a:ext cx="505440" cy="4446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18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6</a:t>
                </a:r>
                <a:endParaRPr lang="de-DE" sz="1800" b="0" strike="noStrike" spc="-1">
                  <a:latin typeface="Arial"/>
                </a:endParaRPr>
              </a:p>
            </p:txBody>
          </p:sp>
          <p:sp>
            <p:nvSpPr>
              <p:cNvPr id="134" name="Textfeld 26"/>
              <p:cNvSpPr/>
              <p:nvPr/>
            </p:nvSpPr>
            <p:spPr>
              <a:xfrm>
                <a:off x="6618960" y="4305600"/>
                <a:ext cx="505440" cy="4446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18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2</a:t>
                </a:r>
                <a:endParaRPr lang="de-DE" sz="1800" b="0" strike="noStrike" spc="-1">
                  <a:latin typeface="Arial"/>
                </a:endParaRPr>
              </a:p>
            </p:txBody>
          </p:sp>
          <p:sp>
            <p:nvSpPr>
              <p:cNvPr id="135" name="Textfeld 30"/>
              <p:cNvSpPr/>
              <p:nvPr/>
            </p:nvSpPr>
            <p:spPr>
              <a:xfrm>
                <a:off x="8001360" y="3395520"/>
                <a:ext cx="505440" cy="4446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18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3</a:t>
                </a:r>
                <a:endParaRPr lang="de-DE" sz="1800" b="0" strike="noStrike" spc="-1">
                  <a:latin typeface="Arial"/>
                </a:endParaRPr>
              </a:p>
            </p:txBody>
          </p:sp>
        </p:grpSp>
        <p:sp>
          <p:nvSpPr>
            <p:cNvPr id="136" name="Textfeld 33"/>
            <p:cNvSpPr/>
            <p:nvPr/>
          </p:nvSpPr>
          <p:spPr>
            <a:xfrm>
              <a:off x="5917680" y="2810160"/>
              <a:ext cx="505440" cy="4446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000" b="0" strike="noStrike" spc="-1">
                  <a:solidFill>
                    <a:srgbClr val="595959"/>
                  </a:solidFill>
                  <a:latin typeface="Calibri"/>
                  <a:ea typeface="Calibri"/>
                </a:rPr>
                <a:t>0</a:t>
              </a:r>
              <a:endParaRPr lang="de-DE" sz="2000" b="0" strike="noStrike" spc="-1">
                <a:latin typeface="Arial"/>
              </a:endParaRPr>
            </a:p>
          </p:txBody>
        </p:sp>
        <p:sp>
          <p:nvSpPr>
            <p:cNvPr id="137" name="Textfeld 34"/>
            <p:cNvSpPr/>
            <p:nvPr/>
          </p:nvSpPr>
          <p:spPr>
            <a:xfrm>
              <a:off x="7749360" y="1176840"/>
              <a:ext cx="504360" cy="4446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500" b="0" strike="noStrike" spc="-1">
                  <a:solidFill>
                    <a:srgbClr val="595959"/>
                  </a:solidFill>
                  <a:latin typeface="Arial"/>
                  <a:ea typeface="Calibri"/>
                </a:rPr>
                <a:t>∞</a:t>
              </a:r>
              <a:endParaRPr lang="de-DE" sz="2500" b="0" strike="noStrike" spc="-1">
                <a:latin typeface="Arial"/>
              </a:endParaRPr>
            </a:p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endParaRPr lang="de-DE" sz="2000" b="0" strike="noStrike" spc="-1">
                <a:latin typeface="Arial"/>
              </a:endParaRPr>
            </a:p>
          </p:txBody>
        </p:sp>
        <p:sp>
          <p:nvSpPr>
            <p:cNvPr id="138" name="Textfeld 37"/>
            <p:cNvSpPr/>
            <p:nvPr/>
          </p:nvSpPr>
          <p:spPr>
            <a:xfrm>
              <a:off x="7967520" y="4518720"/>
              <a:ext cx="505440" cy="4446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500" b="0" strike="noStrike" spc="-1">
                  <a:solidFill>
                    <a:srgbClr val="595959"/>
                  </a:solidFill>
                  <a:latin typeface="Arial"/>
                  <a:ea typeface="Calibri"/>
                </a:rPr>
                <a:t>∞</a:t>
              </a:r>
              <a:endParaRPr lang="de-DE" sz="2500" b="0" strike="noStrike" spc="-1">
                <a:latin typeface="Arial"/>
              </a:endParaRPr>
            </a:p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endParaRPr lang="de-DE" sz="20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/>
          </p:nvPr>
        </p:nvSpPr>
        <p:spPr>
          <a:xfrm>
            <a:off x="283680" y="1524240"/>
            <a:ext cx="5328000" cy="405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Knoten s besuchen und permanent markieren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Entfernungen vom Startknoten zu dessen Nachbarknoten gemäß der Kostenfunktion anpassen: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			d[a] = 2,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Verdana"/>
                <a:ea typeface="Verdana"/>
              </a:rPr>
              <a:t>parent</a:t>
            </a: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[a] = s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			d[b] = 6,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Verdana"/>
                <a:ea typeface="Verdana"/>
              </a:rPr>
              <a:t>parent</a:t>
            </a: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[b] = s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Knoten a und b temporär markieren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 dirty="0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sldNum" idx="18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6C58C8-C997-4465-9152-6F72EC82F068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27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lang="de-DE" sz="2400" b="0" strike="noStrike" spc="-1">
              <a:latin typeface="Arial"/>
            </a:endParaRPr>
          </a:p>
        </p:txBody>
      </p:sp>
      <p:grpSp>
        <p:nvGrpSpPr>
          <p:cNvPr id="144" name="Gruppieren 6"/>
          <p:cNvGrpSpPr/>
          <p:nvPr/>
        </p:nvGrpSpPr>
        <p:grpSpPr>
          <a:xfrm>
            <a:off x="5734440" y="1110960"/>
            <a:ext cx="2772360" cy="4530240"/>
            <a:chOff x="5734440" y="1110960"/>
            <a:chExt cx="2772360" cy="4530240"/>
          </a:xfrm>
        </p:grpSpPr>
        <p:grpSp>
          <p:nvGrpSpPr>
            <p:cNvPr id="145" name="Gruppieren 7"/>
            <p:cNvGrpSpPr/>
            <p:nvPr/>
          </p:nvGrpSpPr>
          <p:grpSpPr>
            <a:xfrm>
              <a:off x="5734440" y="1528920"/>
              <a:ext cx="2772360" cy="4112280"/>
              <a:chOff x="5734440" y="1528920"/>
              <a:chExt cx="2772360" cy="4112280"/>
            </a:xfrm>
          </p:grpSpPr>
          <p:sp>
            <p:nvSpPr>
              <p:cNvPr id="146" name="Gerade Verbindung mit Pfeil 11"/>
              <p:cNvSpPr/>
              <p:nvPr/>
            </p:nvSpPr>
            <p:spPr>
              <a:xfrm flipV="1">
                <a:off x="7968240" y="2278440"/>
                <a:ext cx="20160" cy="26121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47" name="Gerader Verbinder 12"/>
              <p:cNvSpPr/>
              <p:nvPr/>
            </p:nvSpPr>
            <p:spPr>
              <a:xfrm>
                <a:off x="6375600" y="3830760"/>
                <a:ext cx="1327320" cy="117072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48" name="Gerader Verbinder 13"/>
              <p:cNvSpPr/>
              <p:nvPr/>
            </p:nvSpPr>
            <p:spPr>
              <a:xfrm flipV="1">
                <a:off x="6375600" y="2169000"/>
                <a:ext cx="1348200" cy="1130400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dash"/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49" name="Ellipse 14"/>
              <p:cNvSpPr/>
              <p:nvPr/>
            </p:nvSpPr>
            <p:spPr>
              <a:xfrm>
                <a:off x="5734440" y="3189600"/>
                <a:ext cx="750600" cy="750960"/>
              </a:xfrm>
              <a:prstGeom prst="ellipse">
                <a:avLst/>
              </a:prstGeom>
              <a:solidFill>
                <a:srgbClr val="115E67"/>
              </a:solidFill>
              <a:ln>
                <a:solidFill>
                  <a:srgbClr val="40404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0" name="Ellipse 15"/>
              <p:cNvSpPr/>
              <p:nvPr/>
            </p:nvSpPr>
            <p:spPr>
              <a:xfrm>
                <a:off x="7614000" y="1528920"/>
                <a:ext cx="749520" cy="74952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8080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1" name="Ellipse 16"/>
              <p:cNvSpPr/>
              <p:nvPr/>
            </p:nvSpPr>
            <p:spPr>
              <a:xfrm>
                <a:off x="7593120" y="4891680"/>
                <a:ext cx="749520" cy="74952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8080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2" name="Textfeld 6"/>
              <p:cNvSpPr/>
              <p:nvPr/>
            </p:nvSpPr>
            <p:spPr>
              <a:xfrm>
                <a:off x="5933880" y="3292560"/>
                <a:ext cx="540720" cy="51552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>
                    <a:solidFill>
                      <a:srgbClr val="FFFFFF"/>
                    </a:solidFill>
                    <a:latin typeface="Calibri"/>
                    <a:ea typeface="Calibri"/>
                  </a:rPr>
                  <a:t>s</a:t>
                </a:r>
                <a:endParaRPr lang="de-DE" sz="2500" b="0" strike="noStrike" spc="-1">
                  <a:latin typeface="Arial"/>
                </a:endParaRPr>
              </a:p>
            </p:txBody>
          </p:sp>
          <p:sp>
            <p:nvSpPr>
              <p:cNvPr id="153" name="Textfeld 13"/>
              <p:cNvSpPr/>
              <p:nvPr/>
            </p:nvSpPr>
            <p:spPr>
              <a:xfrm>
                <a:off x="7801920" y="1645920"/>
                <a:ext cx="540720" cy="51552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b</a:t>
                </a:r>
                <a:endParaRPr lang="de-DE" sz="2500" b="0" strike="noStrike" spc="-1">
                  <a:latin typeface="Arial"/>
                </a:endParaRPr>
              </a:p>
            </p:txBody>
          </p:sp>
          <p:sp>
            <p:nvSpPr>
              <p:cNvPr id="154" name="Textfeld 14"/>
              <p:cNvSpPr/>
              <p:nvPr/>
            </p:nvSpPr>
            <p:spPr>
              <a:xfrm>
                <a:off x="7774920" y="5013000"/>
                <a:ext cx="540720" cy="51552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a</a:t>
                </a:r>
                <a:endParaRPr lang="de-DE" sz="2500" b="0" strike="noStrike" spc="-1">
                  <a:latin typeface="Arial"/>
                </a:endParaRPr>
              </a:p>
            </p:txBody>
          </p:sp>
          <p:sp>
            <p:nvSpPr>
              <p:cNvPr id="155" name="Textfeld 25"/>
              <p:cNvSpPr/>
              <p:nvPr/>
            </p:nvSpPr>
            <p:spPr>
              <a:xfrm>
                <a:off x="6765840" y="2379600"/>
                <a:ext cx="505440" cy="4446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18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6</a:t>
                </a:r>
                <a:endParaRPr lang="de-DE" sz="1800" b="0" strike="noStrike" spc="-1">
                  <a:latin typeface="Arial"/>
                </a:endParaRPr>
              </a:p>
            </p:txBody>
          </p:sp>
          <p:sp>
            <p:nvSpPr>
              <p:cNvPr id="156" name="Textfeld 26"/>
              <p:cNvSpPr/>
              <p:nvPr/>
            </p:nvSpPr>
            <p:spPr>
              <a:xfrm>
                <a:off x="6618960" y="4305600"/>
                <a:ext cx="505440" cy="4446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18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2</a:t>
                </a:r>
                <a:endParaRPr lang="de-DE" sz="1800" b="0" strike="noStrike" spc="-1">
                  <a:latin typeface="Arial"/>
                </a:endParaRPr>
              </a:p>
            </p:txBody>
          </p:sp>
          <p:sp>
            <p:nvSpPr>
              <p:cNvPr id="157" name="Textfeld 30"/>
              <p:cNvSpPr/>
              <p:nvPr/>
            </p:nvSpPr>
            <p:spPr>
              <a:xfrm>
                <a:off x="8001360" y="3395520"/>
                <a:ext cx="505440" cy="4446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18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3</a:t>
                </a:r>
                <a:endParaRPr lang="de-DE" sz="1800" b="0" strike="noStrike" spc="-1">
                  <a:latin typeface="Arial"/>
                </a:endParaRPr>
              </a:p>
            </p:txBody>
          </p:sp>
        </p:grpSp>
        <p:sp>
          <p:nvSpPr>
            <p:cNvPr id="158" name="Textfeld 33"/>
            <p:cNvSpPr/>
            <p:nvPr/>
          </p:nvSpPr>
          <p:spPr>
            <a:xfrm>
              <a:off x="5917680" y="2810160"/>
              <a:ext cx="505440" cy="4446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000" b="0" strike="noStrike" spc="-1">
                  <a:solidFill>
                    <a:srgbClr val="595959"/>
                  </a:solidFill>
                  <a:latin typeface="Calibri"/>
                  <a:ea typeface="Calibri"/>
                </a:rPr>
                <a:t>0</a:t>
              </a:r>
              <a:endParaRPr lang="de-DE" sz="2000" b="0" strike="noStrike" spc="-1">
                <a:latin typeface="Arial"/>
              </a:endParaRPr>
            </a:p>
          </p:txBody>
        </p:sp>
        <p:sp>
          <p:nvSpPr>
            <p:cNvPr id="159" name="Textfeld 34"/>
            <p:cNvSpPr/>
            <p:nvPr/>
          </p:nvSpPr>
          <p:spPr>
            <a:xfrm>
              <a:off x="7811280" y="1110960"/>
              <a:ext cx="504360" cy="4446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000" b="0" strike="noStrike" spc="-1">
                  <a:solidFill>
                    <a:srgbClr val="C00000"/>
                  </a:solidFill>
                  <a:latin typeface="Calibri"/>
                  <a:ea typeface="Calibri"/>
                </a:rPr>
                <a:t>6</a:t>
              </a:r>
              <a:endParaRPr lang="de-DE" sz="2000" b="0" strike="noStrike" spc="-1">
                <a:latin typeface="Arial"/>
              </a:endParaRPr>
            </a:p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endParaRPr lang="de-DE" sz="2000" b="0" strike="noStrike" spc="-1">
                <a:latin typeface="Arial"/>
              </a:endParaRPr>
            </a:p>
          </p:txBody>
        </p:sp>
        <p:sp>
          <p:nvSpPr>
            <p:cNvPr id="160" name="Textfeld 37"/>
            <p:cNvSpPr/>
            <p:nvPr/>
          </p:nvSpPr>
          <p:spPr>
            <a:xfrm>
              <a:off x="7997760" y="4542120"/>
              <a:ext cx="505440" cy="4446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000" b="0" strike="noStrike" spc="-1">
                  <a:solidFill>
                    <a:srgbClr val="C00000"/>
                  </a:solidFill>
                  <a:latin typeface="Calibri"/>
                  <a:ea typeface="Calibri"/>
                </a:rPr>
                <a:t>2</a:t>
              </a:r>
              <a:endParaRPr lang="de-DE" sz="2000" b="0" strike="noStrike" spc="-1">
                <a:latin typeface="Arial"/>
              </a:endParaRPr>
            </a:p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endParaRPr lang="de-DE" sz="2000" b="0" strike="noStrike" spc="-1">
                <a:latin typeface="Arial"/>
              </a:endParaRPr>
            </a:p>
          </p:txBody>
        </p:sp>
      </p:grpSp>
      <p:sp>
        <p:nvSpPr>
          <p:cNvPr id="24" name="PlaceHolder 3">
            <a:extLst>
              <a:ext uri="{FF2B5EF4-FFF2-40B4-BE49-F238E27FC236}">
                <a16:creationId xmlns:a16="http://schemas.microsoft.com/office/drawing/2014/main" id="{622523E1-CE62-1032-A8A5-3B8A69ECF2A2}"/>
              </a:ext>
            </a:extLst>
          </p:cNvPr>
          <p:cNvSpPr txBox="1">
            <a:spLocks/>
          </p:cNvSpPr>
          <p:nvPr/>
        </p:nvSpPr>
        <p:spPr>
          <a:xfrm>
            <a:off x="253080" y="6306480"/>
            <a:ext cx="7246171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2400" b="0" strike="noStrike" kern="1200" spc="-1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Brigitte Werners (2013): Grundlagen des Operation Research, Springer Gabler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/>
          </p:nvPr>
        </p:nvSpPr>
        <p:spPr>
          <a:xfrm>
            <a:off x="275760" y="1581840"/>
            <a:ext cx="5205600" cy="4296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Temporär markierten Knoten mit geringster Entfernung zu s besuchen und permanent markieren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Entfernungen vom Startknoten über den besuchten Knoten zu dessen Nachbarknoten berechnen </a:t>
            </a:r>
            <a:r>
              <a:rPr lang="de-DE" sz="15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[1]</a:t>
            </a: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: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			d[b] = d[a] + c(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Verdana"/>
                <a:ea typeface="Verdana"/>
              </a:rPr>
              <a:t>a,b</a:t>
            </a: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)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 dirty="0" err="1">
                <a:solidFill>
                  <a:srgbClr val="000000"/>
                </a:solidFill>
                <a:latin typeface="Verdana"/>
                <a:ea typeface="Verdana"/>
              </a:rPr>
              <a:t>Relaxierung</a:t>
            </a: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 bei Knoten b </a:t>
            </a:r>
            <a:r>
              <a:rPr lang="de-DE" sz="15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[2]</a:t>
            </a: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: </a:t>
            </a:r>
            <a:endParaRPr lang="de-DE" sz="2000" spc="-1" dirty="0">
              <a:latin typeface="Arial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None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		d[b] = 5,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Verdana"/>
                <a:ea typeface="Verdana"/>
              </a:rPr>
              <a:t>parent</a:t>
            </a: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[b] = a</a:t>
            </a:r>
            <a:endParaRPr lang="de-DE" sz="2000" b="0" strike="noStrike" spc="-1" dirty="0">
              <a:latin typeface="Arial"/>
            </a:endParaRPr>
          </a:p>
          <a:p>
            <a:pPr marL="53028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 dirty="0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ftr" idx="20"/>
          </p:nvPr>
        </p:nvSpPr>
        <p:spPr>
          <a:xfrm>
            <a:off x="275760" y="6210720"/>
            <a:ext cx="80398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r>
              <a:rPr lang="de-DE" sz="1600" dirty="0"/>
              <a:t>[1] Brigitte Werners (2013): Grundlagen des Operation Research, Springer Gabler</a:t>
            </a:r>
            <a:endParaRPr lang="de-DE" sz="1600" b="0" strike="noStrike" spc="-1" dirty="0">
              <a:latin typeface="Times New Roman"/>
            </a:endParaRPr>
          </a:p>
          <a:p>
            <a:r>
              <a:rPr lang="de-DE" sz="1600" b="0" strike="noStrike" spc="-1" dirty="0">
                <a:latin typeface="Times New Roman"/>
              </a:rPr>
              <a:t>[2] Martin </a:t>
            </a:r>
            <a:r>
              <a:rPr lang="de-DE" sz="1600" b="0" strike="noStrike" spc="-1" dirty="0" err="1">
                <a:latin typeface="Times New Roman"/>
              </a:rPr>
              <a:t>Dietzfelbinger</a:t>
            </a:r>
            <a:r>
              <a:rPr lang="de-DE" sz="1600" b="0" strike="noStrike" spc="-1" dirty="0">
                <a:latin typeface="Times New Roman"/>
              </a:rPr>
              <a:t> (2014): Algorithmen und Datenstrukturen, Springer Vieweg</a:t>
            </a:r>
          </a:p>
        </p:txBody>
      </p:sp>
      <p:sp>
        <p:nvSpPr>
          <p:cNvPr id="164" name="PlaceHolder 4"/>
          <p:cNvSpPr>
            <a:spLocks noGrp="1"/>
          </p:cNvSpPr>
          <p:nvPr>
            <p:ph type="sldNum" idx="21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59C376-47AA-466C-98A8-7770FD122279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28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lang="de-DE" sz="2400" b="0" strike="noStrike" spc="-1">
              <a:latin typeface="Arial"/>
            </a:endParaRPr>
          </a:p>
        </p:txBody>
      </p:sp>
      <p:grpSp>
        <p:nvGrpSpPr>
          <p:cNvPr id="166" name="Gruppieren 6"/>
          <p:cNvGrpSpPr/>
          <p:nvPr/>
        </p:nvGrpSpPr>
        <p:grpSpPr>
          <a:xfrm>
            <a:off x="5734440" y="1139760"/>
            <a:ext cx="2772360" cy="4501440"/>
            <a:chOff x="5734440" y="1139760"/>
            <a:chExt cx="2772360" cy="4501440"/>
          </a:xfrm>
        </p:grpSpPr>
        <p:grpSp>
          <p:nvGrpSpPr>
            <p:cNvPr id="167" name="Gruppieren 7"/>
            <p:cNvGrpSpPr/>
            <p:nvPr/>
          </p:nvGrpSpPr>
          <p:grpSpPr>
            <a:xfrm>
              <a:off x="5734440" y="1528920"/>
              <a:ext cx="2772360" cy="4112280"/>
              <a:chOff x="5734440" y="1528920"/>
              <a:chExt cx="2772360" cy="4112280"/>
            </a:xfrm>
          </p:grpSpPr>
          <p:sp>
            <p:nvSpPr>
              <p:cNvPr id="168" name="Gerade Verbindung mit Pfeil 11"/>
              <p:cNvSpPr/>
              <p:nvPr/>
            </p:nvSpPr>
            <p:spPr>
              <a:xfrm flipV="1">
                <a:off x="7968240" y="2278440"/>
                <a:ext cx="20160" cy="26121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C00000"/>
                </a:solidFill>
                <a:prstDash val="dash"/>
                <a:round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69" name="Gerader Verbinder 12"/>
              <p:cNvSpPr/>
              <p:nvPr/>
            </p:nvSpPr>
            <p:spPr>
              <a:xfrm>
                <a:off x="6375600" y="3830760"/>
                <a:ext cx="1327320" cy="117072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70" name="Gerader Verbinder 13"/>
              <p:cNvSpPr/>
              <p:nvPr/>
            </p:nvSpPr>
            <p:spPr>
              <a:xfrm flipV="1">
                <a:off x="6375600" y="2169000"/>
                <a:ext cx="1348200" cy="113040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71" name="Ellipse 14"/>
              <p:cNvSpPr/>
              <p:nvPr/>
            </p:nvSpPr>
            <p:spPr>
              <a:xfrm>
                <a:off x="5734440" y="3189600"/>
                <a:ext cx="750600" cy="750960"/>
              </a:xfrm>
              <a:prstGeom prst="ellipse">
                <a:avLst/>
              </a:prstGeom>
              <a:solidFill>
                <a:srgbClr val="115E67"/>
              </a:solidFill>
              <a:ln>
                <a:solidFill>
                  <a:srgbClr val="40404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2" name="Ellipse 15"/>
              <p:cNvSpPr/>
              <p:nvPr/>
            </p:nvSpPr>
            <p:spPr>
              <a:xfrm>
                <a:off x="7614000" y="1528920"/>
                <a:ext cx="749520" cy="74952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80808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3" name="Ellipse 16"/>
              <p:cNvSpPr/>
              <p:nvPr/>
            </p:nvSpPr>
            <p:spPr>
              <a:xfrm>
                <a:off x="7593120" y="4891680"/>
                <a:ext cx="749520" cy="749520"/>
              </a:xfrm>
              <a:prstGeom prst="ellipse">
                <a:avLst/>
              </a:prstGeom>
              <a:solidFill>
                <a:srgbClr val="115E67"/>
              </a:solidFill>
              <a:ln>
                <a:solidFill>
                  <a:srgbClr val="40404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4" name="Textfeld 6"/>
              <p:cNvSpPr/>
              <p:nvPr/>
            </p:nvSpPr>
            <p:spPr>
              <a:xfrm>
                <a:off x="5933880" y="3292560"/>
                <a:ext cx="540720" cy="51552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>
                    <a:solidFill>
                      <a:srgbClr val="FFFFFF"/>
                    </a:solidFill>
                    <a:latin typeface="Calibri"/>
                    <a:ea typeface="Calibri"/>
                  </a:rPr>
                  <a:t>s</a:t>
                </a:r>
                <a:endParaRPr lang="de-DE" sz="2500" b="0" strike="noStrike" spc="-1">
                  <a:latin typeface="Arial"/>
                </a:endParaRPr>
              </a:p>
            </p:txBody>
          </p:sp>
          <p:sp>
            <p:nvSpPr>
              <p:cNvPr id="175" name="Textfeld 13"/>
              <p:cNvSpPr/>
              <p:nvPr/>
            </p:nvSpPr>
            <p:spPr>
              <a:xfrm>
                <a:off x="7801920" y="1645920"/>
                <a:ext cx="540720" cy="51552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b</a:t>
                </a:r>
                <a:endParaRPr lang="de-DE" sz="2500" b="0" strike="noStrike" spc="-1">
                  <a:latin typeface="Arial"/>
                </a:endParaRPr>
              </a:p>
            </p:txBody>
          </p:sp>
          <p:sp>
            <p:nvSpPr>
              <p:cNvPr id="176" name="Textfeld 14"/>
              <p:cNvSpPr/>
              <p:nvPr/>
            </p:nvSpPr>
            <p:spPr>
              <a:xfrm>
                <a:off x="7774920" y="5013000"/>
                <a:ext cx="540720" cy="51552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>
                    <a:solidFill>
                      <a:srgbClr val="FFFFFF"/>
                    </a:solidFill>
                    <a:latin typeface="Calibri"/>
                    <a:ea typeface="Calibri"/>
                  </a:rPr>
                  <a:t>a</a:t>
                </a:r>
                <a:endParaRPr lang="de-DE" sz="2500" b="0" strike="noStrike" spc="-1">
                  <a:latin typeface="Arial"/>
                </a:endParaRPr>
              </a:p>
            </p:txBody>
          </p:sp>
          <p:sp>
            <p:nvSpPr>
              <p:cNvPr id="177" name="Textfeld 25"/>
              <p:cNvSpPr/>
              <p:nvPr/>
            </p:nvSpPr>
            <p:spPr>
              <a:xfrm>
                <a:off x="6765840" y="2379600"/>
                <a:ext cx="505440" cy="4446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18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6</a:t>
                </a:r>
                <a:endParaRPr lang="de-DE" sz="1800" b="0" strike="noStrike" spc="-1">
                  <a:latin typeface="Arial"/>
                </a:endParaRPr>
              </a:p>
            </p:txBody>
          </p:sp>
          <p:sp>
            <p:nvSpPr>
              <p:cNvPr id="178" name="Textfeld 26"/>
              <p:cNvSpPr/>
              <p:nvPr/>
            </p:nvSpPr>
            <p:spPr>
              <a:xfrm>
                <a:off x="6618960" y="4305600"/>
                <a:ext cx="505440" cy="4446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18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2</a:t>
                </a:r>
                <a:endParaRPr lang="de-DE" sz="1800" b="0" strike="noStrike" spc="-1">
                  <a:latin typeface="Arial"/>
                </a:endParaRPr>
              </a:p>
            </p:txBody>
          </p:sp>
          <p:sp>
            <p:nvSpPr>
              <p:cNvPr id="179" name="Textfeld 30"/>
              <p:cNvSpPr/>
              <p:nvPr/>
            </p:nvSpPr>
            <p:spPr>
              <a:xfrm>
                <a:off x="8001360" y="3395520"/>
                <a:ext cx="505440" cy="4446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18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3</a:t>
                </a:r>
                <a:endParaRPr lang="de-DE" sz="1800" b="0" strike="noStrike" spc="-1">
                  <a:latin typeface="Arial"/>
                </a:endParaRPr>
              </a:p>
            </p:txBody>
          </p:sp>
        </p:grpSp>
        <p:sp>
          <p:nvSpPr>
            <p:cNvPr id="180" name="Textfeld 33"/>
            <p:cNvSpPr/>
            <p:nvPr/>
          </p:nvSpPr>
          <p:spPr>
            <a:xfrm>
              <a:off x="5917680" y="2810160"/>
              <a:ext cx="505440" cy="4446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000" b="0" strike="noStrike" spc="-1">
                  <a:solidFill>
                    <a:srgbClr val="595959"/>
                  </a:solidFill>
                  <a:latin typeface="Calibri"/>
                  <a:ea typeface="Calibri"/>
                </a:rPr>
                <a:t>0</a:t>
              </a:r>
              <a:endParaRPr lang="de-DE" sz="2000" b="0" strike="noStrike" spc="-1">
                <a:latin typeface="Arial"/>
              </a:endParaRPr>
            </a:p>
          </p:txBody>
        </p:sp>
        <p:sp>
          <p:nvSpPr>
            <p:cNvPr id="181" name="Textfeld 34"/>
            <p:cNvSpPr/>
            <p:nvPr/>
          </p:nvSpPr>
          <p:spPr>
            <a:xfrm>
              <a:off x="7811280" y="1139760"/>
              <a:ext cx="504360" cy="4446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000" b="0" strike="noStrike" spc="-1">
                  <a:solidFill>
                    <a:srgbClr val="C00000"/>
                  </a:solidFill>
                  <a:latin typeface="Calibri"/>
                  <a:ea typeface="Calibri"/>
                </a:rPr>
                <a:t>5</a:t>
              </a:r>
              <a:endParaRPr lang="de-DE" sz="2000" b="0" strike="noStrike" spc="-1">
                <a:latin typeface="Arial"/>
              </a:endParaRPr>
            </a:p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endParaRPr lang="de-DE" sz="2000" b="0" strike="noStrike" spc="-1">
                <a:latin typeface="Arial"/>
              </a:endParaRPr>
            </a:p>
          </p:txBody>
        </p:sp>
        <p:sp>
          <p:nvSpPr>
            <p:cNvPr id="182" name="Textfeld 37"/>
            <p:cNvSpPr/>
            <p:nvPr/>
          </p:nvSpPr>
          <p:spPr>
            <a:xfrm>
              <a:off x="7967520" y="4518720"/>
              <a:ext cx="505440" cy="4446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000" b="0" strike="noStrike" spc="-1">
                  <a:solidFill>
                    <a:srgbClr val="595959"/>
                  </a:solidFill>
                  <a:latin typeface="Calibri"/>
                  <a:ea typeface="Calibri"/>
                </a:rPr>
                <a:t>2</a:t>
              </a:r>
              <a:endParaRPr lang="de-DE" sz="2000" b="0" strike="noStrike" spc="-1">
                <a:latin typeface="Arial"/>
              </a:endParaRPr>
            </a:p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endParaRPr lang="de-DE" sz="20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/>
          </p:nvPr>
        </p:nvSpPr>
        <p:spPr>
          <a:xfrm>
            <a:off x="268560" y="2262240"/>
            <a:ext cx="5328000" cy="2576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Temporär markierten Knoten mit geringster Entfernung zu s besuchen permanent markieren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Da alle Knoten nun permanent markiert sind, ist der Algorithmus beendet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ftr" idx="23"/>
          </p:nvPr>
        </p:nvSpPr>
        <p:spPr>
          <a:xfrm>
            <a:off x="268560" y="6335640"/>
            <a:ext cx="809496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r>
              <a:rPr lang="de-DE" sz="1600" b="0" strike="noStrike" spc="-1" dirty="0">
                <a:latin typeface="Times New Roman"/>
              </a:rPr>
              <a:t>Sven Oliver </a:t>
            </a:r>
            <a:r>
              <a:rPr lang="de-DE" sz="1600" b="0" strike="noStrike" spc="-1" dirty="0" err="1">
                <a:latin typeface="Times New Roman"/>
              </a:rPr>
              <a:t>Krumke</a:t>
            </a:r>
            <a:r>
              <a:rPr lang="de-DE" sz="1600" b="0" strike="noStrike" spc="-1" dirty="0">
                <a:latin typeface="Times New Roman"/>
              </a:rPr>
              <a:t> (2012): </a:t>
            </a:r>
            <a:r>
              <a:rPr lang="de-DE" sz="1600" b="0" strike="noStrike" spc="-1" dirty="0" err="1">
                <a:latin typeface="Times New Roman"/>
              </a:rPr>
              <a:t>Graphentheoretische</a:t>
            </a:r>
            <a:r>
              <a:rPr lang="de-DE" sz="1600" b="0" strike="noStrike" spc="-1" dirty="0">
                <a:latin typeface="Times New Roman"/>
              </a:rPr>
              <a:t> Konzepte &amp; Algorithmen, Springer Vieweg </a:t>
            </a:r>
          </a:p>
        </p:txBody>
      </p:sp>
      <p:sp>
        <p:nvSpPr>
          <p:cNvPr id="186" name="PlaceHolder 4"/>
          <p:cNvSpPr>
            <a:spLocks noGrp="1"/>
          </p:cNvSpPr>
          <p:nvPr>
            <p:ph type="sldNum" idx="24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DA5EE7-9486-4645-9C41-7BD427FB6228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29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lang="de-DE" sz="2400" b="0" strike="noStrike" spc="-1">
              <a:latin typeface="Arial"/>
            </a:endParaRPr>
          </a:p>
        </p:txBody>
      </p:sp>
      <p:grpSp>
        <p:nvGrpSpPr>
          <p:cNvPr id="188" name="Gruppieren 6"/>
          <p:cNvGrpSpPr/>
          <p:nvPr/>
        </p:nvGrpSpPr>
        <p:grpSpPr>
          <a:xfrm>
            <a:off x="5734440" y="1139760"/>
            <a:ext cx="2772360" cy="4501440"/>
            <a:chOff x="5734440" y="1139760"/>
            <a:chExt cx="2772360" cy="4501440"/>
          </a:xfrm>
        </p:grpSpPr>
        <p:grpSp>
          <p:nvGrpSpPr>
            <p:cNvPr id="189" name="Gruppieren 7"/>
            <p:cNvGrpSpPr/>
            <p:nvPr/>
          </p:nvGrpSpPr>
          <p:grpSpPr>
            <a:xfrm>
              <a:off x="5734440" y="1528920"/>
              <a:ext cx="2772360" cy="4112280"/>
              <a:chOff x="5734440" y="1528920"/>
              <a:chExt cx="2772360" cy="4112280"/>
            </a:xfrm>
          </p:grpSpPr>
          <p:sp>
            <p:nvSpPr>
              <p:cNvPr id="190" name="Gerade Verbindung mit Pfeil 11"/>
              <p:cNvSpPr/>
              <p:nvPr/>
            </p:nvSpPr>
            <p:spPr>
              <a:xfrm flipV="1">
                <a:off x="7968240" y="2278440"/>
                <a:ext cx="20160" cy="26121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91" name="Gerader Verbinder 12"/>
              <p:cNvSpPr/>
              <p:nvPr/>
            </p:nvSpPr>
            <p:spPr>
              <a:xfrm>
                <a:off x="6375600" y="3830760"/>
                <a:ext cx="1327320" cy="117072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92" name="Gerader Verbinder 13"/>
              <p:cNvSpPr/>
              <p:nvPr/>
            </p:nvSpPr>
            <p:spPr>
              <a:xfrm flipV="1">
                <a:off x="6375600" y="2169000"/>
                <a:ext cx="1348200" cy="1130400"/>
              </a:xfrm>
              <a:prstGeom prst="line">
                <a:avLst/>
              </a:prstGeom>
              <a:ln w="28575">
                <a:solidFill>
                  <a:srgbClr val="000000"/>
                </a:solidFill>
                <a:rou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93" name="Ellipse 14"/>
              <p:cNvSpPr/>
              <p:nvPr/>
            </p:nvSpPr>
            <p:spPr>
              <a:xfrm>
                <a:off x="5734440" y="3189600"/>
                <a:ext cx="750600" cy="750960"/>
              </a:xfrm>
              <a:prstGeom prst="ellipse">
                <a:avLst/>
              </a:prstGeom>
              <a:solidFill>
                <a:srgbClr val="115E67"/>
              </a:solidFill>
              <a:ln>
                <a:solidFill>
                  <a:srgbClr val="40404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" name="Ellipse 15"/>
              <p:cNvSpPr/>
              <p:nvPr/>
            </p:nvSpPr>
            <p:spPr>
              <a:xfrm>
                <a:off x="7614000" y="1528920"/>
                <a:ext cx="749520" cy="749520"/>
              </a:xfrm>
              <a:prstGeom prst="ellipse">
                <a:avLst/>
              </a:prstGeom>
              <a:solidFill>
                <a:srgbClr val="115E67"/>
              </a:solidFill>
              <a:ln>
                <a:solidFill>
                  <a:srgbClr val="40404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" name="Ellipse 16"/>
              <p:cNvSpPr/>
              <p:nvPr/>
            </p:nvSpPr>
            <p:spPr>
              <a:xfrm>
                <a:off x="7593120" y="4891680"/>
                <a:ext cx="749520" cy="749520"/>
              </a:xfrm>
              <a:prstGeom prst="ellipse">
                <a:avLst/>
              </a:prstGeom>
              <a:solidFill>
                <a:srgbClr val="115E67"/>
              </a:solidFill>
              <a:ln>
                <a:solidFill>
                  <a:srgbClr val="40404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" name="Textfeld 6"/>
              <p:cNvSpPr/>
              <p:nvPr/>
            </p:nvSpPr>
            <p:spPr>
              <a:xfrm>
                <a:off x="5933880" y="3292560"/>
                <a:ext cx="540720" cy="51552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>
                    <a:solidFill>
                      <a:srgbClr val="FFFFFF"/>
                    </a:solidFill>
                    <a:latin typeface="Calibri"/>
                    <a:ea typeface="Calibri"/>
                  </a:rPr>
                  <a:t>s</a:t>
                </a:r>
                <a:endParaRPr lang="de-DE" sz="2500" b="0" strike="noStrike" spc="-1">
                  <a:latin typeface="Arial"/>
                </a:endParaRPr>
              </a:p>
            </p:txBody>
          </p:sp>
          <p:sp>
            <p:nvSpPr>
              <p:cNvPr id="197" name="Textfeld 13"/>
              <p:cNvSpPr/>
              <p:nvPr/>
            </p:nvSpPr>
            <p:spPr>
              <a:xfrm>
                <a:off x="7801920" y="1645920"/>
                <a:ext cx="540720" cy="51552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>
                    <a:solidFill>
                      <a:srgbClr val="FFFFFF"/>
                    </a:solidFill>
                    <a:latin typeface="Calibri"/>
                    <a:ea typeface="Calibri"/>
                  </a:rPr>
                  <a:t>b</a:t>
                </a:r>
                <a:endParaRPr lang="de-DE" sz="2500" b="0" strike="noStrike" spc="-1">
                  <a:latin typeface="Arial"/>
                </a:endParaRPr>
              </a:p>
            </p:txBody>
          </p:sp>
          <p:sp>
            <p:nvSpPr>
              <p:cNvPr id="198" name="Textfeld 14"/>
              <p:cNvSpPr/>
              <p:nvPr/>
            </p:nvSpPr>
            <p:spPr>
              <a:xfrm>
                <a:off x="7774920" y="5013000"/>
                <a:ext cx="540720" cy="51552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2500" b="0" strike="noStrike" spc="-1">
                    <a:solidFill>
                      <a:srgbClr val="FFFFFF"/>
                    </a:solidFill>
                    <a:latin typeface="Calibri"/>
                    <a:ea typeface="Calibri"/>
                  </a:rPr>
                  <a:t>a</a:t>
                </a:r>
                <a:endParaRPr lang="de-DE" sz="2500" b="0" strike="noStrike" spc="-1">
                  <a:latin typeface="Arial"/>
                </a:endParaRPr>
              </a:p>
            </p:txBody>
          </p:sp>
          <p:sp>
            <p:nvSpPr>
              <p:cNvPr id="199" name="Textfeld 25"/>
              <p:cNvSpPr/>
              <p:nvPr/>
            </p:nvSpPr>
            <p:spPr>
              <a:xfrm>
                <a:off x="6765840" y="2379600"/>
                <a:ext cx="505440" cy="4446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18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6</a:t>
                </a:r>
                <a:endParaRPr lang="de-DE" sz="1800" b="0" strike="noStrike" spc="-1">
                  <a:latin typeface="Arial"/>
                </a:endParaRPr>
              </a:p>
            </p:txBody>
          </p:sp>
          <p:sp>
            <p:nvSpPr>
              <p:cNvPr id="200" name="Textfeld 26"/>
              <p:cNvSpPr/>
              <p:nvPr/>
            </p:nvSpPr>
            <p:spPr>
              <a:xfrm>
                <a:off x="6618960" y="4305600"/>
                <a:ext cx="505440" cy="4446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18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2</a:t>
                </a:r>
                <a:endParaRPr lang="de-DE" sz="1800" b="0" strike="noStrike" spc="-1">
                  <a:latin typeface="Arial"/>
                </a:endParaRPr>
              </a:p>
            </p:txBody>
          </p:sp>
          <p:sp>
            <p:nvSpPr>
              <p:cNvPr id="201" name="Textfeld 30"/>
              <p:cNvSpPr/>
              <p:nvPr/>
            </p:nvSpPr>
            <p:spPr>
              <a:xfrm>
                <a:off x="8001360" y="3395520"/>
                <a:ext cx="505440" cy="444600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numCol="1" spcCol="0" anchor="t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799"/>
                  </a:spcAft>
                  <a:buNone/>
                </a:pPr>
                <a:r>
                  <a:rPr lang="de-DE" sz="1800" b="0" strike="noStrike" spc="-1">
                    <a:solidFill>
                      <a:srgbClr val="000000"/>
                    </a:solidFill>
                    <a:latin typeface="Calibri"/>
                    <a:ea typeface="Calibri"/>
                  </a:rPr>
                  <a:t>3</a:t>
                </a:r>
                <a:endParaRPr lang="de-DE" sz="1800" b="0" strike="noStrike" spc="-1">
                  <a:latin typeface="Arial"/>
                </a:endParaRPr>
              </a:p>
            </p:txBody>
          </p:sp>
        </p:grpSp>
        <p:sp>
          <p:nvSpPr>
            <p:cNvPr id="202" name="Textfeld 33"/>
            <p:cNvSpPr/>
            <p:nvPr/>
          </p:nvSpPr>
          <p:spPr>
            <a:xfrm>
              <a:off x="5917680" y="2810160"/>
              <a:ext cx="505440" cy="4446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000" b="0" strike="noStrike" spc="-1">
                  <a:solidFill>
                    <a:srgbClr val="595959"/>
                  </a:solidFill>
                  <a:latin typeface="Calibri"/>
                  <a:ea typeface="Calibri"/>
                </a:rPr>
                <a:t>0</a:t>
              </a:r>
              <a:endParaRPr lang="de-DE" sz="2000" b="0" strike="noStrike" spc="-1">
                <a:latin typeface="Arial"/>
              </a:endParaRPr>
            </a:p>
          </p:txBody>
        </p:sp>
        <p:sp>
          <p:nvSpPr>
            <p:cNvPr id="203" name="Textfeld 34"/>
            <p:cNvSpPr/>
            <p:nvPr/>
          </p:nvSpPr>
          <p:spPr>
            <a:xfrm>
              <a:off x="7811280" y="1139760"/>
              <a:ext cx="504360" cy="4446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000" b="0" strike="noStrike" spc="-1">
                  <a:solidFill>
                    <a:srgbClr val="595959"/>
                  </a:solidFill>
                  <a:latin typeface="Calibri"/>
                  <a:ea typeface="Calibri"/>
                </a:rPr>
                <a:t>5</a:t>
              </a:r>
              <a:endParaRPr lang="de-DE" sz="2000" b="0" strike="noStrike" spc="-1">
                <a:latin typeface="Arial"/>
              </a:endParaRPr>
            </a:p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endParaRPr lang="de-DE" sz="2000" b="0" strike="noStrike" spc="-1">
                <a:latin typeface="Arial"/>
              </a:endParaRPr>
            </a:p>
          </p:txBody>
        </p:sp>
        <p:sp>
          <p:nvSpPr>
            <p:cNvPr id="204" name="Textfeld 37"/>
            <p:cNvSpPr/>
            <p:nvPr/>
          </p:nvSpPr>
          <p:spPr>
            <a:xfrm>
              <a:off x="7967520" y="4518720"/>
              <a:ext cx="505440" cy="44460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r>
                <a:rPr lang="de-DE" sz="2000" b="0" strike="noStrike" spc="-1">
                  <a:solidFill>
                    <a:srgbClr val="595959"/>
                  </a:solidFill>
                  <a:latin typeface="Calibri"/>
                  <a:ea typeface="Calibri"/>
                </a:rPr>
                <a:t>2</a:t>
              </a:r>
              <a:endParaRPr lang="de-DE" sz="2000" b="0" strike="noStrike" spc="-1">
                <a:latin typeface="Arial"/>
              </a:endParaRPr>
            </a:p>
            <a:p>
              <a:pPr>
                <a:lnSpc>
                  <a:spcPct val="107000"/>
                </a:lnSpc>
                <a:spcAft>
                  <a:spcPts val="799"/>
                </a:spcAft>
                <a:buNone/>
              </a:pPr>
              <a:endParaRPr lang="de-DE" sz="20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/>
          </p:nvPr>
        </p:nvSpPr>
        <p:spPr>
          <a:xfrm>
            <a:off x="258840" y="2329248"/>
            <a:ext cx="8639280" cy="2403456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Aufgabe: kostengünstigsten zw. kürzesten Weg finden</a:t>
            </a: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None/>
            </a:pPr>
            <a:r>
              <a:rPr lang="de-DE" sz="2000" spc="-1" dirty="0">
                <a:solidFill>
                  <a:srgbClr val="115E67"/>
                </a:solidFill>
                <a:latin typeface="Verdana"/>
                <a:ea typeface="Verdana"/>
                <a:sym typeface="Wingdings" panose="05000000000000000000" pitchFamily="2" charset="2"/>
              </a:rPr>
              <a:t></a:t>
            </a:r>
            <a:r>
              <a:rPr lang="de-DE" sz="2000" spc="-1" dirty="0">
                <a:solidFill>
                  <a:srgbClr val="000000"/>
                </a:solidFill>
                <a:latin typeface="Verdana"/>
                <a:ea typeface="Verdana"/>
                <a:sym typeface="Wingdings" panose="05000000000000000000" pitchFamily="2" charset="2"/>
              </a:rPr>
              <a:t> </a:t>
            </a:r>
            <a:r>
              <a:rPr lang="de-DE" sz="2000" spc="-1" dirty="0">
                <a:solidFill>
                  <a:srgbClr val="000000"/>
                </a:solidFill>
                <a:latin typeface="Verdana"/>
                <a:ea typeface="Verdana"/>
              </a:rPr>
              <a:t>Abhängig von Faktoren wie Hindernissen oder variablen 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None/>
            </a:pPr>
            <a:r>
              <a:rPr lang="de-DE" sz="2000" spc="-1" dirty="0">
                <a:solidFill>
                  <a:srgbClr val="000000"/>
                </a:solidFill>
                <a:latin typeface="Verdana"/>
                <a:ea typeface="Verdana"/>
              </a:rPr>
              <a:t>     Wegekosten</a:t>
            </a: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Verdana"/>
                <a:ea typeface="Verdana"/>
              </a:rPr>
              <a:t>Vielfältige Anwendungen 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ftr" idx="29"/>
          </p:nvPr>
        </p:nvSpPr>
        <p:spPr>
          <a:xfrm>
            <a:off x="253080" y="6453360"/>
            <a:ext cx="701856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1600" b="0" strike="noStrike" spc="-1" dirty="0">
              <a:latin typeface="Times New Roman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sldNum" idx="30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32B012-F49D-4D6E-BFD1-F0F0E1BD4AE4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3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 dirty="0">
                <a:solidFill>
                  <a:srgbClr val="115E67"/>
                </a:solidFill>
                <a:latin typeface="Verdana"/>
                <a:ea typeface="Verdana"/>
              </a:rPr>
              <a:t>Einleitung</a:t>
            </a:r>
            <a:endParaRPr lang="de-DE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02253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/>
          </p:nvPr>
        </p:nvSpPr>
        <p:spPr>
          <a:xfrm>
            <a:off x="258840" y="1772640"/>
            <a:ext cx="8639280" cy="369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Alle N Knoten erhalten genau einmal eine permanente Markierung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Jeder Knoten hat maximal N-1 Nachbarn, für die die Distanz berechnet werden muss 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Damit ergibt sich: O(N </a:t>
            </a:r>
            <a:r>
              <a:rPr lang="de-DE" sz="18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·</a:t>
            </a: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 N-1) = O(N²)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Die exakte Laufzeit ist von der Wahl der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Verdana"/>
                <a:ea typeface="Verdana"/>
              </a:rPr>
              <a:t>Priorityqueue</a:t>
            </a: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 abhängig </a:t>
            </a:r>
            <a:r>
              <a:rPr lang="de-DE" sz="2000" b="0" strike="noStrike" spc="-1" dirty="0">
                <a:solidFill>
                  <a:srgbClr val="000000"/>
                </a:solidFill>
                <a:latin typeface="Wingdings"/>
                <a:ea typeface="Verdana"/>
              </a:rPr>
              <a:t></a:t>
            </a: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 Verbesserung möglich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sldNum" idx="27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6FF533-4E17-4EE3-B79F-F3B3AD2A6C5E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30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Laufzeit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7" name="PlaceHolder 3">
            <a:extLst>
              <a:ext uri="{FF2B5EF4-FFF2-40B4-BE49-F238E27FC236}">
                <a16:creationId xmlns:a16="http://schemas.microsoft.com/office/drawing/2014/main" id="{135F27CD-8E6D-C71A-C175-417A5F3E472C}"/>
              </a:ext>
            </a:extLst>
          </p:cNvPr>
          <p:cNvSpPr txBox="1">
            <a:spLocks/>
          </p:cNvSpPr>
          <p:nvPr/>
        </p:nvSpPr>
        <p:spPr>
          <a:xfrm>
            <a:off x="253080" y="6345605"/>
            <a:ext cx="7096921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2400" b="0" strike="noStrike" kern="1200" spc="-1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Martin </a:t>
            </a:r>
            <a:r>
              <a:rPr lang="de-DE" sz="1600" dirty="0" err="1"/>
              <a:t>Dietzfelbinger</a:t>
            </a:r>
            <a:r>
              <a:rPr lang="de-DE" sz="1600" dirty="0"/>
              <a:t> (2014): Algorithmen und Datenstrukturen, Springer Vieweg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/>
          </p:nvPr>
        </p:nvSpPr>
        <p:spPr>
          <a:xfrm>
            <a:off x="1946520" y="2661456"/>
            <a:ext cx="5250960" cy="767544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34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Anwendungen</a:t>
            </a:r>
            <a:endParaRPr lang="de-DE" sz="3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/>
          </p:nvPr>
        </p:nvSpPr>
        <p:spPr>
          <a:xfrm>
            <a:off x="251640" y="1412640"/>
            <a:ext cx="8639280" cy="4535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Straßennetz wird durch den Graphen repräsentiert 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Lösung des Single-Pair Shortest Path Problems</a:t>
            </a:r>
            <a:endParaRPr lang="de-DE" sz="20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Wingdings" charset="2"/>
              <a:buChar char="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findet kürzesten Weg von s zu t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Angabe der Fahrtzeit anhand von Durchschnitts-geschwindigkeiten </a:t>
            </a:r>
            <a:r>
              <a:rPr lang="de-DE" sz="2000" b="0" strike="noStrike" spc="-1">
                <a:solidFill>
                  <a:srgbClr val="000000"/>
                </a:solidFill>
                <a:latin typeface="Wingdings"/>
                <a:ea typeface="Verdana"/>
              </a:rPr>
              <a:t></a:t>
            </a: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 Berechnung von</a:t>
            </a:r>
            <a:endParaRPr lang="de-DE" sz="20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Entfernung auf schnellstem Weg sowie</a:t>
            </a:r>
            <a:endParaRPr lang="de-DE" sz="20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Fahrtzeit auf kürzestem Weg 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Effizientere Varianten: frühzeitiges Stoppen, bidirektionale Suche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sldNum" idx="30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32B012-F49D-4D6E-BFD1-F0F0E1BD4AE4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32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Routenplanung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7" name="PlaceHolder 3">
            <a:extLst>
              <a:ext uri="{FF2B5EF4-FFF2-40B4-BE49-F238E27FC236}">
                <a16:creationId xmlns:a16="http://schemas.microsoft.com/office/drawing/2014/main" id="{B628434E-FA23-BECC-B02A-C9BCB2498F2F}"/>
              </a:ext>
            </a:extLst>
          </p:cNvPr>
          <p:cNvSpPr txBox="1">
            <a:spLocks/>
          </p:cNvSpPr>
          <p:nvPr/>
        </p:nvSpPr>
        <p:spPr>
          <a:xfrm>
            <a:off x="251640" y="6363360"/>
            <a:ext cx="5308846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2400" b="0" strike="noStrike" kern="1200" spc="-1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Dirk </a:t>
            </a:r>
            <a:r>
              <a:rPr lang="de-DE" sz="1600" dirty="0" err="1"/>
              <a:t>Mattfeld</a:t>
            </a:r>
            <a:r>
              <a:rPr lang="de-DE" sz="1600" dirty="0"/>
              <a:t> (2014): Logistiknetzwerke, Springer Gabler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/>
          </p:nvPr>
        </p:nvSpPr>
        <p:spPr>
          <a:xfrm>
            <a:off x="251640" y="1556640"/>
            <a:ext cx="5479560" cy="4416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Zur Auswertung medizinischer Bilder für Diagnosen und Therapien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Abgrenzung von relevanten Strukturen, beispielsweise Tumoren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Verwendung des Live-Wire-Verfahrens: </a:t>
            </a:r>
            <a:endParaRPr lang="de-DE" sz="2000" b="0" strike="noStrike" spc="-1" dirty="0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Hervorhebung der Objektkontur ausgehend vom Startpunkt über gewählte Saatpunkte bis zum Mauszeiger </a:t>
            </a:r>
            <a:r>
              <a:rPr lang="de-DE" sz="1500" spc="-1" dirty="0">
                <a:solidFill>
                  <a:srgbClr val="000000"/>
                </a:solidFill>
                <a:latin typeface="Verdana"/>
                <a:ea typeface="Verdana"/>
              </a:rPr>
              <a:t>[1]</a:t>
            </a:r>
            <a:endParaRPr lang="de-DE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 dirty="0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ftr" idx="32"/>
          </p:nvPr>
        </p:nvSpPr>
        <p:spPr>
          <a:xfrm>
            <a:off x="180618" y="6178859"/>
            <a:ext cx="8590519" cy="55602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r>
              <a:rPr lang="de-DE" sz="1600" b="0" strike="noStrike" spc="-1" dirty="0">
                <a:latin typeface="Times New Roman"/>
              </a:rPr>
              <a:t>[1] Sebastian </a:t>
            </a:r>
            <a:r>
              <a:rPr lang="de-DE" sz="1600" b="0" strike="noStrike" spc="-1" dirty="0" err="1">
                <a:latin typeface="Times New Roman"/>
              </a:rPr>
              <a:t>Dörn</a:t>
            </a:r>
            <a:r>
              <a:rPr lang="de-DE" sz="1600" dirty="0"/>
              <a:t> (2017): Programmieren für Ingenieure und Naturwissenschaftler, Springer Vieweg </a:t>
            </a:r>
          </a:p>
          <a:p>
            <a:r>
              <a:rPr lang="de-DE" sz="1600" b="0" strike="noStrike" spc="-1" dirty="0">
                <a:latin typeface="Times New Roman"/>
              </a:rPr>
              <a:t>[2] Heinz Handels (2009): Medizinische Bildverarbeitung, Vieweg + Teubner </a:t>
            </a:r>
          </a:p>
          <a:p>
            <a:endParaRPr lang="de-DE" sz="1600" b="0" strike="noStrike" spc="-1" dirty="0">
              <a:latin typeface="Times New Roman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sldNum" idx="33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463B96-714C-46AF-8AF3-2F6E6CFFA8A1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33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Segmentierung medizinischer Bilder</a:t>
            </a:r>
            <a:endParaRPr lang="de-DE" sz="2400" b="0" strike="noStrike" spc="-1">
              <a:latin typeface="Arial"/>
            </a:endParaRPr>
          </a:p>
        </p:txBody>
      </p:sp>
      <p:pic>
        <p:nvPicPr>
          <p:cNvPr id="221" name="Grafik 6"/>
          <p:cNvPicPr/>
          <p:nvPr/>
        </p:nvPicPr>
        <p:blipFill>
          <a:blip r:embed="rId2"/>
          <a:stretch/>
        </p:blipFill>
        <p:spPr>
          <a:xfrm>
            <a:off x="5923800" y="2161800"/>
            <a:ext cx="2967120" cy="2924280"/>
          </a:xfrm>
          <a:prstGeom prst="rect">
            <a:avLst/>
          </a:prstGeom>
          <a:ln w="0">
            <a:noFill/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33E1304-A14F-AD84-EF47-930150823F19}"/>
              </a:ext>
            </a:extLst>
          </p:cNvPr>
          <p:cNvSpPr txBox="1"/>
          <p:nvPr/>
        </p:nvSpPr>
        <p:spPr>
          <a:xfrm>
            <a:off x="5667228" y="5086080"/>
            <a:ext cx="35688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500" dirty="0">
                <a:latin typeface="Verdana" panose="020B0604030504040204" pitchFamily="34" charset="0"/>
                <a:ea typeface="Verdana" panose="020B0604030504040204" pitchFamily="34" charset="0"/>
              </a:rPr>
              <a:t>Segmentierung des Darmbeins [2]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/>
          </p:nvPr>
        </p:nvSpPr>
        <p:spPr>
          <a:xfrm>
            <a:off x="258840" y="1700640"/>
            <a:ext cx="8352360" cy="3757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Live-Wire-Verfahren: 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 dirty="0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Transformation des Bildes in einen Graphen: </a:t>
            </a:r>
            <a:endParaRPr lang="de-DE" sz="2000" b="0" strike="noStrike" spc="-1" dirty="0">
              <a:latin typeface="Arial"/>
            </a:endParaRPr>
          </a:p>
          <a:p>
            <a:pPr marL="53028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			Bildpunkt </a:t>
            </a:r>
            <a:r>
              <a:rPr lang="de-DE" sz="2000" b="0" strike="noStrike" spc="-1" dirty="0">
                <a:solidFill>
                  <a:srgbClr val="202124"/>
                </a:solidFill>
                <a:latin typeface="Verdana"/>
                <a:ea typeface="Verdana"/>
              </a:rPr>
              <a:t>≙ Knoten, Kontur ≙ Pfad</a:t>
            </a:r>
            <a:endParaRPr lang="de-DE" sz="2000" b="0" strike="noStrike" spc="-1" dirty="0">
              <a:latin typeface="Arial"/>
            </a:endParaRPr>
          </a:p>
          <a:p>
            <a:pPr marL="53028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 dirty="0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202124"/>
                </a:solidFill>
                <a:latin typeface="Verdana"/>
                <a:ea typeface="Verdana"/>
              </a:rPr>
              <a:t>Bei der Kostenfunktion entspricht kostengünstigster Weg entspricht möglichst der Objektkontur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de-DE" sz="2000" b="0" strike="noStrike" spc="-1" dirty="0"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202124"/>
                </a:solidFill>
                <a:latin typeface="Verdana"/>
                <a:ea typeface="Verdana"/>
              </a:rPr>
              <a:t>Kostengünstigsten Weg mit Hilfe des Dijkstra-Algorithmus berechnen und optisch hervorheben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 dirty="0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ftr" idx="35"/>
          </p:nvPr>
        </p:nvSpPr>
        <p:spPr>
          <a:xfrm>
            <a:off x="253080" y="6381129"/>
            <a:ext cx="6525087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r>
              <a:rPr lang="de-DE" sz="1600" b="0" strike="noStrike" spc="-1" dirty="0">
                <a:latin typeface="Times New Roman"/>
              </a:rPr>
              <a:t>Heinz Handels (2009): Medizinische Bildverarbeitung, Vieweg + Teubner </a:t>
            </a:r>
          </a:p>
        </p:txBody>
      </p:sp>
      <p:sp>
        <p:nvSpPr>
          <p:cNvPr id="225" name="PlaceHolder 4"/>
          <p:cNvSpPr>
            <a:spLocks noGrp="1"/>
          </p:cNvSpPr>
          <p:nvPr>
            <p:ph type="sldNum" idx="36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A139D6-E5C4-43E7-AAC5-19AC507E93A2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34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Segmentierung medizinsicher Bilder</a:t>
            </a:r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/>
          </p:nvPr>
        </p:nvSpPr>
        <p:spPr>
          <a:xfrm>
            <a:off x="251640" y="1772640"/>
            <a:ext cx="8639280" cy="3743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Ermöglicht die Kommunikation und Datenübertragung zweier Rechner aus verschiedenen lokalen Netzwerken (LANs) </a:t>
            </a:r>
            <a:r>
              <a:rPr lang="de-DE" sz="15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[1]</a:t>
            </a:r>
            <a:endParaRPr lang="de-DE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Router </a:t>
            </a:r>
            <a:r>
              <a:rPr lang="de-DE" sz="2000" b="0" strike="noStrike" spc="-1" dirty="0">
                <a:solidFill>
                  <a:srgbClr val="202124"/>
                </a:solidFill>
                <a:latin typeface="Verdana"/>
                <a:ea typeface="Verdana"/>
              </a:rPr>
              <a:t>speichern Nachbarn und Distanzen in Link-State-Paketen </a:t>
            </a:r>
            <a:r>
              <a:rPr lang="de-DE" sz="2000" b="0" strike="noStrike" spc="-1" dirty="0">
                <a:solidFill>
                  <a:srgbClr val="202124"/>
                </a:solidFill>
                <a:latin typeface="Wingdings"/>
                <a:ea typeface="Verdana"/>
              </a:rPr>
              <a:t></a:t>
            </a:r>
            <a:r>
              <a:rPr lang="de-DE" sz="2000" b="0" strike="noStrike" spc="-1" dirty="0">
                <a:solidFill>
                  <a:srgbClr val="202124"/>
                </a:solidFill>
                <a:latin typeface="Verdana"/>
                <a:ea typeface="Verdana"/>
              </a:rPr>
              <a:t> Verteilung an Router im Netzwerk per Flooding </a:t>
            </a:r>
            <a:r>
              <a:rPr lang="de-DE" sz="15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[2]</a:t>
            </a:r>
            <a:endParaRPr lang="de-DE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Berechnung des kürzesten Weges zu allen andere Routern mit Hilfe des Dijkstra-Algorithmus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Verkürzung der Laufzeit durch Aufteilung in Teilnetzwerke </a:t>
            </a:r>
            <a:r>
              <a:rPr lang="de-DE" sz="15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[1]</a:t>
            </a:r>
            <a:endParaRPr lang="de-DE" sz="15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 dirty="0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ftr" idx="38"/>
          </p:nvPr>
        </p:nvSpPr>
        <p:spPr>
          <a:xfrm>
            <a:off x="251640" y="6166620"/>
            <a:ext cx="7232905" cy="573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r>
              <a:rPr lang="de-DE" sz="1600" b="0" strike="noStrike" spc="-1" dirty="0">
                <a:latin typeface="Times New Roman"/>
              </a:rPr>
              <a:t>[1] Gerald </a:t>
            </a:r>
            <a:r>
              <a:rPr lang="de-DE" sz="1600" b="0" strike="noStrike" spc="-1" dirty="0" err="1">
                <a:latin typeface="Times New Roman"/>
              </a:rPr>
              <a:t>Teschl</a:t>
            </a:r>
            <a:r>
              <a:rPr lang="de-DE" sz="1600" dirty="0"/>
              <a:t> (2013): Mathematik für Informatiker, Springer Vieweg</a:t>
            </a:r>
          </a:p>
          <a:p>
            <a:r>
              <a:rPr lang="de-DE" sz="1600" b="0" strike="noStrike" spc="-1" dirty="0">
                <a:latin typeface="Times New Roman"/>
              </a:rPr>
              <a:t>[2] </a:t>
            </a:r>
            <a:r>
              <a:rPr lang="de-DE" sz="1600" b="0" strike="noStrike" spc="-1" dirty="0" err="1">
                <a:latin typeface="Times New Roman"/>
              </a:rPr>
              <a:t>Baun</a:t>
            </a:r>
            <a:r>
              <a:rPr lang="de-DE" sz="1600" b="0" strike="noStrike" spc="-1" dirty="0">
                <a:latin typeface="Times New Roman"/>
              </a:rPr>
              <a:t> (2019): Computer Networks, Springer Vieweg</a:t>
            </a:r>
          </a:p>
          <a:p>
            <a:endParaRPr lang="de-DE" sz="1600" b="0" strike="noStrike" spc="-1" dirty="0">
              <a:latin typeface="Times New Roman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sldNum" idx="39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E12C9E-BD81-4A50-A9C8-ADC1AE8E8167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35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Routing im Internet</a:t>
            </a:r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/>
          </p:nvPr>
        </p:nvSpPr>
        <p:spPr>
          <a:xfrm>
            <a:off x="1946700" y="2324128"/>
            <a:ext cx="5250600" cy="767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34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A-STERN</a:t>
            </a:r>
            <a:endParaRPr lang="de-DE" sz="3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34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ALGORITHMUS</a:t>
            </a:r>
            <a:endParaRPr lang="de-DE" sz="3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/>
          </p:nvPr>
        </p:nvSpPr>
        <p:spPr>
          <a:xfrm>
            <a:off x="251640" y="2351307"/>
            <a:ext cx="8638920" cy="2595174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Berechnet kürzesten Pfad eines kanten-gewichteten Graphen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Basiert auf Dijkstra-Algorithmus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Unterstützt keine negativ gewichteten Kanten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Nutzt eine heuristische Funktion um effizienter zu suchen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 type="ftr" idx="89"/>
          </p:nvPr>
        </p:nvSpPr>
        <p:spPr>
          <a:xfrm>
            <a:off x="258840" y="6453360"/>
            <a:ext cx="701244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1600" b="0" strike="noStrike" spc="-1" dirty="0">
              <a:latin typeface="Times New Roman"/>
            </a:endParaRPr>
          </a:p>
        </p:txBody>
      </p:sp>
      <p:sp>
        <p:nvSpPr>
          <p:cNvPr id="591" name="PlaceHolder 4"/>
          <p:cNvSpPr>
            <a:spLocks noGrp="1"/>
          </p:cNvSpPr>
          <p:nvPr>
            <p:ph type="sldNum" idx="90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FE5FF1-C84D-4FA9-9624-88F147FF812D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37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592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2"/>
          <p:cNvSpPr>
            <a:spLocks noGrp="1"/>
          </p:cNvSpPr>
          <p:nvPr>
            <p:ph type="ftr" idx="92"/>
          </p:nvPr>
        </p:nvSpPr>
        <p:spPr>
          <a:xfrm>
            <a:off x="328474" y="6453360"/>
            <a:ext cx="6942806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1600" b="0" strike="noStrike" spc="-1" dirty="0">
              <a:latin typeface="Times New Roman"/>
            </a:endParaRPr>
          </a:p>
        </p:txBody>
      </p:sp>
      <p:sp>
        <p:nvSpPr>
          <p:cNvPr id="595" name="PlaceHolder 3"/>
          <p:cNvSpPr>
            <a:spLocks noGrp="1"/>
          </p:cNvSpPr>
          <p:nvPr>
            <p:ph type="sldNum" idx="93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E593E9-27C4-48E2-AE54-F502B62267E3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38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596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7" name="Grafik 596"/>
          <p:cNvPicPr/>
          <p:nvPr/>
        </p:nvPicPr>
        <p:blipFill>
          <a:blip r:embed="rId2"/>
          <a:stretch/>
        </p:blipFill>
        <p:spPr>
          <a:xfrm>
            <a:off x="2040840" y="1080000"/>
            <a:ext cx="5062320" cy="5062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2"/>
          <p:cNvSpPr>
            <a:spLocks noGrp="1"/>
          </p:cNvSpPr>
          <p:nvPr>
            <p:ph type="ftr" idx="95"/>
          </p:nvPr>
        </p:nvSpPr>
        <p:spPr>
          <a:xfrm>
            <a:off x="253440" y="6453360"/>
            <a:ext cx="701784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1600" b="0" strike="noStrike" spc="-1" dirty="0">
              <a:latin typeface="Times New Roman"/>
            </a:endParaRPr>
          </a:p>
        </p:txBody>
      </p:sp>
      <p:sp>
        <p:nvSpPr>
          <p:cNvPr id="600" name="PlaceHolder 3"/>
          <p:cNvSpPr>
            <a:spLocks noGrp="1"/>
          </p:cNvSpPr>
          <p:nvPr>
            <p:ph type="sldNum" idx="96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1A3F26-F5AF-4D74-93A1-B2E96D3A788E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39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01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2" name="Grafik 601"/>
          <p:cNvPicPr/>
          <p:nvPr/>
        </p:nvPicPr>
        <p:blipFill>
          <a:blip r:embed="rId2"/>
          <a:stretch/>
        </p:blipFill>
        <p:spPr>
          <a:xfrm>
            <a:off x="2040840" y="1080000"/>
            <a:ext cx="5062320" cy="5062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/>
          </p:nvPr>
        </p:nvSpPr>
        <p:spPr>
          <a:xfrm>
            <a:off x="1946520" y="2176824"/>
            <a:ext cx="5250960" cy="1267416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34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BELLMAN-FORD ALGORITHMUS</a:t>
            </a:r>
            <a:endParaRPr lang="de-DE" sz="3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2"/>
          <p:cNvSpPr>
            <a:spLocks noGrp="1"/>
          </p:cNvSpPr>
          <p:nvPr>
            <p:ph type="ftr" idx="98"/>
          </p:nvPr>
        </p:nvSpPr>
        <p:spPr>
          <a:xfrm>
            <a:off x="253440" y="6453360"/>
            <a:ext cx="701784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1600" b="0" strike="noStrike" spc="-1" dirty="0">
              <a:latin typeface="Times New Roman"/>
            </a:endParaRPr>
          </a:p>
        </p:txBody>
      </p:sp>
      <p:sp>
        <p:nvSpPr>
          <p:cNvPr id="605" name="PlaceHolder 3"/>
          <p:cNvSpPr>
            <a:spLocks noGrp="1"/>
          </p:cNvSpPr>
          <p:nvPr>
            <p:ph type="sldNum" idx="99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65CBC6-FA55-471E-AF7F-DA1AD0480743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40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06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7" name="Grafik 606"/>
          <p:cNvPicPr/>
          <p:nvPr/>
        </p:nvPicPr>
        <p:blipFill>
          <a:blip r:embed="rId2"/>
          <a:stretch/>
        </p:blipFill>
        <p:spPr>
          <a:xfrm>
            <a:off x="2040840" y="1080000"/>
            <a:ext cx="5062320" cy="5062320"/>
          </a:xfrm>
          <a:prstGeom prst="rect">
            <a:avLst/>
          </a:prstGeom>
          <a:ln w="0">
            <a:noFill/>
          </a:ln>
        </p:spPr>
      </p:pic>
      <p:sp>
        <p:nvSpPr>
          <p:cNvPr id="608" name="Ellipse 1"/>
          <p:cNvSpPr/>
          <p:nvPr/>
        </p:nvSpPr>
        <p:spPr>
          <a:xfrm>
            <a:off x="4140000" y="3189600"/>
            <a:ext cx="410040" cy="410400"/>
          </a:xfrm>
          <a:prstGeom prst="ellipse">
            <a:avLst/>
          </a:prstGeom>
          <a:solidFill>
            <a:srgbClr val="115E67"/>
          </a:solidFill>
          <a:ln>
            <a:solidFill>
              <a:srgbClr val="40404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9" name="Ellipse 2"/>
          <p:cNvSpPr/>
          <p:nvPr/>
        </p:nvSpPr>
        <p:spPr>
          <a:xfrm>
            <a:off x="6249960" y="5299560"/>
            <a:ext cx="410040" cy="410400"/>
          </a:xfrm>
          <a:prstGeom prst="ellipse">
            <a:avLst/>
          </a:prstGeom>
          <a:solidFill>
            <a:srgbClr val="E76F51"/>
          </a:solidFill>
          <a:ln>
            <a:solidFill>
              <a:srgbClr val="FDD69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2"/>
          <p:cNvSpPr>
            <a:spLocks noGrp="1"/>
          </p:cNvSpPr>
          <p:nvPr>
            <p:ph type="ftr" idx="101"/>
          </p:nvPr>
        </p:nvSpPr>
        <p:spPr>
          <a:xfrm>
            <a:off x="258840" y="6453360"/>
            <a:ext cx="701244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1600" b="0" strike="noStrike" spc="-1" dirty="0">
              <a:latin typeface="Times New Roman"/>
            </a:endParaRPr>
          </a:p>
        </p:txBody>
      </p:sp>
      <p:sp>
        <p:nvSpPr>
          <p:cNvPr id="612" name="PlaceHolder 3"/>
          <p:cNvSpPr>
            <a:spLocks noGrp="1"/>
          </p:cNvSpPr>
          <p:nvPr>
            <p:ph type="sldNum" idx="102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CEB759-564A-4FC4-B84C-E8B2C19E6054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41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13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" name="PlaceHolder 41"/>
          <p:cNvSpPr txBox="1"/>
          <p:nvPr/>
        </p:nvSpPr>
        <p:spPr>
          <a:xfrm>
            <a:off x="252000" y="1772640"/>
            <a:ext cx="8638920" cy="1467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PLACEHOLDER - Dijkstra erkundete Nachbarn zum Ziel, Pfeil direkt zum Ziel mit kleinerer erkundeten Fläche auf der nächsten Folie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/>
          </p:nvPr>
        </p:nvSpPr>
        <p:spPr>
          <a:xfrm>
            <a:off x="1946700" y="2528315"/>
            <a:ext cx="5250600" cy="767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34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Heuristische Funktion</a:t>
            </a:r>
            <a:endParaRPr lang="de-DE" sz="3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2"/>
          <p:cNvSpPr>
            <a:spLocks noGrp="1"/>
          </p:cNvSpPr>
          <p:nvPr>
            <p:ph type="sldNum" idx="104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AD002A-104F-4AE0-A9B8-9321344AB752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43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18" name="PlaceHolder 3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Heuristische Funktion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9" name="PlaceHolder 48"/>
          <p:cNvSpPr txBox="1"/>
          <p:nvPr/>
        </p:nvSpPr>
        <p:spPr>
          <a:xfrm>
            <a:off x="252540" y="2875320"/>
            <a:ext cx="8638920" cy="1107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„Mit begrenztem Wissen und wenig Zeit dennoch zu wahrscheinlichen Aussagen oder praktikablen Lösungen zu kommen.“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14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- „Simple </a:t>
            </a:r>
            <a:r>
              <a:rPr lang="de-DE" sz="1400" b="0" strike="noStrike" spc="-1" dirty="0" err="1">
                <a:solidFill>
                  <a:srgbClr val="000000"/>
                </a:solidFill>
                <a:latin typeface="Verdana"/>
                <a:ea typeface="Verdana"/>
              </a:rPr>
              <a:t>heuristics</a:t>
            </a:r>
            <a:r>
              <a:rPr lang="de-DE" sz="14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de-DE" sz="1400" b="0" strike="noStrike" spc="-1" dirty="0" err="1">
                <a:solidFill>
                  <a:srgbClr val="000000"/>
                </a:solidFill>
                <a:latin typeface="Verdana"/>
                <a:ea typeface="Verdana"/>
              </a:rPr>
              <a:t>that</a:t>
            </a:r>
            <a:r>
              <a:rPr lang="de-DE" sz="14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de-DE" sz="1400" b="0" strike="noStrike" spc="-1" dirty="0" err="1">
                <a:solidFill>
                  <a:srgbClr val="000000"/>
                </a:solidFill>
                <a:latin typeface="Verdana"/>
                <a:ea typeface="Verdana"/>
              </a:rPr>
              <a:t>make</a:t>
            </a:r>
            <a:r>
              <a:rPr lang="de-DE" sz="14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de-DE" sz="1400" b="0" strike="noStrike" spc="-1" dirty="0" err="1">
                <a:solidFill>
                  <a:srgbClr val="000000"/>
                </a:solidFill>
                <a:latin typeface="Verdana"/>
                <a:ea typeface="Verdana"/>
              </a:rPr>
              <a:t>us</a:t>
            </a:r>
            <a:r>
              <a:rPr lang="de-DE" sz="14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 smart“, G. Gigerenzer und P. M. Todd (1999)</a:t>
            </a:r>
            <a:endParaRPr lang="de-DE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A93A4494-4FCE-2C0D-D7CB-8E3B8FE901E2}"/>
              </a:ext>
            </a:extLst>
          </p:cNvPr>
          <p:cNvSpPr txBox="1">
            <a:spLocks/>
          </p:cNvSpPr>
          <p:nvPr/>
        </p:nvSpPr>
        <p:spPr>
          <a:xfrm>
            <a:off x="258840" y="6453360"/>
            <a:ext cx="701244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lang="de-DE" sz="2400" b="0" strike="noStrike" kern="1200" spc="-1">
                <a:solidFill>
                  <a:schemeClr val="tx1"/>
                </a:solidFill>
                <a:latin typeface="Times New 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2"/>
          <p:cNvSpPr>
            <a:spLocks noGrp="1"/>
          </p:cNvSpPr>
          <p:nvPr>
            <p:ph type="ftr" idx="106"/>
          </p:nvPr>
        </p:nvSpPr>
        <p:spPr>
          <a:xfrm>
            <a:off x="258840" y="6453360"/>
            <a:ext cx="701244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1600" b="0" strike="noStrike" spc="-1" dirty="0">
              <a:latin typeface="Times New Roman"/>
            </a:endParaRPr>
          </a:p>
        </p:txBody>
      </p:sp>
      <p:sp>
        <p:nvSpPr>
          <p:cNvPr id="622" name="PlaceHolder 3"/>
          <p:cNvSpPr>
            <a:spLocks noGrp="1"/>
          </p:cNvSpPr>
          <p:nvPr>
            <p:ph type="sldNum" idx="107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A235DD-B954-449A-9329-05FD166F514B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44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23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Heuristische Funktion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" name="PlaceHolder 53"/>
          <p:cNvSpPr txBox="1"/>
          <p:nvPr/>
        </p:nvSpPr>
        <p:spPr>
          <a:xfrm>
            <a:off x="3174480" y="2775746"/>
            <a:ext cx="2808000" cy="567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f(n) = g(n) + h(n)</a:t>
            </a:r>
          </a:p>
        </p:txBody>
      </p:sp>
      <p:sp>
        <p:nvSpPr>
          <p:cNvPr id="625" name="PlaceHolder 55"/>
          <p:cNvSpPr txBox="1"/>
          <p:nvPr/>
        </p:nvSpPr>
        <p:spPr>
          <a:xfrm>
            <a:off x="258840" y="1767746"/>
            <a:ext cx="8638920" cy="927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Veränderte Kostenfunktion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6" name="PlaceHolder 56"/>
          <p:cNvSpPr txBox="1"/>
          <p:nvPr/>
        </p:nvSpPr>
        <p:spPr>
          <a:xfrm>
            <a:off x="2238480" y="3927746"/>
            <a:ext cx="1908000" cy="567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Kosten vom Startknoten</a:t>
            </a:r>
          </a:p>
        </p:txBody>
      </p:sp>
      <p:sp>
        <p:nvSpPr>
          <p:cNvPr id="627" name="PlaceHolder 57"/>
          <p:cNvSpPr txBox="1"/>
          <p:nvPr/>
        </p:nvSpPr>
        <p:spPr>
          <a:xfrm>
            <a:off x="5478480" y="3775106"/>
            <a:ext cx="1908000" cy="126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Geschätzte Kosten bis zum Zielknoten</a:t>
            </a:r>
          </a:p>
        </p:txBody>
      </p:sp>
      <p:sp>
        <p:nvSpPr>
          <p:cNvPr id="628" name="Gerader Verbinder 627"/>
          <p:cNvSpPr/>
          <p:nvPr/>
        </p:nvSpPr>
        <p:spPr>
          <a:xfrm flipV="1">
            <a:off x="3246480" y="3343106"/>
            <a:ext cx="900000" cy="58464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9" name="Gerader Verbinder 628"/>
          <p:cNvSpPr/>
          <p:nvPr/>
        </p:nvSpPr>
        <p:spPr>
          <a:xfrm flipH="1" flipV="1">
            <a:off x="5766480" y="3343106"/>
            <a:ext cx="540000" cy="43200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/>
          </p:nvPr>
        </p:nvSpPr>
        <p:spPr>
          <a:xfrm>
            <a:off x="1946700" y="2466171"/>
            <a:ext cx="5250600" cy="767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34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Zusammenfassung &amp; Ausblick</a:t>
            </a:r>
            <a:endParaRPr lang="de-DE" sz="3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/>
          </p:nvPr>
        </p:nvSpPr>
        <p:spPr>
          <a:xfrm>
            <a:off x="251640" y="1772640"/>
            <a:ext cx="8638920" cy="3743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Berechnet kürzesten Pfad eines kanten-gewichteten Graphen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Unterstützt keine negativ gewichteten Kanten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PlaceHolder 3"/>
          <p:cNvSpPr>
            <a:spLocks noGrp="1"/>
          </p:cNvSpPr>
          <p:nvPr>
            <p:ph type="ftr" idx="109"/>
          </p:nvPr>
        </p:nvSpPr>
        <p:spPr>
          <a:xfrm>
            <a:off x="251640" y="6453360"/>
            <a:ext cx="701964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1600" b="0" strike="noStrike" spc="-1" dirty="0">
              <a:latin typeface="Times New Roman"/>
            </a:endParaRPr>
          </a:p>
        </p:txBody>
      </p:sp>
      <p:sp>
        <p:nvSpPr>
          <p:cNvPr id="634" name="PlaceHolder 4"/>
          <p:cNvSpPr>
            <a:spLocks noGrp="1"/>
          </p:cNvSpPr>
          <p:nvPr>
            <p:ph type="sldNum" idx="110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204547-5866-4949-A215-D2C72ACFCB93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46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35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Zusammenfassung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/>
          </p:nvPr>
        </p:nvSpPr>
        <p:spPr>
          <a:xfrm>
            <a:off x="251640" y="1858652"/>
            <a:ext cx="8638920" cy="3743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 dirty="0" err="1">
                <a:solidFill>
                  <a:srgbClr val="000000"/>
                </a:solidFill>
                <a:latin typeface="Verdana"/>
                <a:ea typeface="Verdana"/>
              </a:rPr>
              <a:t>Bellman</a:t>
            </a: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-Ford Algorithmus: Umgang mit negativen Kantengewichten</a:t>
            </a: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endParaRPr lang="de-DE" sz="2000" b="0" strike="noStrike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spc="-1" dirty="0">
                <a:solidFill>
                  <a:srgbClr val="000000"/>
                </a:solidFill>
                <a:latin typeface="Verdana"/>
                <a:ea typeface="Verdana"/>
              </a:rPr>
              <a:t>Dijkstra-Algorithmus: universell einsetzbar</a:t>
            </a: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endParaRPr lang="de-DE" sz="2000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A</a:t>
            </a:r>
            <a:r>
              <a:rPr lang="de-DE" sz="2000" spc="-1" dirty="0">
                <a:solidFill>
                  <a:srgbClr val="000000"/>
                </a:solidFill>
                <a:latin typeface="Verdana"/>
                <a:ea typeface="Verdana"/>
              </a:rPr>
              <a:t>*-Algorithmus: Anpassung an Problemdomäne </a:t>
            </a: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endParaRPr lang="de-DE" sz="2000" b="0" strike="noStrike" spc="-1" dirty="0">
              <a:solidFill>
                <a:srgbClr val="000000"/>
              </a:solidFill>
              <a:latin typeface="Verdana"/>
              <a:ea typeface="Verdana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None/>
              <a:tabLst>
                <a:tab pos="0" algn="l"/>
              </a:tabLst>
            </a:pPr>
            <a:r>
              <a:rPr lang="de-DE" sz="2000" spc="-1" dirty="0">
                <a:solidFill>
                  <a:srgbClr val="115E67"/>
                </a:solidFill>
                <a:latin typeface="Verdana"/>
                <a:ea typeface="Verdana"/>
                <a:sym typeface="Wingdings" panose="05000000000000000000" pitchFamily="2" charset="2"/>
              </a:rPr>
              <a:t> </a:t>
            </a:r>
            <a:r>
              <a:rPr lang="de-DE" sz="2000" spc="-1" dirty="0">
                <a:solidFill>
                  <a:srgbClr val="000000"/>
                </a:solidFill>
                <a:latin typeface="Verdana"/>
                <a:ea typeface="Verdana"/>
                <a:sym typeface="Wingdings" panose="05000000000000000000" pitchFamily="2" charset="2"/>
              </a:rPr>
              <a:t>Hohe Relevanz auch in Zukunft</a:t>
            </a:r>
            <a:endParaRPr lang="de-DE" sz="2000" b="0" strike="noStrike" spc="-1" dirty="0">
              <a:solidFill>
                <a:srgbClr val="000000"/>
              </a:solidFill>
              <a:latin typeface="Verdana"/>
              <a:ea typeface="Verdana"/>
            </a:endParaRPr>
          </a:p>
        </p:txBody>
      </p:sp>
      <p:sp>
        <p:nvSpPr>
          <p:cNvPr id="633" name="PlaceHolder 3"/>
          <p:cNvSpPr>
            <a:spLocks noGrp="1"/>
          </p:cNvSpPr>
          <p:nvPr>
            <p:ph type="ftr" idx="109"/>
          </p:nvPr>
        </p:nvSpPr>
        <p:spPr>
          <a:xfrm>
            <a:off x="251640" y="6453360"/>
            <a:ext cx="701964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1600" b="0" strike="noStrike" spc="-1" dirty="0">
              <a:latin typeface="Times New Roman"/>
            </a:endParaRPr>
          </a:p>
        </p:txBody>
      </p:sp>
      <p:sp>
        <p:nvSpPr>
          <p:cNvPr id="634" name="PlaceHolder 4"/>
          <p:cNvSpPr>
            <a:spLocks noGrp="1"/>
          </p:cNvSpPr>
          <p:nvPr>
            <p:ph type="sldNum" idx="110"/>
          </p:nvPr>
        </p:nvSpPr>
        <p:spPr>
          <a:xfrm>
            <a:off x="7451640" y="6453360"/>
            <a:ext cx="1438920" cy="28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204547-5866-4949-A215-D2C72ACFCB93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47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635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1640" cy="718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Zusammenfassung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55703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/>
          </p:nvPr>
        </p:nvSpPr>
        <p:spPr>
          <a:xfrm>
            <a:off x="1946700" y="2457293"/>
            <a:ext cx="5250600" cy="767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34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Gibt es noch Fragen?</a:t>
            </a:r>
            <a:endParaRPr lang="de-DE" sz="3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/>
          </p:nvPr>
        </p:nvSpPr>
        <p:spPr>
          <a:xfrm>
            <a:off x="1946700" y="2341883"/>
            <a:ext cx="5250600" cy="767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34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Vielen Dank für eure Aufmerksamkeit!</a:t>
            </a:r>
            <a:endParaRPr lang="de-DE" sz="3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2"/>
          <p:cNvSpPr>
            <a:spLocks noGrp="1"/>
          </p:cNvSpPr>
          <p:nvPr>
            <p:ph type="ftr" idx="44"/>
          </p:nvPr>
        </p:nvSpPr>
        <p:spPr>
          <a:xfrm>
            <a:off x="258840" y="6453360"/>
            <a:ext cx="701280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1600" b="0" strike="noStrike" spc="-1" dirty="0">
              <a:latin typeface="Times New Roman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sldNum" idx="45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F6A4ED-ECA9-4012-AEAA-FFEEA8EFC6C4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5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272" name="Inhaltsplatzhalter 2"/>
          <p:cNvSpPr/>
          <p:nvPr/>
        </p:nvSpPr>
        <p:spPr>
          <a:xfrm>
            <a:off x="252000" y="1700640"/>
            <a:ext cx="8639280" cy="38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Voraussetzungen</a:t>
            </a: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  <a:tabLst>
                <a:tab pos="0" algn="l"/>
              </a:tabLst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Graph mit einer Menge von Knoten V und Kanten E</a:t>
            </a:r>
            <a:endParaRPr lang="de-DE" sz="20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Keine negativen Zyklen </a:t>
            </a:r>
            <a:endParaRPr lang="de-DE" sz="20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Startknoten s und Zielknoten t</a:t>
            </a:r>
            <a:endParaRPr lang="de-DE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/>
          </p:nvPr>
        </p:nvSpPr>
        <p:spPr>
          <a:xfrm>
            <a:off x="251640" y="1700640"/>
            <a:ext cx="8639280" cy="388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Ablauf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Initialisierungsphase 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N-1 Runden (N = |V|) 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Suche nach negativen Zyklen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ftr" idx="47"/>
          </p:nvPr>
        </p:nvSpPr>
        <p:spPr>
          <a:xfrm>
            <a:off x="258840" y="6453360"/>
            <a:ext cx="701280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1600" b="0" strike="noStrike" spc="-1" dirty="0">
              <a:latin typeface="Times New Roman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sldNum" idx="48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AA1A7D5-EC75-4611-BDCB-5FFC5B3A6771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6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Funktionsprinzip</a:t>
            </a:r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/>
          </p:nvPr>
        </p:nvSpPr>
        <p:spPr>
          <a:xfrm>
            <a:off x="1946520" y="2664504"/>
            <a:ext cx="5250960" cy="764496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34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Negativer Zyklus</a:t>
            </a:r>
            <a:endParaRPr lang="de-DE" sz="3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/>
          </p:nvPr>
        </p:nvSpPr>
        <p:spPr>
          <a:xfrm>
            <a:off x="251640" y="1700640"/>
            <a:ext cx="8639280" cy="388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Negativer Zyklus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Pfad der aus mehreren Knoten besteht und negative Gesamtkosten besitzt</a:t>
            </a: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ftr" idx="50"/>
          </p:nvPr>
        </p:nvSpPr>
        <p:spPr>
          <a:xfrm>
            <a:off x="251640" y="6453360"/>
            <a:ext cx="702000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1600" b="0" strike="noStrike" spc="-1" dirty="0">
              <a:latin typeface="Times New Roman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sldNum" idx="51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BE6D43-C685-483C-B622-927A3EE7F712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8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Negativer Zyklus</a:t>
            </a:r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2"/>
          <p:cNvSpPr>
            <a:spLocks noGrp="1"/>
          </p:cNvSpPr>
          <p:nvPr>
            <p:ph type="ftr" idx="53"/>
          </p:nvPr>
        </p:nvSpPr>
        <p:spPr>
          <a:xfrm>
            <a:off x="258840" y="6453360"/>
            <a:ext cx="701280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>
              <a:defRPr lang="de-DE" sz="2400" b="0" strike="noStrike" spc="-1">
                <a:latin typeface="Times New Roman"/>
              </a:defRPr>
            </a:lvl1pPr>
          </a:lstStyle>
          <a:p>
            <a:endParaRPr lang="de-DE" sz="1600" b="0" strike="noStrike" spc="-1" dirty="0">
              <a:latin typeface="Times New Roman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sldNum" idx="54"/>
          </p:nvPr>
        </p:nvSpPr>
        <p:spPr>
          <a:xfrm>
            <a:off x="7451640" y="6453360"/>
            <a:ext cx="1439280" cy="285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0000"/>
                </a:solidFill>
                <a:latin typeface="Verdana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7A1E12-17B7-4A7D-BEA5-8F280328250B}" type="slidenum">
              <a:rPr lang="de-DE" sz="1200" b="0" strike="noStrike" spc="-1">
                <a:solidFill>
                  <a:srgbClr val="000000"/>
                </a:solidFill>
                <a:latin typeface="Verdana"/>
                <a:ea typeface="Verdana"/>
              </a:rPr>
              <a:t>9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title"/>
          </p:nvPr>
        </p:nvSpPr>
        <p:spPr>
          <a:xfrm>
            <a:off x="258840" y="75240"/>
            <a:ext cx="5472000" cy="71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0" strike="noStrike" spc="-1">
                <a:solidFill>
                  <a:srgbClr val="115E67"/>
                </a:solidFill>
                <a:latin typeface="Verdana"/>
                <a:ea typeface="Verdana"/>
              </a:rPr>
              <a:t>Negativer Zyklus</a:t>
            </a:r>
            <a:endParaRPr lang="de-DE" sz="2400" b="0" strike="noStrike" spc="-1">
              <a:latin typeface="Arial"/>
            </a:endParaRPr>
          </a:p>
        </p:txBody>
      </p:sp>
      <p:sp>
        <p:nvSpPr>
          <p:cNvPr id="288" name="PlaceHolder 26"/>
          <p:cNvSpPr txBox="1"/>
          <p:nvPr/>
        </p:nvSpPr>
        <p:spPr>
          <a:xfrm>
            <a:off x="251640" y="1521000"/>
            <a:ext cx="8639280" cy="3887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lang="de-DE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Initialisierungsphase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4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d[s]=0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parent[s]=s</a:t>
            </a:r>
            <a:endParaRPr lang="de-DE" sz="20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115E67"/>
              </a:buClr>
              <a:buFont typeface="Arial"/>
              <a:buChar char="•"/>
            </a:pPr>
            <a:endParaRPr lang="de-DE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latin typeface="Arial"/>
            </a:endParaRPr>
          </a:p>
        </p:txBody>
      </p:sp>
      <p:graphicFrame>
        <p:nvGraphicFramePr>
          <p:cNvPr id="289" name="Tabelle 288"/>
          <p:cNvGraphicFramePr/>
          <p:nvPr/>
        </p:nvGraphicFramePr>
        <p:xfrm>
          <a:off x="708120" y="4306320"/>
          <a:ext cx="1902960" cy="1417800"/>
        </p:xfrm>
        <a:graphic>
          <a:graphicData uri="http://schemas.openxmlformats.org/drawingml/2006/table">
            <a:tbl>
              <a:tblPr/>
              <a:tblGrid>
                <a:gridCol w="42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d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parent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115E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4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0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s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v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∞</a:t>
                      </a:r>
                      <a:endParaRPr lang="de-DE" sz="16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-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9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t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  <a:ea typeface="Verdana"/>
                        </a:rPr>
                        <a:t>∞</a:t>
                      </a:r>
                      <a:endParaRPr lang="de-DE" sz="1600" b="0" strike="noStrike" spc="-1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600" b="0" strike="noStrike" spc="-1">
                          <a:solidFill>
                            <a:srgbClr val="000000"/>
                          </a:solidFill>
                          <a:latin typeface="Verdana"/>
                        </a:rPr>
                        <a:t>-</a:t>
                      </a:r>
                    </a:p>
                  </a:txBody>
                  <a:tcPr marL="90000" marR="90000" anchor="ctr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90" name="Gruppieren 289"/>
          <p:cNvGrpSpPr/>
          <p:nvPr/>
        </p:nvGrpSpPr>
        <p:grpSpPr>
          <a:xfrm>
            <a:off x="4677480" y="3389760"/>
            <a:ext cx="3960000" cy="1268280"/>
            <a:chOff x="4677480" y="3389760"/>
            <a:chExt cx="3960000" cy="1268280"/>
          </a:xfrm>
        </p:grpSpPr>
        <p:grpSp>
          <p:nvGrpSpPr>
            <p:cNvPr id="291" name="Gruppieren 290"/>
            <p:cNvGrpSpPr/>
            <p:nvPr/>
          </p:nvGrpSpPr>
          <p:grpSpPr>
            <a:xfrm>
              <a:off x="7944840" y="3595680"/>
              <a:ext cx="692640" cy="681840"/>
              <a:chOff x="7944840" y="3595680"/>
              <a:chExt cx="692640" cy="681840"/>
            </a:xfrm>
          </p:grpSpPr>
          <p:sp>
            <p:nvSpPr>
              <p:cNvPr id="292" name="Freihandform 291"/>
              <p:cNvSpPr/>
              <p:nvPr/>
            </p:nvSpPr>
            <p:spPr>
              <a:xfrm>
                <a:off x="7944840" y="3595680"/>
                <a:ext cx="69264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BFBFBF"/>
              </a:solidFill>
              <a:ln w="0">
                <a:noFill/>
              </a:ln>
            </p:spPr>
          </p:sp>
          <p:sp>
            <p:nvSpPr>
              <p:cNvPr id="293" name="Freihandform 292"/>
              <p:cNvSpPr/>
              <p:nvPr/>
            </p:nvSpPr>
            <p:spPr>
              <a:xfrm>
                <a:off x="7944840" y="3595680"/>
                <a:ext cx="69264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noFill/>
              <a:ln w="12600">
                <a:solidFill>
                  <a:srgbClr val="000000"/>
                </a:solidFill>
                <a:round/>
              </a:ln>
            </p:spPr>
          </p:sp>
          <p:sp>
            <p:nvSpPr>
              <p:cNvPr id="294" name="Textfeld 293"/>
              <p:cNvSpPr txBox="1"/>
              <p:nvPr/>
            </p:nvSpPr>
            <p:spPr>
              <a:xfrm>
                <a:off x="8241840" y="3801240"/>
                <a:ext cx="312480" cy="30276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0" tIns="0" rIns="0" bIns="0" anchor="t">
                <a:noAutofit/>
              </a:bodyPr>
              <a:lstStyle/>
              <a:p>
                <a:r>
                  <a:rPr lang="de-DE" sz="1400" b="0" strike="noStrike" spc="-1">
                    <a:solidFill>
                      <a:srgbClr val="000000"/>
                    </a:solidFill>
                    <a:latin typeface="Calibri"/>
                  </a:rPr>
                  <a:t>t</a:t>
                </a:r>
                <a:endParaRPr lang="de-DE" sz="1400" b="0" strike="noStrike" spc="-1">
                  <a:latin typeface="Arial"/>
                </a:endParaRPr>
              </a:p>
            </p:txBody>
          </p:sp>
          <p:sp>
            <p:nvSpPr>
              <p:cNvPr id="295" name="Freihandform 294"/>
              <p:cNvSpPr/>
              <p:nvPr/>
            </p:nvSpPr>
            <p:spPr>
              <a:xfrm>
                <a:off x="7944840" y="3595680"/>
                <a:ext cx="69264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BFBFBF"/>
              </a:solidFill>
              <a:ln w="0">
                <a:noFill/>
              </a:ln>
            </p:spPr>
          </p:sp>
          <p:sp>
            <p:nvSpPr>
              <p:cNvPr id="296" name="Freihandform 295"/>
              <p:cNvSpPr/>
              <p:nvPr/>
            </p:nvSpPr>
            <p:spPr>
              <a:xfrm>
                <a:off x="7944840" y="3595680"/>
                <a:ext cx="69264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4" h="1894">
                    <a:moveTo>
                      <a:pt x="0" y="944"/>
                    </a:moveTo>
                    <a:cubicBezTo>
                      <a:pt x="0" y="778"/>
                      <a:pt x="42" y="615"/>
                      <a:pt x="131" y="472"/>
                    </a:cubicBezTo>
                    <a:cubicBezTo>
                      <a:pt x="213" y="326"/>
                      <a:pt x="337" y="208"/>
                      <a:pt x="482" y="123"/>
                    </a:cubicBezTo>
                    <a:cubicBezTo>
                      <a:pt x="630" y="41"/>
                      <a:pt x="796" y="0"/>
                      <a:pt x="965" y="0"/>
                    </a:cubicBezTo>
                    <a:cubicBezTo>
                      <a:pt x="1130" y="0"/>
                      <a:pt x="1296" y="41"/>
                      <a:pt x="1444" y="123"/>
                    </a:cubicBezTo>
                    <a:cubicBezTo>
                      <a:pt x="1589" y="208"/>
                      <a:pt x="1713" y="326"/>
                      <a:pt x="1795" y="472"/>
                    </a:cubicBezTo>
                    <a:cubicBezTo>
                      <a:pt x="1882" y="615"/>
                      <a:pt x="1924" y="778"/>
                      <a:pt x="1924" y="944"/>
                    </a:cubicBezTo>
                    <a:cubicBezTo>
                      <a:pt x="1924" y="1111"/>
                      <a:pt x="1882" y="1274"/>
                      <a:pt x="1795" y="1417"/>
                    </a:cubicBezTo>
                    <a:cubicBezTo>
                      <a:pt x="1713" y="1563"/>
                      <a:pt x="1589" y="1683"/>
                      <a:pt x="1444" y="1767"/>
                    </a:cubicBezTo>
                    <a:cubicBezTo>
                      <a:pt x="1296" y="1849"/>
                      <a:pt x="1130" y="1894"/>
                      <a:pt x="965" y="1894"/>
                    </a:cubicBezTo>
                    <a:cubicBezTo>
                      <a:pt x="796" y="1894"/>
                      <a:pt x="630" y="1849"/>
                      <a:pt x="482" y="1767"/>
                    </a:cubicBezTo>
                    <a:cubicBezTo>
                      <a:pt x="337" y="1683"/>
                      <a:pt x="213" y="1563"/>
                      <a:pt x="131" y="1417"/>
                    </a:cubicBezTo>
                    <a:cubicBezTo>
                      <a:pt x="42" y="1274"/>
                      <a:pt x="0" y="1111"/>
                      <a:pt x="0" y="944"/>
                    </a:cubicBezTo>
                    <a:close/>
                  </a:path>
                </a:pathLst>
              </a:custGeom>
              <a:noFill/>
              <a:ln w="12600">
                <a:solidFill>
                  <a:srgbClr val="000000"/>
                </a:solidFill>
                <a:round/>
              </a:ln>
            </p:spPr>
          </p:sp>
          <p:sp>
            <p:nvSpPr>
              <p:cNvPr id="297" name="Textfeld 296"/>
              <p:cNvSpPr txBox="1"/>
              <p:nvPr/>
            </p:nvSpPr>
            <p:spPr>
              <a:xfrm>
                <a:off x="8241840" y="3801240"/>
                <a:ext cx="312480" cy="30528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0" tIns="0" rIns="0" bIns="0" anchor="t">
                <a:noAutofit/>
              </a:bodyPr>
              <a:lstStyle/>
              <a:p>
                <a:r>
                  <a:rPr lang="de-DE" sz="2400" b="0" strike="noStrike" spc="-1">
                    <a:solidFill>
                      <a:srgbClr val="000000"/>
                    </a:solidFill>
                    <a:latin typeface="Calibri"/>
                  </a:rPr>
                  <a:t>t</a:t>
                </a:r>
                <a:endParaRPr lang="de-DE" sz="2400" b="0" strike="noStrike" spc="-1">
                  <a:latin typeface="Arial"/>
                </a:endParaRPr>
              </a:p>
            </p:txBody>
          </p:sp>
        </p:grpSp>
        <p:grpSp>
          <p:nvGrpSpPr>
            <p:cNvPr id="298" name="Gruppieren 297"/>
            <p:cNvGrpSpPr/>
            <p:nvPr/>
          </p:nvGrpSpPr>
          <p:grpSpPr>
            <a:xfrm>
              <a:off x="4677480" y="3595680"/>
              <a:ext cx="693000" cy="681840"/>
              <a:chOff x="4677480" y="3595680"/>
              <a:chExt cx="693000" cy="681840"/>
            </a:xfrm>
          </p:grpSpPr>
          <p:sp>
            <p:nvSpPr>
              <p:cNvPr id="299" name="Freihandform 298"/>
              <p:cNvSpPr/>
              <p:nvPr/>
            </p:nvSpPr>
            <p:spPr>
              <a:xfrm>
                <a:off x="4677480" y="3595680"/>
                <a:ext cx="69300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5" h="1894">
                    <a:moveTo>
                      <a:pt x="0" y="944"/>
                    </a:moveTo>
                    <a:cubicBezTo>
                      <a:pt x="0" y="778"/>
                      <a:pt x="44" y="615"/>
                      <a:pt x="129" y="472"/>
                    </a:cubicBezTo>
                    <a:cubicBezTo>
                      <a:pt x="213" y="326"/>
                      <a:pt x="337" y="208"/>
                      <a:pt x="480" y="123"/>
                    </a:cubicBezTo>
                    <a:cubicBezTo>
                      <a:pt x="628" y="41"/>
                      <a:pt x="794" y="0"/>
                      <a:pt x="963" y="0"/>
                    </a:cubicBezTo>
                    <a:cubicBezTo>
                      <a:pt x="1130" y="0"/>
                      <a:pt x="1296" y="41"/>
                      <a:pt x="1446" y="123"/>
                    </a:cubicBezTo>
                    <a:cubicBezTo>
                      <a:pt x="1589" y="208"/>
                      <a:pt x="1713" y="326"/>
                      <a:pt x="1796" y="472"/>
                    </a:cubicBezTo>
                    <a:cubicBezTo>
                      <a:pt x="1882" y="615"/>
                      <a:pt x="1925" y="778"/>
                      <a:pt x="1925" y="944"/>
                    </a:cubicBezTo>
                    <a:cubicBezTo>
                      <a:pt x="1925" y="1111"/>
                      <a:pt x="1882" y="1274"/>
                      <a:pt x="1796" y="1417"/>
                    </a:cubicBezTo>
                    <a:cubicBezTo>
                      <a:pt x="1713" y="1563"/>
                      <a:pt x="1589" y="1683"/>
                      <a:pt x="1446" y="1767"/>
                    </a:cubicBezTo>
                    <a:cubicBezTo>
                      <a:pt x="1296" y="1849"/>
                      <a:pt x="1130" y="1894"/>
                      <a:pt x="963" y="1894"/>
                    </a:cubicBezTo>
                    <a:cubicBezTo>
                      <a:pt x="794" y="1894"/>
                      <a:pt x="628" y="1849"/>
                      <a:pt x="480" y="1767"/>
                    </a:cubicBezTo>
                    <a:cubicBezTo>
                      <a:pt x="337" y="1683"/>
                      <a:pt x="213" y="1563"/>
                      <a:pt x="129" y="1417"/>
                    </a:cubicBezTo>
                    <a:cubicBezTo>
                      <a:pt x="44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B2B2B2"/>
              </a:solidFill>
              <a:ln w="0">
                <a:noFill/>
              </a:ln>
            </p:spPr>
          </p:sp>
          <p:sp>
            <p:nvSpPr>
              <p:cNvPr id="300" name="Freihandform 299"/>
              <p:cNvSpPr/>
              <p:nvPr/>
            </p:nvSpPr>
            <p:spPr>
              <a:xfrm>
                <a:off x="4677480" y="3595680"/>
                <a:ext cx="69300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5" h="1894">
                    <a:moveTo>
                      <a:pt x="0" y="944"/>
                    </a:moveTo>
                    <a:cubicBezTo>
                      <a:pt x="0" y="778"/>
                      <a:pt x="44" y="615"/>
                      <a:pt x="129" y="472"/>
                    </a:cubicBezTo>
                    <a:cubicBezTo>
                      <a:pt x="213" y="326"/>
                      <a:pt x="337" y="208"/>
                      <a:pt x="480" y="123"/>
                    </a:cubicBezTo>
                    <a:cubicBezTo>
                      <a:pt x="628" y="41"/>
                      <a:pt x="794" y="0"/>
                      <a:pt x="963" y="0"/>
                    </a:cubicBezTo>
                    <a:cubicBezTo>
                      <a:pt x="1130" y="0"/>
                      <a:pt x="1296" y="41"/>
                      <a:pt x="1446" y="123"/>
                    </a:cubicBezTo>
                    <a:cubicBezTo>
                      <a:pt x="1589" y="208"/>
                      <a:pt x="1713" y="326"/>
                      <a:pt x="1796" y="472"/>
                    </a:cubicBezTo>
                    <a:cubicBezTo>
                      <a:pt x="1882" y="615"/>
                      <a:pt x="1925" y="778"/>
                      <a:pt x="1925" y="944"/>
                    </a:cubicBezTo>
                    <a:cubicBezTo>
                      <a:pt x="1925" y="1111"/>
                      <a:pt x="1882" y="1274"/>
                      <a:pt x="1796" y="1417"/>
                    </a:cubicBezTo>
                    <a:cubicBezTo>
                      <a:pt x="1713" y="1563"/>
                      <a:pt x="1589" y="1683"/>
                      <a:pt x="1446" y="1767"/>
                    </a:cubicBezTo>
                    <a:cubicBezTo>
                      <a:pt x="1296" y="1849"/>
                      <a:pt x="1130" y="1894"/>
                      <a:pt x="963" y="1894"/>
                    </a:cubicBezTo>
                    <a:cubicBezTo>
                      <a:pt x="794" y="1894"/>
                      <a:pt x="628" y="1849"/>
                      <a:pt x="480" y="1767"/>
                    </a:cubicBezTo>
                    <a:cubicBezTo>
                      <a:pt x="337" y="1683"/>
                      <a:pt x="213" y="1563"/>
                      <a:pt x="129" y="1417"/>
                    </a:cubicBezTo>
                    <a:cubicBezTo>
                      <a:pt x="44" y="1274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B2B2B2"/>
              </a:solidFill>
              <a:ln w="12600">
                <a:solidFill>
                  <a:srgbClr val="000000"/>
                </a:solidFill>
                <a:round/>
              </a:ln>
            </p:spPr>
          </p:sp>
          <p:sp>
            <p:nvSpPr>
              <p:cNvPr id="301" name="Textfeld 300"/>
              <p:cNvSpPr txBox="1"/>
              <p:nvPr/>
            </p:nvSpPr>
            <p:spPr>
              <a:xfrm>
                <a:off x="4961160" y="3801240"/>
                <a:ext cx="312480" cy="305280"/>
              </a:xfrm>
              <a:prstGeom prst="rect">
                <a:avLst/>
              </a:prstGeom>
              <a:solidFill>
                <a:srgbClr val="B2B2B2"/>
              </a:solidFill>
              <a:ln w="0">
                <a:noFill/>
              </a:ln>
            </p:spPr>
            <p:txBody>
              <a:bodyPr lIns="0" tIns="0" rIns="0" bIns="0" anchor="t">
                <a:noAutofit/>
              </a:bodyPr>
              <a:lstStyle/>
              <a:p>
                <a:r>
                  <a:rPr lang="de-DE" sz="2400" b="0" strike="noStrike" spc="-1">
                    <a:solidFill>
                      <a:srgbClr val="000000"/>
                    </a:solidFill>
                    <a:latin typeface="Calibri"/>
                  </a:rPr>
                  <a:t>s</a:t>
                </a:r>
                <a:endParaRPr lang="de-DE" sz="24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302" name="Gruppieren 301"/>
            <p:cNvGrpSpPr/>
            <p:nvPr/>
          </p:nvGrpSpPr>
          <p:grpSpPr>
            <a:xfrm>
              <a:off x="6312600" y="3595680"/>
              <a:ext cx="692280" cy="681840"/>
              <a:chOff x="6312600" y="3595680"/>
              <a:chExt cx="692280" cy="681840"/>
            </a:xfrm>
          </p:grpSpPr>
          <p:sp>
            <p:nvSpPr>
              <p:cNvPr id="303" name="Freihandform 302"/>
              <p:cNvSpPr/>
              <p:nvPr/>
            </p:nvSpPr>
            <p:spPr>
              <a:xfrm>
                <a:off x="6312600" y="3595680"/>
                <a:ext cx="69228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3" h="1894">
                    <a:moveTo>
                      <a:pt x="0" y="944"/>
                    </a:moveTo>
                    <a:cubicBezTo>
                      <a:pt x="0" y="778"/>
                      <a:pt x="41" y="615"/>
                      <a:pt x="129" y="472"/>
                    </a:cubicBezTo>
                    <a:cubicBezTo>
                      <a:pt x="211" y="328"/>
                      <a:pt x="334" y="209"/>
                      <a:pt x="479" y="123"/>
                    </a:cubicBezTo>
                    <a:cubicBezTo>
                      <a:pt x="626" y="43"/>
                      <a:pt x="793" y="0"/>
                      <a:pt x="962" y="0"/>
                    </a:cubicBezTo>
                    <a:cubicBezTo>
                      <a:pt x="1128" y="0"/>
                      <a:pt x="1294" y="43"/>
                      <a:pt x="1442" y="123"/>
                    </a:cubicBezTo>
                    <a:cubicBezTo>
                      <a:pt x="1587" y="209"/>
                      <a:pt x="1711" y="328"/>
                      <a:pt x="1794" y="472"/>
                    </a:cubicBezTo>
                    <a:cubicBezTo>
                      <a:pt x="1880" y="615"/>
                      <a:pt x="1923" y="778"/>
                      <a:pt x="1923" y="944"/>
                    </a:cubicBezTo>
                    <a:cubicBezTo>
                      <a:pt x="1923" y="1111"/>
                      <a:pt x="1880" y="1276"/>
                      <a:pt x="1794" y="1420"/>
                    </a:cubicBezTo>
                    <a:cubicBezTo>
                      <a:pt x="1711" y="1564"/>
                      <a:pt x="1587" y="1683"/>
                      <a:pt x="1442" y="1767"/>
                    </a:cubicBezTo>
                    <a:cubicBezTo>
                      <a:pt x="1294" y="1849"/>
                      <a:pt x="1128" y="1894"/>
                      <a:pt x="962" y="1894"/>
                    </a:cubicBezTo>
                    <a:cubicBezTo>
                      <a:pt x="793" y="1894"/>
                      <a:pt x="626" y="1849"/>
                      <a:pt x="479" y="1767"/>
                    </a:cubicBezTo>
                    <a:cubicBezTo>
                      <a:pt x="334" y="1683"/>
                      <a:pt x="211" y="1564"/>
                      <a:pt x="129" y="1420"/>
                    </a:cubicBezTo>
                    <a:cubicBezTo>
                      <a:pt x="41" y="1276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B2B2B2"/>
              </a:solidFill>
              <a:ln w="0">
                <a:noFill/>
              </a:ln>
            </p:spPr>
          </p:sp>
          <p:sp>
            <p:nvSpPr>
              <p:cNvPr id="304" name="Freihandform 303"/>
              <p:cNvSpPr/>
              <p:nvPr/>
            </p:nvSpPr>
            <p:spPr>
              <a:xfrm>
                <a:off x="6312600" y="3595680"/>
                <a:ext cx="692280" cy="681840"/>
              </a:xfrm>
              <a:custGeom>
                <a:avLst/>
                <a:gdLst/>
                <a:ahLst/>
                <a:cxnLst/>
                <a:rect l="0" t="0" r="r" b="b"/>
                <a:pathLst>
                  <a:path w="1923" h="1894">
                    <a:moveTo>
                      <a:pt x="0" y="944"/>
                    </a:moveTo>
                    <a:cubicBezTo>
                      <a:pt x="0" y="778"/>
                      <a:pt x="41" y="615"/>
                      <a:pt x="129" y="472"/>
                    </a:cubicBezTo>
                    <a:cubicBezTo>
                      <a:pt x="211" y="328"/>
                      <a:pt x="334" y="209"/>
                      <a:pt x="479" y="123"/>
                    </a:cubicBezTo>
                    <a:cubicBezTo>
                      <a:pt x="626" y="43"/>
                      <a:pt x="793" y="0"/>
                      <a:pt x="962" y="0"/>
                    </a:cubicBezTo>
                    <a:cubicBezTo>
                      <a:pt x="1128" y="0"/>
                      <a:pt x="1294" y="43"/>
                      <a:pt x="1442" y="123"/>
                    </a:cubicBezTo>
                    <a:cubicBezTo>
                      <a:pt x="1587" y="209"/>
                      <a:pt x="1711" y="328"/>
                      <a:pt x="1794" y="472"/>
                    </a:cubicBezTo>
                    <a:cubicBezTo>
                      <a:pt x="1880" y="615"/>
                      <a:pt x="1923" y="778"/>
                      <a:pt x="1923" y="944"/>
                    </a:cubicBezTo>
                    <a:cubicBezTo>
                      <a:pt x="1923" y="1111"/>
                      <a:pt x="1880" y="1276"/>
                      <a:pt x="1794" y="1420"/>
                    </a:cubicBezTo>
                    <a:cubicBezTo>
                      <a:pt x="1711" y="1564"/>
                      <a:pt x="1587" y="1683"/>
                      <a:pt x="1442" y="1767"/>
                    </a:cubicBezTo>
                    <a:cubicBezTo>
                      <a:pt x="1294" y="1849"/>
                      <a:pt x="1128" y="1894"/>
                      <a:pt x="962" y="1894"/>
                    </a:cubicBezTo>
                    <a:cubicBezTo>
                      <a:pt x="793" y="1894"/>
                      <a:pt x="626" y="1849"/>
                      <a:pt x="479" y="1767"/>
                    </a:cubicBezTo>
                    <a:cubicBezTo>
                      <a:pt x="334" y="1683"/>
                      <a:pt x="211" y="1564"/>
                      <a:pt x="129" y="1420"/>
                    </a:cubicBezTo>
                    <a:cubicBezTo>
                      <a:pt x="41" y="1276"/>
                      <a:pt x="0" y="1111"/>
                      <a:pt x="0" y="944"/>
                    </a:cubicBezTo>
                    <a:close/>
                  </a:path>
                </a:pathLst>
              </a:custGeom>
              <a:solidFill>
                <a:srgbClr val="B2B2B2"/>
              </a:solidFill>
              <a:ln w="12600">
                <a:solidFill>
                  <a:srgbClr val="000000"/>
                </a:solidFill>
                <a:round/>
              </a:ln>
            </p:spPr>
          </p:sp>
          <p:sp>
            <p:nvSpPr>
              <p:cNvPr id="305" name="Textfeld 304"/>
              <p:cNvSpPr txBox="1"/>
              <p:nvPr/>
            </p:nvSpPr>
            <p:spPr>
              <a:xfrm>
                <a:off x="6579720" y="3801960"/>
                <a:ext cx="312480" cy="305280"/>
              </a:xfrm>
              <a:prstGeom prst="rect">
                <a:avLst/>
              </a:prstGeom>
              <a:solidFill>
                <a:srgbClr val="B2B2B2"/>
              </a:solidFill>
              <a:ln w="0">
                <a:noFill/>
              </a:ln>
            </p:spPr>
            <p:txBody>
              <a:bodyPr lIns="0" tIns="0" rIns="0" bIns="0" anchor="t">
                <a:noAutofit/>
              </a:bodyPr>
              <a:lstStyle/>
              <a:p>
                <a:r>
                  <a:rPr lang="de-DE" sz="2400" b="0" strike="noStrike" spc="-1">
                    <a:solidFill>
                      <a:srgbClr val="000000"/>
                    </a:solidFill>
                    <a:latin typeface="Calibri"/>
                  </a:rPr>
                  <a:t>v</a:t>
                </a:r>
                <a:endParaRPr lang="de-DE" sz="2400" b="0" strike="noStrike" spc="-1">
                  <a:latin typeface="Arial"/>
                </a:endParaRPr>
              </a:p>
            </p:txBody>
          </p:sp>
        </p:grpSp>
        <p:sp>
          <p:nvSpPr>
            <p:cNvPr id="306" name="Gerader Verbinder 305"/>
            <p:cNvSpPr/>
            <p:nvPr/>
          </p:nvSpPr>
          <p:spPr>
            <a:xfrm>
              <a:off x="5339160" y="3781080"/>
              <a:ext cx="1004760" cy="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7" name="Gerader Verbinder 306"/>
            <p:cNvSpPr/>
            <p:nvPr/>
          </p:nvSpPr>
          <p:spPr>
            <a:xfrm flipH="1">
              <a:off x="5339160" y="4059360"/>
              <a:ext cx="1004760" cy="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8" name="Gerader Verbinder 307"/>
            <p:cNvSpPr/>
            <p:nvPr/>
          </p:nvSpPr>
          <p:spPr>
            <a:xfrm>
              <a:off x="7003080" y="3904920"/>
              <a:ext cx="941760" cy="0"/>
            </a:xfrm>
            <a:prstGeom prst="line">
              <a:avLst/>
            </a:prstGeom>
            <a:ln w="2916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9" name="Textfeld 308"/>
            <p:cNvSpPr txBox="1"/>
            <p:nvPr/>
          </p:nvSpPr>
          <p:spPr>
            <a:xfrm>
              <a:off x="5677560" y="3389760"/>
              <a:ext cx="315000" cy="4140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ctr">
              <a:noAutofit/>
            </a:bodyPr>
            <a:lstStyle/>
            <a:p>
              <a:pPr algn="ctr">
                <a:buNone/>
              </a:pPr>
              <a:r>
                <a:rPr lang="de-DE" sz="2400" b="0" strike="noStrike" spc="-1">
                  <a:latin typeface="Calibri"/>
                </a:rPr>
                <a:t>1</a:t>
              </a:r>
            </a:p>
          </p:txBody>
        </p:sp>
        <p:sp>
          <p:nvSpPr>
            <p:cNvPr id="310" name="Textfeld 309"/>
            <p:cNvSpPr txBox="1"/>
            <p:nvPr/>
          </p:nvSpPr>
          <p:spPr>
            <a:xfrm>
              <a:off x="5605560" y="3957840"/>
              <a:ext cx="442440" cy="700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ctr">
              <a:noAutofit/>
            </a:bodyPr>
            <a:lstStyle/>
            <a:p>
              <a:pPr algn="ctr">
                <a:buNone/>
              </a:pPr>
              <a:r>
                <a:rPr lang="de-DE" sz="2400" b="0" strike="noStrike" spc="-1">
                  <a:latin typeface="Calibri"/>
                </a:rPr>
                <a:t>-3</a:t>
              </a:r>
            </a:p>
          </p:txBody>
        </p:sp>
        <p:sp>
          <p:nvSpPr>
            <p:cNvPr id="311" name="Textfeld 310"/>
            <p:cNvSpPr txBox="1"/>
            <p:nvPr/>
          </p:nvSpPr>
          <p:spPr>
            <a:xfrm>
              <a:off x="7253280" y="3548880"/>
              <a:ext cx="315000" cy="4136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ctr">
              <a:noAutofit/>
            </a:bodyPr>
            <a:lstStyle/>
            <a:p>
              <a:pPr algn="ctr">
                <a:buNone/>
              </a:pPr>
              <a:r>
                <a:rPr lang="de-DE" sz="2400" b="0" strike="noStrike" spc="-1">
                  <a:latin typeface="Calibri"/>
                </a:rPr>
                <a:t>2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FD6BD"/>
      </a:accent1>
      <a:accent2>
        <a:srgbClr val="BE531C"/>
      </a:accent2>
      <a:accent3>
        <a:srgbClr val="D9C756"/>
      </a:accent3>
      <a:accent4>
        <a:srgbClr val="115E6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FD6BD"/>
      </a:accent1>
      <a:accent2>
        <a:srgbClr val="BE531C"/>
      </a:accent2>
      <a:accent3>
        <a:srgbClr val="D9C756"/>
      </a:accent3>
      <a:accent4>
        <a:srgbClr val="115E6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8FD6BD"/>
      </a:accent1>
      <a:accent2>
        <a:srgbClr val="BE531C"/>
      </a:accent2>
      <a:accent3>
        <a:srgbClr val="D9C756"/>
      </a:accent3>
      <a:accent4>
        <a:srgbClr val="115E67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Praesentationsvorlage_FB_Informatik_PowerPoint_2017_04_27</Template>
  <TotalTime>0</TotalTime>
  <Words>1550</Words>
  <Application>Microsoft Office PowerPoint</Application>
  <PresentationFormat>Bildschirmpräsentation (4:3)</PresentationFormat>
  <Paragraphs>550</Paragraphs>
  <Slides>49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49</vt:i4>
      </vt:variant>
    </vt:vector>
  </HeadingPairs>
  <TitlesOfParts>
    <vt:vector size="57" baseType="lpstr">
      <vt:lpstr>Arial</vt:lpstr>
      <vt:lpstr>Calibri</vt:lpstr>
      <vt:lpstr>Symbol</vt:lpstr>
      <vt:lpstr>Times New Roman</vt:lpstr>
      <vt:lpstr>Verdana</vt:lpstr>
      <vt:lpstr>Wingdings</vt:lpstr>
      <vt:lpstr>Office Theme</vt:lpstr>
      <vt:lpstr>Office Theme</vt:lpstr>
      <vt:lpstr>PowerPoint-Präsentation</vt:lpstr>
      <vt:lpstr>PowerPoint-Präsentation</vt:lpstr>
      <vt:lpstr>Einleitung</vt:lpstr>
      <vt:lpstr>PowerPoint-Präsentation</vt:lpstr>
      <vt:lpstr>Funktionsprinzip</vt:lpstr>
      <vt:lpstr>Funktionsprinzip</vt:lpstr>
      <vt:lpstr>PowerPoint-Präsentation</vt:lpstr>
      <vt:lpstr>Negativer Zyklus</vt:lpstr>
      <vt:lpstr>Negativer Zyklus</vt:lpstr>
      <vt:lpstr>Negativer Zyklus</vt:lpstr>
      <vt:lpstr>Negativer Zyklus</vt:lpstr>
      <vt:lpstr>Negativer Zyklus</vt:lpstr>
      <vt:lpstr>PowerPoint-Präsentation</vt:lpstr>
      <vt:lpstr>Beispiel</vt:lpstr>
      <vt:lpstr>Beispiel</vt:lpstr>
      <vt:lpstr>Beispiel</vt:lpstr>
      <vt:lpstr>Beispiel</vt:lpstr>
      <vt:lpstr>Beispiel</vt:lpstr>
      <vt:lpstr>PowerPoint-Präsentation</vt:lpstr>
      <vt:lpstr>Anwendungen</vt:lpstr>
      <vt:lpstr>Anwendungen</vt:lpstr>
      <vt:lpstr>Anwendungen</vt:lpstr>
      <vt:lpstr>PowerPoint-Präsentation</vt:lpstr>
      <vt:lpstr>Funktionsprinzip</vt:lpstr>
      <vt:lpstr>Funktionsprinzip</vt:lpstr>
      <vt:lpstr>Funktionsprinzip</vt:lpstr>
      <vt:lpstr>Funktionsprinzip</vt:lpstr>
      <vt:lpstr>Funktionsprinzip</vt:lpstr>
      <vt:lpstr>Funktionsprinzip</vt:lpstr>
      <vt:lpstr>Laufzeit</vt:lpstr>
      <vt:lpstr>PowerPoint-Präsentation</vt:lpstr>
      <vt:lpstr>Routenplanung</vt:lpstr>
      <vt:lpstr>Segmentierung medizinischer Bilder</vt:lpstr>
      <vt:lpstr>Segmentierung medizinsicher Bilder</vt:lpstr>
      <vt:lpstr>Routing im Internet</vt:lpstr>
      <vt:lpstr>PowerPoint-Präsentation</vt:lpstr>
      <vt:lpstr>Funktionsprinzip</vt:lpstr>
      <vt:lpstr>Funktionsprinzip</vt:lpstr>
      <vt:lpstr>Funktionsprinzip</vt:lpstr>
      <vt:lpstr>Funktionsprinzip</vt:lpstr>
      <vt:lpstr>Funktionsprinzip</vt:lpstr>
      <vt:lpstr>PowerPoint-Präsentation</vt:lpstr>
      <vt:lpstr>Heuristische Funktion</vt:lpstr>
      <vt:lpstr>Heuristische Funktion</vt:lpstr>
      <vt:lpstr>PowerPoint-Präsentation</vt:lpstr>
      <vt:lpstr>Zusammenfassung</vt:lpstr>
      <vt:lpstr>Zusammenfassung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Tana Bögel</dc:creator>
  <dc:description/>
  <cp:lastModifiedBy>Tana Bögel</cp:lastModifiedBy>
  <cp:revision>84</cp:revision>
  <cp:lastPrinted>2022-07-16T16:39:29Z</cp:lastPrinted>
  <dcterms:created xsi:type="dcterms:W3CDTF">2022-06-30T13:03:22Z</dcterms:created>
  <dcterms:modified xsi:type="dcterms:W3CDTF">2022-07-16T16:41:36Z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2</vt:i4>
  </property>
  <property fmtid="{D5CDD505-2E9C-101B-9397-08002B2CF9AE}" pid="4" name="PresentationFormat">
    <vt:lpwstr>Bildschirmpräsentation (4:3)</vt:lpwstr>
  </property>
  <property fmtid="{D5CDD505-2E9C-101B-9397-08002B2CF9AE}" pid="5" name="Slides">
    <vt:i4>15</vt:i4>
  </property>
</Properties>
</file>