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CCF23-CB5C-48A6-943F-E73A798AA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63C84E-487C-4962-8F36-E4BF4D056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4D240-9AC9-4E1E-AEFA-8355EC32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1D4E7-7943-4503-94B4-6C6DFDB4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0E3DF6-B5EF-4626-B2AE-6B2628B5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53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60F50-7AF2-4F9F-B68F-830CC2AF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1B16B-5B99-40B7-A36B-880EF9BF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190FA-5B66-4662-A8CD-74412C4A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441E43-3F40-4CE9-98BF-F400D6A1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6A6D4D-6FFC-478A-842E-42DDB01F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7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0FFD4C-9551-4F88-9D9C-B85C4D57B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99B8B6-DB96-4972-87D9-8357B927E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CA5B3-EC0F-4C47-837F-EE49ADDF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D16C6-939F-454E-8976-1D8EF86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EEEAC6-341D-4459-A0E1-A63FB1AA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99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57BBA-0E16-43F7-AC72-C666B8F9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1E02-68CB-4835-BB02-A4E3F3DD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555CD-32B9-4FD0-A2F2-6857AFD0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23C758-D71D-4828-A506-1CB31BC2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DBC75E-07B2-4E55-8CDB-986E7682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ECD59-BB02-4A5A-92DD-73076342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C0C158-BC12-459B-BA03-12A5E7AF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2A034-4349-4AB6-999D-25E01AE6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2EF73-3EA6-4693-BE3A-3748C13A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EAA05-3764-4633-A34B-210FD85E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33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68B2F-5E01-44B0-906F-9A39A280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05AA5-2354-42B7-98B2-28079C39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10E41-B7DC-45CA-8734-65EE00378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59715F-340C-45C9-8A67-1F8D6CC2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DA6E3E-F424-4FBF-8F37-437D9277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19C527-8D8A-4778-B561-4F2A44D0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5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8C560-3550-4D09-8338-C2E161AE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284EE8-2DAC-4C51-922C-D267393A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C9DEB0-9454-49ED-AF5E-8411AFCE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EA7D2-00B8-4C03-AA43-AA9E82C0A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0DACC9-C4B4-4157-800E-22A045BFC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3D5E75-4001-476C-B955-B59870A7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1A0C3B-2787-4DF1-9C72-24ADD49B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034E5-2DDB-44A0-96EC-C05222CC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2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38BD-FB3C-495B-BB55-CCBA1711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1D7EC1-CA07-4934-8196-802C725C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CE8C90-D4DE-490F-A1BC-545F4411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CC4002-3453-474F-8840-FD43EB3A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93645-B2B9-4F85-B083-70009AD8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559902-33B4-46A9-89EB-3B7D743A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393C5C-568B-4A6F-8FFF-CDC403E4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9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855C0-817D-4E7D-BA77-FA949184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9D02A-52DE-4DB5-B2BB-452A40E2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E9582A-7D12-402A-9DC3-D9BF34AB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6F3F42-ADD7-44E6-829B-527B310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2BD496-A6CF-4A32-BCDE-1480139B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99169E-5F56-4C4A-ABCA-3352DF65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51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78045-2E32-4463-A7BF-70DAB6BB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FD635-8DA8-48A7-B1DF-C07DA670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9DDDA8-F5A1-4BE3-B86F-2696CA3D0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21ED34-1C58-4BB1-B9CE-74BB995C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365A3-07DB-4ED0-99B1-ADD766F2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2AF4C2-E7FC-4D09-B445-DCD93FD3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6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31EB64-4E00-4B9F-BB8B-F2C4E1FC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959CCF-BAB8-4BD0-883D-F17F5DB4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D3EB5-CDD4-452D-9F19-E8558E67C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67DD-03F8-49FB-A350-07B1C0960710}" type="datetimeFigureOut">
              <a:rPr kumimoji="1" lang="ja-JP" altLang="en-US" smtClean="0"/>
              <a:t>2019/7/14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965D4E-D506-4AA2-99D6-0A3CC056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F301E-6033-4D3A-A045-FF2E0CFD6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ADCC-420C-40ED-B641-4C0912E321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9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54013D7-EFE5-4ED0-BD88-490A9E2CE03C}"/>
              </a:ext>
            </a:extLst>
          </p:cNvPr>
          <p:cNvSpPr/>
          <p:nvPr/>
        </p:nvSpPr>
        <p:spPr>
          <a:xfrm>
            <a:off x="3967089" y="829994"/>
            <a:ext cx="3960000" cy="3960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50BE154-0894-4D1F-9893-5216447CB439}"/>
              </a:ext>
            </a:extLst>
          </p:cNvPr>
          <p:cNvCxnSpPr>
            <a:cxnSpLocks/>
          </p:cNvCxnSpPr>
          <p:nvPr/>
        </p:nvCxnSpPr>
        <p:spPr>
          <a:xfrm>
            <a:off x="4304715" y="1256512"/>
            <a:ext cx="1820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BB3E0B3-E806-4617-97D8-ED71987293D7}"/>
              </a:ext>
            </a:extLst>
          </p:cNvPr>
          <p:cNvCxnSpPr>
            <a:cxnSpLocks/>
          </p:cNvCxnSpPr>
          <p:nvPr/>
        </p:nvCxnSpPr>
        <p:spPr>
          <a:xfrm>
            <a:off x="5299464" y="1661953"/>
            <a:ext cx="10972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1E35CD-F90F-4594-9E57-54C8982E9D9F}"/>
              </a:ext>
            </a:extLst>
          </p:cNvPr>
          <p:cNvCxnSpPr>
            <a:cxnSpLocks/>
          </p:cNvCxnSpPr>
          <p:nvPr/>
        </p:nvCxnSpPr>
        <p:spPr>
          <a:xfrm>
            <a:off x="5932542" y="2067393"/>
            <a:ext cx="1820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FCA0B8-7C7B-4FB9-905C-63F396FAFAEE}"/>
              </a:ext>
            </a:extLst>
          </p:cNvPr>
          <p:cNvSpPr/>
          <p:nvPr/>
        </p:nvSpPr>
        <p:spPr>
          <a:xfrm>
            <a:off x="4435831" y="1137817"/>
            <a:ext cx="1538152" cy="237391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398CB33-52BB-4B00-98F3-8FB7BB526C9B}"/>
              </a:ext>
            </a:extLst>
          </p:cNvPr>
          <p:cNvSpPr/>
          <p:nvPr/>
        </p:nvSpPr>
        <p:spPr>
          <a:xfrm>
            <a:off x="5482383" y="1543257"/>
            <a:ext cx="745495" cy="237391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721D6F-77C8-420C-AE2F-7C9D81D5B0AB}"/>
              </a:ext>
            </a:extLst>
          </p:cNvPr>
          <p:cNvSpPr/>
          <p:nvPr/>
        </p:nvSpPr>
        <p:spPr>
          <a:xfrm>
            <a:off x="6073841" y="1948697"/>
            <a:ext cx="1538152" cy="237391"/>
          </a:xfrm>
          <a:prstGeom prst="rect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BA8FACE-70B0-4729-A9C6-CD85B7EAFB10}"/>
              </a:ext>
            </a:extLst>
          </p:cNvPr>
          <p:cNvCxnSpPr>
            <a:cxnSpLocks/>
          </p:cNvCxnSpPr>
          <p:nvPr/>
        </p:nvCxnSpPr>
        <p:spPr>
          <a:xfrm flipV="1">
            <a:off x="4177226" y="1780308"/>
            <a:ext cx="648814" cy="151196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F05F1AB-DDD1-469E-B88C-885BB6916BC0}"/>
              </a:ext>
            </a:extLst>
          </p:cNvPr>
          <p:cNvCxnSpPr>
            <a:cxnSpLocks/>
          </p:cNvCxnSpPr>
          <p:nvPr/>
        </p:nvCxnSpPr>
        <p:spPr>
          <a:xfrm flipH="1" flipV="1">
            <a:off x="4826040" y="1780308"/>
            <a:ext cx="199636" cy="121653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4B3C078-36C3-4EB6-8A66-A350C9D9486B}"/>
              </a:ext>
            </a:extLst>
          </p:cNvPr>
          <p:cNvCxnSpPr>
            <a:cxnSpLocks/>
          </p:cNvCxnSpPr>
          <p:nvPr/>
        </p:nvCxnSpPr>
        <p:spPr>
          <a:xfrm flipV="1">
            <a:off x="5025676" y="2388577"/>
            <a:ext cx="457530" cy="6082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FB07D5E-CD12-41BE-960C-C459494E232C}"/>
              </a:ext>
            </a:extLst>
          </p:cNvPr>
          <p:cNvCxnSpPr>
            <a:cxnSpLocks/>
          </p:cNvCxnSpPr>
          <p:nvPr/>
        </p:nvCxnSpPr>
        <p:spPr>
          <a:xfrm flipH="1" flipV="1">
            <a:off x="5474854" y="2388577"/>
            <a:ext cx="199636" cy="24990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8A5D55C-FA8E-4030-89D2-42573EFC88D5}"/>
              </a:ext>
            </a:extLst>
          </p:cNvPr>
          <p:cNvCxnSpPr>
            <a:cxnSpLocks/>
          </p:cNvCxnSpPr>
          <p:nvPr/>
        </p:nvCxnSpPr>
        <p:spPr>
          <a:xfrm flipH="1">
            <a:off x="5671539" y="2017699"/>
            <a:ext cx="477238" cy="642773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1398A41-3452-407A-A2C5-597B97BB7593}"/>
              </a:ext>
            </a:extLst>
          </p:cNvPr>
          <p:cNvCxnSpPr>
            <a:cxnSpLocks/>
          </p:cNvCxnSpPr>
          <p:nvPr/>
        </p:nvCxnSpPr>
        <p:spPr>
          <a:xfrm>
            <a:off x="6148777" y="2032627"/>
            <a:ext cx="171576" cy="92074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F1E3FD-338B-467E-B711-308452EEB201}"/>
              </a:ext>
            </a:extLst>
          </p:cNvPr>
          <p:cNvCxnSpPr>
            <a:cxnSpLocks/>
          </p:cNvCxnSpPr>
          <p:nvPr/>
        </p:nvCxnSpPr>
        <p:spPr>
          <a:xfrm flipH="1">
            <a:off x="6337110" y="1427733"/>
            <a:ext cx="388515" cy="1525635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DE49EF8-DC13-494C-80E9-E26C3F04A301}"/>
              </a:ext>
            </a:extLst>
          </p:cNvPr>
          <p:cNvCxnSpPr>
            <a:cxnSpLocks/>
          </p:cNvCxnSpPr>
          <p:nvPr/>
        </p:nvCxnSpPr>
        <p:spPr>
          <a:xfrm>
            <a:off x="6725625" y="1487412"/>
            <a:ext cx="168647" cy="115107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8471465-E95B-4547-BDC2-552BEC2BA018}"/>
              </a:ext>
            </a:extLst>
          </p:cNvPr>
          <p:cNvCxnSpPr>
            <a:cxnSpLocks/>
          </p:cNvCxnSpPr>
          <p:nvPr/>
        </p:nvCxnSpPr>
        <p:spPr>
          <a:xfrm flipH="1">
            <a:off x="6892128" y="2388575"/>
            <a:ext cx="293432" cy="24991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C4ADD80-3E61-491F-9BCE-514C938B62AA}"/>
              </a:ext>
            </a:extLst>
          </p:cNvPr>
          <p:cNvCxnSpPr>
            <a:cxnSpLocks/>
          </p:cNvCxnSpPr>
          <p:nvPr/>
        </p:nvCxnSpPr>
        <p:spPr>
          <a:xfrm>
            <a:off x="7157702" y="2388576"/>
            <a:ext cx="244420" cy="60072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E10AE7D-B2CF-484A-B7B8-F97F07468446}"/>
              </a:ext>
            </a:extLst>
          </p:cNvPr>
          <p:cNvCxnSpPr>
            <a:cxnSpLocks/>
          </p:cNvCxnSpPr>
          <p:nvPr/>
        </p:nvCxnSpPr>
        <p:spPr>
          <a:xfrm flipH="1">
            <a:off x="7396151" y="2599767"/>
            <a:ext cx="310516" cy="3970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C34C1FF0-A751-4F77-889E-0041C5335CE3}"/>
              </a:ext>
            </a:extLst>
          </p:cNvPr>
          <p:cNvCxnSpPr>
            <a:cxnSpLocks/>
          </p:cNvCxnSpPr>
          <p:nvPr/>
        </p:nvCxnSpPr>
        <p:spPr>
          <a:xfrm rot="20817054" flipH="1">
            <a:off x="7066987" y="3169239"/>
            <a:ext cx="814539" cy="30878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C3BA13BF-C7D2-44CB-979A-4C0AE3396F05}"/>
              </a:ext>
            </a:extLst>
          </p:cNvPr>
          <p:cNvCxnSpPr>
            <a:cxnSpLocks/>
          </p:cNvCxnSpPr>
          <p:nvPr/>
        </p:nvCxnSpPr>
        <p:spPr>
          <a:xfrm flipV="1">
            <a:off x="4010723" y="1994459"/>
            <a:ext cx="302301" cy="19609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A152AD4-D9B2-433A-9D4D-C7295DE9979F}"/>
              </a:ext>
            </a:extLst>
          </p:cNvPr>
          <p:cNvCxnSpPr>
            <a:cxnSpLocks/>
          </p:cNvCxnSpPr>
          <p:nvPr/>
        </p:nvCxnSpPr>
        <p:spPr>
          <a:xfrm rot="20817054" flipV="1">
            <a:off x="4143308" y="2014011"/>
            <a:ext cx="266230" cy="835317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ADB1E49-51BE-4766-B0AE-0D0F9D49681A}"/>
              </a:ext>
            </a:extLst>
          </p:cNvPr>
          <p:cNvCxnSpPr>
            <a:cxnSpLocks/>
          </p:cNvCxnSpPr>
          <p:nvPr/>
        </p:nvCxnSpPr>
        <p:spPr>
          <a:xfrm rot="20817054" flipV="1">
            <a:off x="4157349" y="2147770"/>
            <a:ext cx="1069134" cy="60826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ABF4DE5-9F11-4AE1-92C2-FDDB477FA917}"/>
              </a:ext>
            </a:extLst>
          </p:cNvPr>
          <p:cNvCxnSpPr>
            <a:cxnSpLocks/>
          </p:cNvCxnSpPr>
          <p:nvPr/>
        </p:nvCxnSpPr>
        <p:spPr>
          <a:xfrm rot="20817054" flipV="1">
            <a:off x="5007409" y="2108663"/>
            <a:ext cx="188442" cy="55314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782B14F-7B89-4B5F-BA3E-351F8E11FC4E}"/>
              </a:ext>
            </a:extLst>
          </p:cNvPr>
          <p:cNvCxnSpPr>
            <a:cxnSpLocks/>
          </p:cNvCxnSpPr>
          <p:nvPr/>
        </p:nvCxnSpPr>
        <p:spPr>
          <a:xfrm rot="20817054" flipV="1">
            <a:off x="4992544" y="2179861"/>
            <a:ext cx="791576" cy="44522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75B5310-7A7E-4E1A-A1E7-9B97A5E992E2}"/>
              </a:ext>
            </a:extLst>
          </p:cNvPr>
          <p:cNvCxnSpPr>
            <a:cxnSpLocks/>
          </p:cNvCxnSpPr>
          <p:nvPr/>
        </p:nvCxnSpPr>
        <p:spPr>
          <a:xfrm rot="20817054" flipV="1">
            <a:off x="5680929" y="2152669"/>
            <a:ext cx="47838" cy="30523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4ACE33D-1DCF-459D-B4B5-2163CC53C4CF}"/>
              </a:ext>
            </a:extLst>
          </p:cNvPr>
          <p:cNvCxnSpPr>
            <a:cxnSpLocks/>
          </p:cNvCxnSpPr>
          <p:nvPr/>
        </p:nvCxnSpPr>
        <p:spPr>
          <a:xfrm rot="20817054" flipH="1" flipV="1">
            <a:off x="5721609" y="2414726"/>
            <a:ext cx="282084" cy="33708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87333CA-BC9E-464B-A34A-AAD86B735867}"/>
              </a:ext>
            </a:extLst>
          </p:cNvPr>
          <p:cNvCxnSpPr>
            <a:cxnSpLocks/>
          </p:cNvCxnSpPr>
          <p:nvPr/>
        </p:nvCxnSpPr>
        <p:spPr>
          <a:xfrm rot="20817054" flipH="1">
            <a:off x="5971970" y="2256403"/>
            <a:ext cx="1013177" cy="33766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9D3AD40B-574B-4BAD-9778-C0AD65B72436}"/>
              </a:ext>
            </a:extLst>
          </p:cNvPr>
          <p:cNvCxnSpPr>
            <a:cxnSpLocks/>
          </p:cNvCxnSpPr>
          <p:nvPr/>
        </p:nvCxnSpPr>
        <p:spPr>
          <a:xfrm rot="20817054" flipH="1">
            <a:off x="6200215" y="2262403"/>
            <a:ext cx="849262" cy="103213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7FE75D7-B69C-43B4-A60C-9E7FD9F0434D}"/>
              </a:ext>
            </a:extLst>
          </p:cNvPr>
          <p:cNvCxnSpPr>
            <a:cxnSpLocks/>
          </p:cNvCxnSpPr>
          <p:nvPr/>
        </p:nvCxnSpPr>
        <p:spPr>
          <a:xfrm rot="20817054" flipH="1">
            <a:off x="6306811" y="2992969"/>
            <a:ext cx="846673" cy="298108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B991391-B97A-4196-A07C-2FF04BBF61FC}"/>
              </a:ext>
            </a:extLst>
          </p:cNvPr>
          <p:cNvCxnSpPr>
            <a:cxnSpLocks/>
          </p:cNvCxnSpPr>
          <p:nvPr/>
        </p:nvCxnSpPr>
        <p:spPr>
          <a:xfrm rot="20817054">
            <a:off x="7086490" y="2863154"/>
            <a:ext cx="395760" cy="17815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FFD200B-F2FE-4739-9581-F3C2481A5207}"/>
              </a:ext>
            </a:extLst>
          </p:cNvPr>
          <p:cNvCxnSpPr>
            <a:cxnSpLocks/>
          </p:cNvCxnSpPr>
          <p:nvPr/>
        </p:nvCxnSpPr>
        <p:spPr>
          <a:xfrm rot="20817054" flipH="1">
            <a:off x="7056756" y="3052163"/>
            <a:ext cx="486861" cy="47313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4D9E6798-FDA4-4606-9373-460FEDC1670D}"/>
              </a:ext>
            </a:extLst>
          </p:cNvPr>
          <p:cNvCxnSpPr>
            <a:cxnSpLocks/>
          </p:cNvCxnSpPr>
          <p:nvPr/>
        </p:nvCxnSpPr>
        <p:spPr>
          <a:xfrm rot="20817054" flipH="1">
            <a:off x="7249203" y="3188348"/>
            <a:ext cx="683386" cy="89895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7ACB988D-742C-40E6-9EDA-365987D0B890}"/>
              </a:ext>
            </a:extLst>
          </p:cNvPr>
          <p:cNvCxnSpPr>
            <a:cxnSpLocks/>
          </p:cNvCxnSpPr>
          <p:nvPr/>
        </p:nvCxnSpPr>
        <p:spPr>
          <a:xfrm flipH="1">
            <a:off x="7396151" y="3867047"/>
            <a:ext cx="357144" cy="22653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1" name="図 120" descr="電子機器, コンピューター が含まれている画像&#10;&#10;自動的に生成された説明">
            <a:extLst>
              <a:ext uri="{FF2B5EF4-FFF2-40B4-BE49-F238E27FC236}">
                <a16:creationId xmlns:a16="http://schemas.microsoft.com/office/drawing/2014/main" id="{36F9A7A5-83FE-41E9-9C7A-B6BB063E1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/>
          <a:stretch>
            <a:fillRect/>
          </a:stretch>
        </p:blipFill>
        <p:spPr>
          <a:xfrm rot="20447018">
            <a:off x="3826148" y="2012261"/>
            <a:ext cx="3336716" cy="3096536"/>
          </a:xfrm>
          <a:custGeom>
            <a:avLst/>
            <a:gdLst>
              <a:gd name="connsiteX0" fmla="*/ 3336716 w 3336716"/>
              <a:gd name="connsiteY0" fmla="*/ 0 h 3096536"/>
              <a:gd name="connsiteX1" fmla="*/ 3336716 w 3336716"/>
              <a:gd name="connsiteY1" fmla="*/ 3096536 h 3096536"/>
              <a:gd name="connsiteX2" fmla="*/ 2374870 w 3336716"/>
              <a:gd name="connsiteY2" fmla="*/ 3096536 h 3096536"/>
              <a:gd name="connsiteX3" fmla="*/ 442959 w 3336716"/>
              <a:gd name="connsiteY3" fmla="*/ 2423155 h 3096536"/>
              <a:gd name="connsiteX4" fmla="*/ 36955 w 3336716"/>
              <a:gd name="connsiteY4" fmla="*/ 1582682 h 3096536"/>
              <a:gd name="connsiteX5" fmla="*/ 588610 w 3336716"/>
              <a:gd name="connsiteY5" fmla="*/ 0 h 309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6716" h="3096536">
                <a:moveTo>
                  <a:pt x="3336716" y="0"/>
                </a:moveTo>
                <a:lnTo>
                  <a:pt x="3336716" y="3096536"/>
                </a:lnTo>
                <a:lnTo>
                  <a:pt x="2374870" y="3096536"/>
                </a:lnTo>
                <a:lnTo>
                  <a:pt x="442959" y="2423155"/>
                </a:lnTo>
                <a:cubicBezTo>
                  <a:pt x="98754" y="2303180"/>
                  <a:pt x="-83020" y="1926887"/>
                  <a:pt x="36955" y="1582682"/>
                </a:cubicBezTo>
                <a:lnTo>
                  <a:pt x="58861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229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Goki Sugimura</dc:creator>
  <cp:lastModifiedBy>Goki Sugimura</cp:lastModifiedBy>
  <cp:revision>10</cp:revision>
  <dcterms:created xsi:type="dcterms:W3CDTF">2019-07-14T09:03:07Z</dcterms:created>
  <dcterms:modified xsi:type="dcterms:W3CDTF">2019-07-14T09:31:30Z</dcterms:modified>
</cp:coreProperties>
</file>