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0" autoAdjust="0"/>
    <p:restoredTop sz="94660"/>
  </p:normalViewPr>
  <p:slideViewPr>
    <p:cSldViewPr snapToGrid="0">
      <p:cViewPr>
        <p:scale>
          <a:sx n="75" d="100"/>
          <a:sy n="75" d="100"/>
        </p:scale>
        <p:origin x="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10056-ABC5-4D65-A4F7-1E4D253A2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0C0210-89DA-4B86-83EE-D66E91857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31BD03-75F3-4CC9-9413-61F3EE93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C3D-5219-4AC0-9C67-8009C9C63C7A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052ECE-C804-4B91-81D9-4FDD15E5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27F32E-ADCF-4716-856C-399C61EF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0D1-9E88-4E93-9D0A-A72D21B5A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63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19490-376B-483C-BA34-A4E8871E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9EB0C5-AF43-49A2-90AD-6491D03E3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692CDC-F007-463B-8A0D-4B574371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C3D-5219-4AC0-9C67-8009C9C63C7A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AA0262-6185-4EDB-8423-6C89A828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B339A5-A68F-438A-9E04-3C043404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0D1-9E88-4E93-9D0A-A72D21B5A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14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6AAAC9-11DE-4E1A-B65E-6867FDA22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B256C3-64AD-4678-A680-4D0500F99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443AE2-5554-48C9-88FF-73279B6D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C3D-5219-4AC0-9C67-8009C9C63C7A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FE12F9-589B-48FA-A54A-7A862E12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191C7E-9A80-4092-B775-D6617F00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0D1-9E88-4E93-9D0A-A72D21B5A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20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B542B-DCFA-4FC5-A907-F2CC5FD2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741D65-D1E3-445D-94A0-F8014FF24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986E2F-97C8-479F-9DD0-BC0516AE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C3D-5219-4AC0-9C67-8009C9C63C7A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E9400F-D60A-4F41-AE53-724538C1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2699A9-BD50-4905-AA10-F47C0FC4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0D1-9E88-4E93-9D0A-A72D21B5A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4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E7863-C16D-4510-8C59-A5A98D56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9A28D6-9335-4667-A671-C36F0043E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52C997-FA91-4E39-B74A-D2DB7085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C3D-5219-4AC0-9C67-8009C9C63C7A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28D58F-33FF-4F40-9633-4A144173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6B6C6-62A0-40F9-A572-E05CD950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0D1-9E88-4E93-9D0A-A72D21B5A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05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617590-483A-40F2-9066-70B194ED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D1120B-0179-4888-87D7-3FAD395A9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9291FA-0FC1-495A-B3E4-6E8527869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FD900B-BA28-43E0-977B-15A4BC47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C3D-5219-4AC0-9C67-8009C9C63C7A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F98C6A-B00C-4BC8-8106-68598732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1EA850-6F35-4B54-8B14-E49A6B33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0D1-9E88-4E93-9D0A-A72D21B5A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37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3ACDF-C810-47C3-BFD1-A5ADA5BB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9F1495-094B-40DE-A328-7DB51A8EB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AAA734-D8DC-443F-9C6B-EE2B40F35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2B0DBA-0A7A-4C56-8E46-A71FF0A18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A28E0C-AEB2-454F-B675-305C3E8B3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CE1110-19F8-4C56-A652-63CE1E6A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C3D-5219-4AC0-9C67-8009C9C63C7A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5484FDD-2ACF-4CB2-82E9-4051ADD6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6A05AB-CF2B-4CFD-9A0F-20FBFCC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0D1-9E88-4E93-9D0A-A72D21B5A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1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49D4C5-2E47-4DD0-89DC-E0782D55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E0D546-3719-4861-8CE3-F48BA91B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C3D-5219-4AC0-9C67-8009C9C63C7A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91F6D0-8E1C-42B4-9EF3-211C14DF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74685D-824C-4C24-A2F8-551010BC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0D1-9E88-4E93-9D0A-A72D21B5A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8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B74CB9-9862-46D7-BE78-3D01E50E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C3D-5219-4AC0-9C67-8009C9C63C7A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8BC37B-F8CB-41BC-9F68-99E4A1A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7D8274-4F84-4682-A497-27A1B5E5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0D1-9E88-4E93-9D0A-A72D21B5A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60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4629D-7ABA-4160-80DA-295C8682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2BD798-4B00-497B-8D98-C779F15B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AEE2A1-80AA-4152-9644-15D968F9D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C4F5D5-1CB8-49D8-B60D-1B42A0B8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C3D-5219-4AC0-9C67-8009C9C63C7A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C18CE3-3F1C-483A-824D-EEB7471D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438662-1051-4FB2-BBC1-D6784E8A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0D1-9E88-4E93-9D0A-A72D21B5A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45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4B9D1-61DA-4398-954D-019728C9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EB16791-896D-42B6-A826-3E4AB916B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8CA75A-527E-44C7-A98F-2E8BDEDB5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E2C2C9-B19B-4737-B739-447C217B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C3D-5219-4AC0-9C67-8009C9C63C7A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7BB56D-3F7D-4413-B870-D04982C9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D457F0-35A9-4337-B9CE-E4BAAE8D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0D1-9E88-4E93-9D0A-A72D21B5A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04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6FEF8E-92F7-4DED-84A8-D602E469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1D6F92-CAAC-4368-B3D0-E7B8AB096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1B7021-3A00-4A2E-A84A-3A8EED255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1C3D-5219-4AC0-9C67-8009C9C63C7A}" type="datetimeFigureOut">
              <a:rPr kumimoji="1" lang="ja-JP" altLang="en-US" smtClean="0"/>
              <a:t>2019/5/26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AC846A-198A-4E1A-AC82-26135E91D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2E8860-A825-4CD9-9DDE-458B68896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60D1-9E88-4E93-9D0A-A72D21B5A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24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コンピューター, ラップトップ, スクリーンショット, 室内 が含まれている画像&#10;&#10;自動的に生成された説明">
            <a:extLst>
              <a:ext uri="{FF2B5EF4-FFF2-40B4-BE49-F238E27FC236}">
                <a16:creationId xmlns:a16="http://schemas.microsoft.com/office/drawing/2014/main" id="{A6A16B41-C9CE-4A33-8753-71E5C3F9AE1E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" t="15179" r="38615" b="9333"/>
          <a:stretch/>
        </p:blipFill>
        <p:spPr>
          <a:xfrm>
            <a:off x="1730324" y="541605"/>
            <a:ext cx="7132320" cy="51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2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クリーンショット, コンピューター, ラップトップ, 室内 が含まれている画像&#10;&#10;自動的に生成された説明">
            <a:extLst>
              <a:ext uri="{FF2B5EF4-FFF2-40B4-BE49-F238E27FC236}">
                <a16:creationId xmlns:a16="http://schemas.microsoft.com/office/drawing/2014/main" id="{89D03BF8-656D-4D3D-8E23-0C3D6F5A4C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15385" r="38501" b="9128"/>
          <a:stretch/>
        </p:blipFill>
        <p:spPr>
          <a:xfrm>
            <a:off x="1445260" y="610577"/>
            <a:ext cx="7132320" cy="5176912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1D762886-4E74-4102-946E-9990E5D2B5F2}"/>
              </a:ext>
            </a:extLst>
          </p:cNvPr>
          <p:cNvSpPr/>
          <p:nvPr/>
        </p:nvSpPr>
        <p:spPr>
          <a:xfrm>
            <a:off x="6290017" y="1965765"/>
            <a:ext cx="2236763" cy="1233268"/>
          </a:xfrm>
          <a:prstGeom prst="wedgeRoundRectCallout">
            <a:avLst>
              <a:gd name="adj1" fmla="val -75655"/>
              <a:gd name="adj2" fmla="val 93215"/>
              <a:gd name="adj3" fmla="val 16667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context menu</a:t>
            </a:r>
            <a:endParaRPr kumimoji="1" lang="en-US" altLang="ja-JP" sz="2000" b="1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ja-JP"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select this!</a:t>
            </a:r>
            <a:endParaRPr kumimoji="1" lang="ja-JP" altLang="en-US" sz="2000" b="1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25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コンピューター, スクリーンショット, ラップトップ, 室内 が含まれている画像&#10;&#10;自動的に生成された説明">
            <a:extLst>
              <a:ext uri="{FF2B5EF4-FFF2-40B4-BE49-F238E27FC236}">
                <a16:creationId xmlns:a16="http://schemas.microsoft.com/office/drawing/2014/main" id="{7B7E7B0C-E0E8-4CA4-9AAF-B567F117B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14975" r="38616" b="9128"/>
          <a:stretch/>
        </p:blipFill>
        <p:spPr>
          <a:xfrm>
            <a:off x="365760" y="1026942"/>
            <a:ext cx="7118252" cy="5205046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4455A83-5CA4-4E74-80E7-3125091F7A1F}"/>
              </a:ext>
            </a:extLst>
          </p:cNvPr>
          <p:cNvSpPr/>
          <p:nvPr/>
        </p:nvSpPr>
        <p:spPr>
          <a:xfrm>
            <a:off x="4711700" y="2349500"/>
            <a:ext cx="2689078" cy="965200"/>
          </a:xfrm>
          <a:prstGeom prst="wedgeRoundRectCallout">
            <a:avLst>
              <a:gd name="adj1" fmla="val -26842"/>
              <a:gd name="adj2" fmla="val -9287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</a:t>
            </a:r>
          </a:p>
          <a:p>
            <a:pPr algn="ctr"/>
            <a:r>
              <a:rPr lang="en-US" altLang="ja-JP"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generated URL!</a:t>
            </a:r>
            <a:endParaRPr kumimoji="1" lang="ja-JP" altLang="en-US" sz="2000" b="1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0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コンピューター, ラップトップ, 室内, 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0A84155D-899E-405C-BBB3-F30CE0EA6C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" t="15385" r="38500" b="9538"/>
          <a:stretch/>
        </p:blipFill>
        <p:spPr>
          <a:xfrm>
            <a:off x="2536874" y="854612"/>
            <a:ext cx="7118252" cy="5148776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6EBAB91C-E0FB-4697-9D2E-35115E6CF330}"/>
              </a:ext>
            </a:extLst>
          </p:cNvPr>
          <p:cNvSpPr/>
          <p:nvPr/>
        </p:nvSpPr>
        <p:spPr>
          <a:xfrm>
            <a:off x="5896317" y="2132232"/>
            <a:ext cx="3587262" cy="1617785"/>
          </a:xfrm>
          <a:prstGeom prst="wedgeRoundRectCallout">
            <a:avLst>
              <a:gd name="adj1" fmla="val -4896"/>
              <a:gd name="adj2" fmla="val -95193"/>
              <a:gd name="adj3" fmla="val 16667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</a:t>
            </a:r>
          </a:p>
          <a:p>
            <a:pPr algn="ctr"/>
            <a:r>
              <a:rPr kumimoji="1" lang="en-US" altLang="ja-JP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</a:t>
            </a:r>
            <a:r>
              <a:rPr kumimoji="1" lang="en-US" altLang="ja-JP" sz="24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open this link</a:t>
            </a:r>
          </a:p>
          <a:p>
            <a:pPr algn="ctr"/>
            <a:r>
              <a:rPr lang="en-US" altLang="ja-JP" sz="24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 current tab</a:t>
            </a:r>
            <a:r>
              <a:rPr kumimoji="1" lang="en-US" altLang="ja-JP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kumimoji="1" lang="ja-JP" altLang="en-US" sz="24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15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コンピューター, ラップトップ, 室内, 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87B9BA4D-1C4F-45D2-A77C-C56328734C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15385" r="38616" b="9538"/>
          <a:stretch/>
        </p:blipFill>
        <p:spPr>
          <a:xfrm>
            <a:off x="2536874" y="854612"/>
            <a:ext cx="7118252" cy="5148776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A2449A7F-0943-49C4-AA8E-1E4979FB8BE5}"/>
              </a:ext>
            </a:extLst>
          </p:cNvPr>
          <p:cNvSpPr/>
          <p:nvPr/>
        </p:nvSpPr>
        <p:spPr>
          <a:xfrm>
            <a:off x="5896317" y="2132232"/>
            <a:ext cx="3587262" cy="1617785"/>
          </a:xfrm>
          <a:prstGeom prst="wedgeRoundRectCallout">
            <a:avLst>
              <a:gd name="adj1" fmla="val -4896"/>
              <a:gd name="adj2" fmla="val -95193"/>
              <a:gd name="adj3" fmla="val 16667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</a:t>
            </a:r>
          </a:p>
          <a:p>
            <a:pPr algn="ctr"/>
            <a:r>
              <a:rPr kumimoji="1" lang="en-US" altLang="ja-JP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</a:t>
            </a:r>
            <a:r>
              <a:rPr kumimoji="1" lang="en-US" altLang="ja-JP" sz="24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open this link</a:t>
            </a:r>
          </a:p>
          <a:p>
            <a:pPr algn="ctr"/>
            <a:r>
              <a:rPr lang="en-US" altLang="ja-JP" sz="24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 new tab</a:t>
            </a:r>
            <a:r>
              <a:rPr kumimoji="1" lang="en-US" altLang="ja-JP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  <a:endParaRPr kumimoji="1" lang="ja-JP" altLang="en-US" sz="24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48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</Words>
  <Application>Microsoft Office PowerPoint</Application>
  <PresentationFormat>ワイド画面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Goki Sugimura</dc:creator>
  <cp:lastModifiedBy>Goki Sugimura</cp:lastModifiedBy>
  <cp:revision>7</cp:revision>
  <dcterms:created xsi:type="dcterms:W3CDTF">2019-05-26T06:39:43Z</dcterms:created>
  <dcterms:modified xsi:type="dcterms:W3CDTF">2019-05-26T07:01:32Z</dcterms:modified>
</cp:coreProperties>
</file>