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>
        <p:scale>
          <a:sx n="75" d="100"/>
          <a:sy n="75" d="100"/>
        </p:scale>
        <p:origin x="-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46430-3DAF-434C-8179-09C7B32C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9378D2-67E0-41B1-9208-53B8FCC4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ED59E9-D5F9-4833-BDEF-0E1F57A8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51CE1-7654-4C4D-AC47-D9716A63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A58F4-CC3A-472B-BF64-04D97450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27D43-0353-49B6-A48A-71252DE2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098614-BC9F-4E53-97FF-7CD7FC40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B3929-6AF7-42F4-AF64-7733E8E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C6B8C-E21C-4D99-83F3-ADCFA328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6D7A9-BD61-4B88-B927-A735016A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6C1704-32DA-4C8E-94EF-C8F05E54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466C14-BFA3-4A6E-BA61-A40D7260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3A090-37A4-4301-A971-2EC8616B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855AA-BC60-4F21-A643-FD3F8FAC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B6D50-82C0-40B1-9159-C84A6060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67C08-CCAA-4A23-87C0-CA9ED38B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38B08-B7F6-469B-9CB7-85B4DB4A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C985A-CAF5-4DD3-B9ED-FF48FB9A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C4FCC-7E9B-417B-BCB0-B325C361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44F59D-B1DB-495E-852C-FE8BD50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7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EF133-5862-4C62-AA25-2AA6C09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A67D6-2BF6-495C-887B-2AA414F4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8857E-8D5D-4D03-A93E-DFE12B52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20631-E298-4435-9FA4-0C199E69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BE5B5-067B-42DB-B41B-E2CD69A7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2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94FC-C93B-45A2-A2A9-0738FC4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86104D-6F3C-4867-9297-39DCCB6D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793517-BCC9-4C6D-AEA5-C3582050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875A6A-8F11-4B82-ACDA-0AD5DEBE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A8DF1-059D-4CC8-AC62-170AF312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F2F572-D03E-4353-909C-5431FF49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71601-1FE5-484D-B4CD-27ABFFE9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6D43E0-480F-4E4F-8FE4-6219269A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156660-E818-40B8-9BCA-174A5FD91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C6BE0E-88FB-47AC-83DA-A07057D20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A66C2F-4268-4C9F-9D58-65E283EC5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0AB4FD-20DD-4F4E-B003-654712DD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366A74-9993-4824-8750-041B878E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EC2AA6-145A-4473-A244-B80A2ED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B927-C856-4914-AFB3-9BB388F8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13CA1C-5EB3-4854-88B2-7022C658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6A5F30-0AB5-4478-A47E-9C6CAAFC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8CFCD9-ACFF-4356-868F-65AEEE23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9148B1-5708-44F5-B1B6-1BA581FE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D2F393-4A6A-41E6-B406-577E5956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84E3AD-562C-4D65-BFBD-5E0359E2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1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A9661-F6B1-44A5-A4E4-4A6C9E8D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8F1C3-ABA5-4822-9F3D-34868AD9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8AC9E1-C487-4258-A825-9BA9629E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8D36F-3198-49DD-AFC8-10F3EDD6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5A8E54-F67E-45C8-92BF-7DF3FD3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89049C-453B-4931-AFC1-334FA9C3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4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8F294-1523-4287-9F5A-59870596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FFA3A2-42FF-4480-A857-07BED752B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15E45C-0F2B-41BD-B4BE-F1884E8F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50CFC-5E5F-4D49-9C8C-10CEA0F7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3DF66-D925-4947-B916-A9AF6210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228E7A-656B-47AE-B5DF-AB826A5C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DEB83A-F1C2-495E-9066-DB81B43B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D26E-62F2-42FA-888C-24648409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966F2-2981-4075-8FDA-F248F574D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5CE2-93C7-47E2-9AA9-BBF27198E9F7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E6929-3AED-46D6-A0FE-8226D44B0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8A4C2-627F-462F-8836-3EA363E18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4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9321A03D-E5C0-4534-9984-E8B16D7F306A}"/>
              </a:ext>
            </a:extLst>
          </p:cNvPr>
          <p:cNvSpPr/>
          <p:nvPr/>
        </p:nvSpPr>
        <p:spPr>
          <a:xfrm>
            <a:off x="621562" y="549000"/>
            <a:ext cx="5760000" cy="5760000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85E67A0-9BFA-40D1-AC4F-0B9AE45D266B}"/>
              </a:ext>
            </a:extLst>
          </p:cNvPr>
          <p:cNvSpPr/>
          <p:nvPr/>
        </p:nvSpPr>
        <p:spPr>
          <a:xfrm>
            <a:off x="2522907" y="2015255"/>
            <a:ext cx="1541819" cy="2827487"/>
          </a:xfrm>
          <a:prstGeom prst="rightArrow">
            <a:avLst>
              <a:gd name="adj1" fmla="val 29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205ECB-D4BD-46D0-B0F6-960B100940C3}"/>
              </a:ext>
            </a:extLst>
          </p:cNvPr>
          <p:cNvSpPr txBox="1"/>
          <p:nvPr/>
        </p:nvSpPr>
        <p:spPr>
          <a:xfrm>
            <a:off x="3454074" y="3047056"/>
            <a:ext cx="1181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>
                <a:latin typeface="Lucida Console" panose="020B0609040504020204" pitchFamily="49" charset="0"/>
                <a:cs typeface="Levenim MT" panose="020B0604020202020204" pitchFamily="2" charset="-79"/>
              </a:rPr>
              <a:t>,</a:t>
            </a:r>
            <a:endParaRPr kumimoji="1" lang="ja-JP" altLang="en-US" sz="15000">
              <a:latin typeface="Lucida Console" panose="020B0609040504020204" pitchFamily="49" charset="0"/>
              <a:cs typeface="Levenim MT" panose="020B0604020202020204" pitchFamily="2" charset="-79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3A5FA0C-0ED4-4D32-B980-E43A76A7FB59}"/>
              </a:ext>
            </a:extLst>
          </p:cNvPr>
          <p:cNvSpPr/>
          <p:nvPr/>
        </p:nvSpPr>
        <p:spPr>
          <a:xfrm rot="5400000">
            <a:off x="3714526" y="2545548"/>
            <a:ext cx="2467300" cy="1766901"/>
          </a:xfrm>
          <a:prstGeom prst="rightArrow">
            <a:avLst>
              <a:gd name="adj1" fmla="val 398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321916-A10D-4F30-845A-975CC4481A90}"/>
              </a:ext>
            </a:extLst>
          </p:cNvPr>
          <p:cNvGrpSpPr/>
          <p:nvPr/>
        </p:nvGrpSpPr>
        <p:grpSpPr>
          <a:xfrm>
            <a:off x="1690186" y="1410286"/>
            <a:ext cx="5034169" cy="4037427"/>
            <a:chOff x="6753318" y="928468"/>
            <a:chExt cx="5034169" cy="4037427"/>
          </a:xfrm>
        </p:grpSpPr>
        <p:sp>
          <p:nvSpPr>
            <p:cNvPr id="4" name="中かっこ 3">
              <a:extLst>
                <a:ext uri="{FF2B5EF4-FFF2-40B4-BE49-F238E27FC236}">
                  <a16:creationId xmlns:a16="http://schemas.microsoft.com/office/drawing/2014/main" id="{3938A867-907F-4CC7-87F4-3C8F32FEE76F}"/>
                </a:ext>
              </a:extLst>
            </p:cNvPr>
            <p:cNvSpPr/>
            <p:nvPr/>
          </p:nvSpPr>
          <p:spPr>
            <a:xfrm>
              <a:off x="7150115" y="1054932"/>
              <a:ext cx="4164036" cy="3745971"/>
            </a:xfrm>
            <a:prstGeom prst="bracePair">
              <a:avLst>
                <a:gd name="adj" fmla="val 9084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4480AD1-A6C4-40FE-933A-B7E72178DDA0}"/>
                </a:ext>
              </a:extLst>
            </p:cNvPr>
            <p:cNvSpPr/>
            <p:nvPr/>
          </p:nvSpPr>
          <p:spPr>
            <a:xfrm flipH="1">
              <a:off x="6753318" y="928468"/>
              <a:ext cx="324138" cy="4037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30CA681-D8E2-4E6F-B67D-16A458AC0140}"/>
                </a:ext>
              </a:extLst>
            </p:cNvPr>
            <p:cNvSpPr/>
            <p:nvPr/>
          </p:nvSpPr>
          <p:spPr>
            <a:xfrm flipH="1">
              <a:off x="11412626" y="2219179"/>
              <a:ext cx="374861" cy="1674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BA705-D53C-41DD-BA3E-268A2BAE3C53}"/>
              </a:ext>
            </a:extLst>
          </p:cNvPr>
          <p:cNvSpPr txBox="1"/>
          <p:nvPr/>
        </p:nvSpPr>
        <p:spPr>
          <a:xfrm>
            <a:off x="433512" y="795888"/>
            <a:ext cx="1929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0">
                <a:latin typeface="HGｺﾞｼｯｸM" panose="020B0609000000000000" pitchFamily="49" charset="-128"/>
                <a:ea typeface="HGｺﾞｼｯｸM" panose="020B0609000000000000" pitchFamily="49" charset="-128"/>
                <a:cs typeface="Levenim MT" panose="020B0604020202020204" pitchFamily="2" charset="-79"/>
              </a:rPr>
              <a:t>#</a:t>
            </a:r>
            <a:endParaRPr kumimoji="1" lang="ja-JP" altLang="en-US" sz="30000">
              <a:latin typeface="HGｺﾞｼｯｸM" panose="020B0609000000000000" pitchFamily="49" charset="-128"/>
              <a:ea typeface="HGｺﾞｼｯｸM" panose="020B0609000000000000" pitchFamily="49" charset="-128"/>
              <a:cs typeface="Levenim MT" panose="020B0604020202020204" pitchFamily="2" charset="-79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A008ABD-9789-4BCA-BDAA-8822048C0D6B}"/>
              </a:ext>
            </a:extLst>
          </p:cNvPr>
          <p:cNvCxnSpPr/>
          <p:nvPr/>
        </p:nvCxnSpPr>
        <p:spPr>
          <a:xfrm>
            <a:off x="6382172" y="2504492"/>
            <a:ext cx="0" cy="189913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BA77067-0856-4BCB-ABEB-7DA0BAA6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>
            <a:fillRect/>
          </a:stretch>
        </p:blipFill>
        <p:spPr>
          <a:xfrm>
            <a:off x="2712721" y="0"/>
            <a:ext cx="6856241" cy="6858000"/>
          </a:xfrm>
          <a:custGeom>
            <a:avLst/>
            <a:gdLst>
              <a:gd name="connsiteX0" fmla="*/ 1141264 w 6856241"/>
              <a:gd name="connsiteY0" fmla="*/ 0 h 6858000"/>
              <a:gd name="connsiteX1" fmla="*/ 5713218 w 6856241"/>
              <a:gd name="connsiteY1" fmla="*/ 0 h 6858000"/>
              <a:gd name="connsiteX2" fmla="*/ 6856241 w 6856241"/>
              <a:gd name="connsiteY2" fmla="*/ 1143023 h 6858000"/>
              <a:gd name="connsiteX3" fmla="*/ 6856241 w 6856241"/>
              <a:gd name="connsiteY3" fmla="*/ 5714977 h 6858000"/>
              <a:gd name="connsiteX4" fmla="*/ 5713218 w 6856241"/>
              <a:gd name="connsiteY4" fmla="*/ 6858000 h 6858000"/>
              <a:gd name="connsiteX5" fmla="*/ 1141264 w 6856241"/>
              <a:gd name="connsiteY5" fmla="*/ 6858000 h 6858000"/>
              <a:gd name="connsiteX6" fmla="*/ 4143 w 6856241"/>
              <a:gd name="connsiteY6" fmla="*/ 5831845 h 6858000"/>
              <a:gd name="connsiteX7" fmla="*/ 0 w 6856241"/>
              <a:gd name="connsiteY7" fmla="*/ 5749812 h 6858000"/>
              <a:gd name="connsiteX8" fmla="*/ 0 w 6856241"/>
              <a:gd name="connsiteY8" fmla="*/ 1108189 h 6858000"/>
              <a:gd name="connsiteX9" fmla="*/ 4143 w 6856241"/>
              <a:gd name="connsiteY9" fmla="*/ 1026156 h 6858000"/>
              <a:gd name="connsiteX10" fmla="*/ 1141264 w 6856241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6241" h="6858000">
                <a:moveTo>
                  <a:pt x="1141264" y="0"/>
                </a:moveTo>
                <a:lnTo>
                  <a:pt x="5713218" y="0"/>
                </a:lnTo>
                <a:cubicBezTo>
                  <a:pt x="6344492" y="0"/>
                  <a:pt x="6856241" y="511749"/>
                  <a:pt x="6856241" y="1143023"/>
                </a:cubicBezTo>
                <a:lnTo>
                  <a:pt x="6856241" y="5714977"/>
                </a:lnTo>
                <a:cubicBezTo>
                  <a:pt x="6856241" y="6346251"/>
                  <a:pt x="6344492" y="6858000"/>
                  <a:pt x="5713218" y="6858000"/>
                </a:cubicBezTo>
                <a:lnTo>
                  <a:pt x="1141264" y="6858000"/>
                </a:lnTo>
                <a:cubicBezTo>
                  <a:pt x="549445" y="6858000"/>
                  <a:pt x="62677" y="6408221"/>
                  <a:pt x="4143" y="5831845"/>
                </a:cubicBezTo>
                <a:lnTo>
                  <a:pt x="0" y="5749812"/>
                </a:lnTo>
                <a:lnTo>
                  <a:pt x="0" y="1108189"/>
                </a:lnTo>
                <a:lnTo>
                  <a:pt x="4143" y="1026156"/>
                </a:lnTo>
                <a:cubicBezTo>
                  <a:pt x="62677" y="449780"/>
                  <a:pt x="549445" y="0"/>
                  <a:pt x="1141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282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HGｺﾞｼｯｸM</vt:lpstr>
      <vt:lpstr>游ゴシック</vt:lpstr>
      <vt:lpstr>游ゴシック Light</vt:lpstr>
      <vt:lpstr>Arial</vt:lpstr>
      <vt:lpstr>Lucida Console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Goki Sugimura</dc:creator>
  <cp:lastModifiedBy>Goki Sugimura</cp:lastModifiedBy>
  <cp:revision>8</cp:revision>
  <dcterms:created xsi:type="dcterms:W3CDTF">2019-05-17T17:16:40Z</dcterms:created>
  <dcterms:modified xsi:type="dcterms:W3CDTF">2019-05-17T18:07:05Z</dcterms:modified>
</cp:coreProperties>
</file>