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46430-3DAF-434C-8179-09C7B32C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378D2-67E0-41B1-9208-53B8FCC4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D59E9-D5F9-4833-BDEF-0E1F57A8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51CE1-7654-4C4D-AC47-D9716A6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58F4-CC3A-472B-BF64-04D97450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7D43-0353-49B6-A48A-71252DE2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98614-BC9F-4E53-97FF-7CD7FC40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3929-6AF7-42F4-AF64-7733E8E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C6B8C-E21C-4D99-83F3-ADCFA32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6D7A9-BD61-4B88-B927-A735016A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6C1704-32DA-4C8E-94EF-C8F05E54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66C14-BFA3-4A6E-BA61-A40D7260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3A090-37A4-4301-A971-2EC8616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855AA-BC60-4F21-A643-FD3F8FAC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B6D50-82C0-40B1-9159-C84A6060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67C08-CCAA-4A23-87C0-CA9ED38B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38B08-B7F6-469B-9CB7-85B4DB4A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C985A-CAF5-4DD3-B9ED-FF48FB9A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C4FCC-7E9B-417B-BCB0-B325C361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44F59D-B1DB-495E-852C-FE8BD50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7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EF133-5862-4C62-AA25-2AA6C09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A67D6-2BF6-495C-887B-2AA414F4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8857E-8D5D-4D03-A93E-DFE12B5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20631-E298-4435-9FA4-0C199E69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BE5B5-067B-42DB-B41B-E2CD69A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94FC-C93B-45A2-A2A9-0738FC4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6104D-6F3C-4867-9297-39DCCB6D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793517-BCC9-4C6D-AEA5-C3582050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875A6A-8F11-4B82-ACDA-0AD5DEB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A8DF1-059D-4CC8-AC62-170AF312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F2F572-D03E-4353-909C-5431FF49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71601-1FE5-484D-B4CD-27ABFFE9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6D43E0-480F-4E4F-8FE4-6219269A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156660-E818-40B8-9BCA-174A5FD9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C6BE0E-88FB-47AC-83DA-A07057D2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A66C2F-4268-4C9F-9D58-65E283EC5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0AB4FD-20DD-4F4E-B003-654712DD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366A74-9993-4824-8750-041B878E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EC2AA6-145A-4473-A244-B80A2ED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B927-C856-4914-AFB3-9BB388F8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13CA1C-5EB3-4854-88B2-7022C658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6A5F30-0AB5-4478-A47E-9C6CAAFC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8CFCD9-ACFF-4356-868F-65AEEE23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9148B1-5708-44F5-B1B6-1BA581F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D2F393-4A6A-41E6-B406-577E5956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4E3AD-562C-4D65-BFBD-5E0359E2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1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A9661-F6B1-44A5-A4E4-4A6C9E8D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8F1C3-ABA5-4822-9F3D-34868AD9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8AC9E1-C487-4258-A825-9BA9629E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8D36F-3198-49DD-AFC8-10F3EDD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5A8E54-F67E-45C8-92BF-7DF3FD3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89049C-453B-4931-AFC1-334FA9C3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8F294-1523-4287-9F5A-59870596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FFA3A2-42FF-4480-A857-07BED752B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15E45C-0F2B-41BD-B4BE-F1884E8F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50CFC-5E5F-4D49-9C8C-10CEA0F7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3DF66-D925-4947-B916-A9AF6210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228E7A-656B-47AE-B5DF-AB826A5C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DEB83A-F1C2-495E-9066-DB81B43B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D26E-62F2-42FA-888C-24648409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966F2-2981-4075-8FDA-F248F574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5CE2-93C7-47E2-9AA9-BBF27198E9F7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E6929-3AED-46D6-A0FE-8226D44B0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8A4C2-627F-462F-8836-3EA363E18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FDC6-D7EF-43F2-A4A2-CDC7F1F09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4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9321A03D-E5C0-4534-9984-E8B16D7F306A}"/>
              </a:ext>
            </a:extLst>
          </p:cNvPr>
          <p:cNvSpPr/>
          <p:nvPr/>
        </p:nvSpPr>
        <p:spPr>
          <a:xfrm>
            <a:off x="621562" y="549000"/>
            <a:ext cx="5760000" cy="5760000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85E67A0-9BFA-40D1-AC4F-0B9AE45D266B}"/>
              </a:ext>
            </a:extLst>
          </p:cNvPr>
          <p:cNvSpPr/>
          <p:nvPr/>
        </p:nvSpPr>
        <p:spPr>
          <a:xfrm>
            <a:off x="2522907" y="2015255"/>
            <a:ext cx="1541819" cy="2827487"/>
          </a:xfrm>
          <a:prstGeom prst="rightArrow">
            <a:avLst>
              <a:gd name="adj1" fmla="val 29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205ECB-D4BD-46D0-B0F6-960B100940C3}"/>
              </a:ext>
            </a:extLst>
          </p:cNvPr>
          <p:cNvSpPr txBox="1"/>
          <p:nvPr/>
        </p:nvSpPr>
        <p:spPr>
          <a:xfrm>
            <a:off x="3454074" y="3047056"/>
            <a:ext cx="1181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>
                <a:latin typeface="Lucida Console" panose="020B0609040504020204" pitchFamily="49" charset="0"/>
                <a:cs typeface="Levenim MT" panose="020B0604020202020204" pitchFamily="2" charset="-79"/>
              </a:rPr>
              <a:t>,</a:t>
            </a:r>
            <a:endParaRPr kumimoji="1" lang="ja-JP" altLang="en-US" sz="15000">
              <a:latin typeface="Lucida Console" panose="020B0609040504020204" pitchFamily="49" charset="0"/>
              <a:cs typeface="Levenim MT" panose="020B0604020202020204" pitchFamily="2" charset="-79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3A5FA0C-0ED4-4D32-B980-E43A76A7FB59}"/>
              </a:ext>
            </a:extLst>
          </p:cNvPr>
          <p:cNvSpPr/>
          <p:nvPr/>
        </p:nvSpPr>
        <p:spPr>
          <a:xfrm rot="5400000">
            <a:off x="3714526" y="2545548"/>
            <a:ext cx="2467300" cy="1766901"/>
          </a:xfrm>
          <a:prstGeom prst="rightArrow">
            <a:avLst>
              <a:gd name="adj1" fmla="val 398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321916-A10D-4F30-845A-975CC4481A90}"/>
              </a:ext>
            </a:extLst>
          </p:cNvPr>
          <p:cNvGrpSpPr/>
          <p:nvPr/>
        </p:nvGrpSpPr>
        <p:grpSpPr>
          <a:xfrm>
            <a:off x="1690186" y="1410286"/>
            <a:ext cx="5034169" cy="4037427"/>
            <a:chOff x="6753318" y="928468"/>
            <a:chExt cx="5034169" cy="4037427"/>
          </a:xfrm>
        </p:grpSpPr>
        <p:sp>
          <p:nvSpPr>
            <p:cNvPr id="4" name="中かっこ 3">
              <a:extLst>
                <a:ext uri="{FF2B5EF4-FFF2-40B4-BE49-F238E27FC236}">
                  <a16:creationId xmlns:a16="http://schemas.microsoft.com/office/drawing/2014/main" id="{3938A867-907F-4CC7-87F4-3C8F32FEE76F}"/>
                </a:ext>
              </a:extLst>
            </p:cNvPr>
            <p:cNvSpPr/>
            <p:nvPr/>
          </p:nvSpPr>
          <p:spPr>
            <a:xfrm>
              <a:off x="7150115" y="1054932"/>
              <a:ext cx="4164036" cy="3745971"/>
            </a:xfrm>
            <a:prstGeom prst="bracePair">
              <a:avLst>
                <a:gd name="adj" fmla="val 9084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480AD1-A6C4-40FE-933A-B7E72178DDA0}"/>
                </a:ext>
              </a:extLst>
            </p:cNvPr>
            <p:cNvSpPr/>
            <p:nvPr/>
          </p:nvSpPr>
          <p:spPr>
            <a:xfrm flipH="1">
              <a:off x="6753318" y="928468"/>
              <a:ext cx="324138" cy="4037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30CA681-D8E2-4E6F-B67D-16A458AC0140}"/>
                </a:ext>
              </a:extLst>
            </p:cNvPr>
            <p:cNvSpPr/>
            <p:nvPr/>
          </p:nvSpPr>
          <p:spPr>
            <a:xfrm flipH="1">
              <a:off x="11412626" y="2219179"/>
              <a:ext cx="374861" cy="1674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BA705-D53C-41DD-BA3E-268A2BAE3C53}"/>
              </a:ext>
            </a:extLst>
          </p:cNvPr>
          <p:cNvSpPr txBox="1"/>
          <p:nvPr/>
        </p:nvSpPr>
        <p:spPr>
          <a:xfrm>
            <a:off x="433512" y="795888"/>
            <a:ext cx="1929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0">
                <a:latin typeface="HGｺﾞｼｯｸM" panose="020B0609000000000000" pitchFamily="49" charset="-128"/>
                <a:ea typeface="HGｺﾞｼｯｸM" panose="020B0609000000000000" pitchFamily="49" charset="-128"/>
                <a:cs typeface="Levenim MT" panose="020B0604020202020204" pitchFamily="2" charset="-79"/>
              </a:rPr>
              <a:t>#</a:t>
            </a:r>
            <a:endParaRPr kumimoji="1" lang="ja-JP" altLang="en-US" sz="30000">
              <a:latin typeface="HGｺﾞｼｯｸM" panose="020B0609000000000000" pitchFamily="49" charset="-128"/>
              <a:ea typeface="HGｺﾞｼｯｸM" panose="020B0609000000000000" pitchFamily="49" charset="-128"/>
              <a:cs typeface="Levenim MT" panose="020B0604020202020204" pitchFamily="2" charset="-79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A008ABD-9789-4BCA-BDAA-8822048C0D6B}"/>
              </a:ext>
            </a:extLst>
          </p:cNvPr>
          <p:cNvCxnSpPr/>
          <p:nvPr/>
        </p:nvCxnSpPr>
        <p:spPr>
          <a:xfrm>
            <a:off x="6382172" y="2504492"/>
            <a:ext cx="0" cy="189913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12FF7BC-5748-48A1-B78B-50596197C413}"/>
              </a:ext>
            </a:extLst>
          </p:cNvPr>
          <p:cNvSpPr>
            <a:spLocks noChangeAspect="1"/>
          </p:cNvSpPr>
          <p:nvPr/>
        </p:nvSpPr>
        <p:spPr>
          <a:xfrm>
            <a:off x="1708965" y="655683"/>
            <a:ext cx="8774069" cy="554663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A77067-0856-4BCB-ABEB-7DA0BAA6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>
            <a:fillRect/>
          </a:stretch>
        </p:blipFill>
        <p:spPr>
          <a:xfrm>
            <a:off x="4275699" y="952221"/>
            <a:ext cx="3640602" cy="3641536"/>
          </a:xfrm>
          <a:custGeom>
            <a:avLst/>
            <a:gdLst>
              <a:gd name="connsiteX0" fmla="*/ 1141264 w 6856241"/>
              <a:gd name="connsiteY0" fmla="*/ 0 h 6858000"/>
              <a:gd name="connsiteX1" fmla="*/ 5713218 w 6856241"/>
              <a:gd name="connsiteY1" fmla="*/ 0 h 6858000"/>
              <a:gd name="connsiteX2" fmla="*/ 6856241 w 6856241"/>
              <a:gd name="connsiteY2" fmla="*/ 1143023 h 6858000"/>
              <a:gd name="connsiteX3" fmla="*/ 6856241 w 6856241"/>
              <a:gd name="connsiteY3" fmla="*/ 5714977 h 6858000"/>
              <a:gd name="connsiteX4" fmla="*/ 5713218 w 6856241"/>
              <a:gd name="connsiteY4" fmla="*/ 6858000 h 6858000"/>
              <a:gd name="connsiteX5" fmla="*/ 1141264 w 6856241"/>
              <a:gd name="connsiteY5" fmla="*/ 6858000 h 6858000"/>
              <a:gd name="connsiteX6" fmla="*/ 4143 w 6856241"/>
              <a:gd name="connsiteY6" fmla="*/ 5831845 h 6858000"/>
              <a:gd name="connsiteX7" fmla="*/ 0 w 6856241"/>
              <a:gd name="connsiteY7" fmla="*/ 5749812 h 6858000"/>
              <a:gd name="connsiteX8" fmla="*/ 0 w 6856241"/>
              <a:gd name="connsiteY8" fmla="*/ 1108189 h 6858000"/>
              <a:gd name="connsiteX9" fmla="*/ 4143 w 6856241"/>
              <a:gd name="connsiteY9" fmla="*/ 1026156 h 6858000"/>
              <a:gd name="connsiteX10" fmla="*/ 1141264 w 6856241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6241" h="6858000">
                <a:moveTo>
                  <a:pt x="1141264" y="0"/>
                </a:moveTo>
                <a:lnTo>
                  <a:pt x="5713218" y="0"/>
                </a:lnTo>
                <a:cubicBezTo>
                  <a:pt x="6344492" y="0"/>
                  <a:pt x="6856241" y="511749"/>
                  <a:pt x="6856241" y="1143023"/>
                </a:cubicBezTo>
                <a:lnTo>
                  <a:pt x="6856241" y="5714977"/>
                </a:lnTo>
                <a:cubicBezTo>
                  <a:pt x="6856241" y="6346251"/>
                  <a:pt x="6344492" y="6858000"/>
                  <a:pt x="5713218" y="6858000"/>
                </a:cubicBezTo>
                <a:lnTo>
                  <a:pt x="1141264" y="6858000"/>
                </a:lnTo>
                <a:cubicBezTo>
                  <a:pt x="549445" y="6858000"/>
                  <a:pt x="62677" y="6408221"/>
                  <a:pt x="4143" y="5831845"/>
                </a:cubicBezTo>
                <a:lnTo>
                  <a:pt x="0" y="5749812"/>
                </a:lnTo>
                <a:lnTo>
                  <a:pt x="0" y="1108189"/>
                </a:lnTo>
                <a:lnTo>
                  <a:pt x="4143" y="1026156"/>
                </a:lnTo>
                <a:cubicBezTo>
                  <a:pt x="62677" y="449780"/>
                  <a:pt x="549445" y="0"/>
                  <a:pt x="1141264" y="0"/>
                </a:cubicBezTo>
                <a:close/>
              </a:path>
            </a:pathLst>
          </a:cu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0CE268-6422-43D5-A5E1-9313B19DB511}"/>
              </a:ext>
            </a:extLst>
          </p:cNvPr>
          <p:cNvSpPr txBox="1"/>
          <p:nvPr/>
        </p:nvSpPr>
        <p:spPr>
          <a:xfrm>
            <a:off x="2062934" y="4854933"/>
            <a:ext cx="8324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>
                <a:latin typeface="Bodoni MT Black" panose="020B0604020202020204" pitchFamily="18" charset="0"/>
              </a:rPr>
              <a:t>CoordinateHopper</a:t>
            </a:r>
            <a:endParaRPr kumimoji="1" lang="ja-JP" altLang="en-US" sz="6600">
              <a:latin typeface="Bodoni MT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12FF7BC-5748-48A1-B78B-50596197C413}"/>
              </a:ext>
            </a:extLst>
          </p:cNvPr>
          <p:cNvSpPr>
            <a:spLocks noChangeAspect="1"/>
          </p:cNvSpPr>
          <p:nvPr/>
        </p:nvSpPr>
        <p:spPr>
          <a:xfrm>
            <a:off x="1146251" y="877793"/>
            <a:ext cx="9475995" cy="37903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A77067-0856-4BCB-ABEB-7DA0BAA6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>
            <a:fillRect/>
          </a:stretch>
        </p:blipFill>
        <p:spPr>
          <a:xfrm>
            <a:off x="1405890" y="1195754"/>
            <a:ext cx="3158042" cy="3158852"/>
          </a:xfrm>
          <a:custGeom>
            <a:avLst/>
            <a:gdLst>
              <a:gd name="connsiteX0" fmla="*/ 1141264 w 6856241"/>
              <a:gd name="connsiteY0" fmla="*/ 0 h 6858000"/>
              <a:gd name="connsiteX1" fmla="*/ 5713218 w 6856241"/>
              <a:gd name="connsiteY1" fmla="*/ 0 h 6858000"/>
              <a:gd name="connsiteX2" fmla="*/ 6856241 w 6856241"/>
              <a:gd name="connsiteY2" fmla="*/ 1143023 h 6858000"/>
              <a:gd name="connsiteX3" fmla="*/ 6856241 w 6856241"/>
              <a:gd name="connsiteY3" fmla="*/ 5714977 h 6858000"/>
              <a:gd name="connsiteX4" fmla="*/ 5713218 w 6856241"/>
              <a:gd name="connsiteY4" fmla="*/ 6858000 h 6858000"/>
              <a:gd name="connsiteX5" fmla="*/ 1141264 w 6856241"/>
              <a:gd name="connsiteY5" fmla="*/ 6858000 h 6858000"/>
              <a:gd name="connsiteX6" fmla="*/ 4143 w 6856241"/>
              <a:gd name="connsiteY6" fmla="*/ 5831845 h 6858000"/>
              <a:gd name="connsiteX7" fmla="*/ 0 w 6856241"/>
              <a:gd name="connsiteY7" fmla="*/ 5749812 h 6858000"/>
              <a:gd name="connsiteX8" fmla="*/ 0 w 6856241"/>
              <a:gd name="connsiteY8" fmla="*/ 1108189 h 6858000"/>
              <a:gd name="connsiteX9" fmla="*/ 4143 w 6856241"/>
              <a:gd name="connsiteY9" fmla="*/ 1026156 h 6858000"/>
              <a:gd name="connsiteX10" fmla="*/ 1141264 w 6856241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6241" h="6858000">
                <a:moveTo>
                  <a:pt x="1141264" y="0"/>
                </a:moveTo>
                <a:lnTo>
                  <a:pt x="5713218" y="0"/>
                </a:lnTo>
                <a:cubicBezTo>
                  <a:pt x="6344492" y="0"/>
                  <a:pt x="6856241" y="511749"/>
                  <a:pt x="6856241" y="1143023"/>
                </a:cubicBezTo>
                <a:lnTo>
                  <a:pt x="6856241" y="5714977"/>
                </a:lnTo>
                <a:cubicBezTo>
                  <a:pt x="6856241" y="6346251"/>
                  <a:pt x="6344492" y="6858000"/>
                  <a:pt x="5713218" y="6858000"/>
                </a:cubicBezTo>
                <a:lnTo>
                  <a:pt x="1141264" y="6858000"/>
                </a:lnTo>
                <a:cubicBezTo>
                  <a:pt x="549445" y="6858000"/>
                  <a:pt x="62677" y="6408221"/>
                  <a:pt x="4143" y="5831845"/>
                </a:cubicBezTo>
                <a:lnTo>
                  <a:pt x="0" y="5749812"/>
                </a:lnTo>
                <a:lnTo>
                  <a:pt x="0" y="1108189"/>
                </a:lnTo>
                <a:lnTo>
                  <a:pt x="4143" y="1026156"/>
                </a:lnTo>
                <a:cubicBezTo>
                  <a:pt x="62677" y="449780"/>
                  <a:pt x="549445" y="0"/>
                  <a:pt x="1141264" y="0"/>
                </a:cubicBezTo>
                <a:close/>
              </a:path>
            </a:pathLst>
          </a:cu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C571EB-065A-4D69-9FFB-DE977AF61F3E}"/>
              </a:ext>
            </a:extLst>
          </p:cNvPr>
          <p:cNvSpPr txBox="1"/>
          <p:nvPr/>
        </p:nvSpPr>
        <p:spPr>
          <a:xfrm rot="819113">
            <a:off x="832803" y="-186935"/>
            <a:ext cx="10102892" cy="5919849"/>
          </a:xfrm>
          <a:custGeom>
            <a:avLst/>
            <a:gdLst/>
            <a:ahLst/>
            <a:cxnLst/>
            <a:rect l="l" t="t" r="r" b="b"/>
            <a:pathLst>
              <a:path w="10102892" h="5919849">
                <a:moveTo>
                  <a:pt x="9359952" y="2827918"/>
                </a:moveTo>
                <a:lnTo>
                  <a:pt x="9359952" y="2847823"/>
                </a:lnTo>
                <a:lnTo>
                  <a:pt x="9423153" y="2847823"/>
                </a:lnTo>
                <a:lnTo>
                  <a:pt x="9423153" y="3221056"/>
                </a:lnTo>
                <a:lnTo>
                  <a:pt x="9359952" y="3221056"/>
                </a:lnTo>
                <a:lnTo>
                  <a:pt x="9359952" y="3241460"/>
                </a:lnTo>
                <a:lnTo>
                  <a:pt x="9715768" y="3241460"/>
                </a:lnTo>
                <a:lnTo>
                  <a:pt x="9715768" y="3221056"/>
                </a:lnTo>
                <a:lnTo>
                  <a:pt x="9649581" y="3221056"/>
                </a:lnTo>
                <a:lnTo>
                  <a:pt x="9649581" y="2982685"/>
                </a:lnTo>
                <a:cubicBezTo>
                  <a:pt x="9649581" y="2976050"/>
                  <a:pt x="9653728" y="2964438"/>
                  <a:pt x="9662021" y="2947850"/>
                </a:cubicBezTo>
                <a:cubicBezTo>
                  <a:pt x="9670316" y="2931262"/>
                  <a:pt x="9680434" y="2917328"/>
                  <a:pt x="9692378" y="2906048"/>
                </a:cubicBezTo>
                <a:lnTo>
                  <a:pt x="9694368" y="2908039"/>
                </a:lnTo>
                <a:cubicBezTo>
                  <a:pt x="9692378" y="2912351"/>
                  <a:pt x="9691383" y="2918489"/>
                  <a:pt x="9691383" y="2926451"/>
                </a:cubicBezTo>
                <a:cubicBezTo>
                  <a:pt x="9691383" y="2949343"/>
                  <a:pt x="9699179" y="2968336"/>
                  <a:pt x="9714771" y="2983432"/>
                </a:cubicBezTo>
                <a:cubicBezTo>
                  <a:pt x="9730366" y="2998527"/>
                  <a:pt x="9750105" y="3006074"/>
                  <a:pt x="9773991" y="3006074"/>
                </a:cubicBezTo>
                <a:cubicBezTo>
                  <a:pt x="9799537" y="3006074"/>
                  <a:pt x="9821019" y="2996868"/>
                  <a:pt x="9838436" y="2978455"/>
                </a:cubicBezTo>
                <a:cubicBezTo>
                  <a:pt x="9855855" y="2960042"/>
                  <a:pt x="9864562" y="2937234"/>
                  <a:pt x="9864563" y="2910029"/>
                </a:cubicBezTo>
                <a:cubicBezTo>
                  <a:pt x="9864563" y="2884152"/>
                  <a:pt x="9857181" y="2863582"/>
                  <a:pt x="9842417" y="2848321"/>
                </a:cubicBezTo>
                <a:cubicBezTo>
                  <a:pt x="9827654" y="2833060"/>
                  <a:pt x="9807831" y="2825429"/>
                  <a:pt x="9782948" y="2825430"/>
                </a:cubicBezTo>
                <a:cubicBezTo>
                  <a:pt x="9738161" y="2825430"/>
                  <a:pt x="9694368" y="2859436"/>
                  <a:pt x="9651571" y="2927447"/>
                </a:cubicBezTo>
                <a:lnTo>
                  <a:pt x="9649581" y="2927447"/>
                </a:lnTo>
                <a:lnTo>
                  <a:pt x="9649580" y="2814481"/>
                </a:lnTo>
                <a:cubicBezTo>
                  <a:pt x="9617067" y="2823439"/>
                  <a:pt x="9575929" y="2827918"/>
                  <a:pt x="9526165" y="2827918"/>
                </a:cubicBezTo>
                <a:close/>
                <a:moveTo>
                  <a:pt x="9099533" y="2843252"/>
                </a:moveTo>
                <a:cubicBezTo>
                  <a:pt x="9105691" y="2840991"/>
                  <a:pt x="9112876" y="2839861"/>
                  <a:pt x="9121087" y="2839861"/>
                </a:cubicBezTo>
                <a:cubicBezTo>
                  <a:pt x="9150946" y="2839861"/>
                  <a:pt x="9165875" y="2857942"/>
                  <a:pt x="9165875" y="2894104"/>
                </a:cubicBezTo>
                <a:lnTo>
                  <a:pt x="9165875" y="3012046"/>
                </a:lnTo>
                <a:lnTo>
                  <a:pt x="9071821" y="3012046"/>
                </a:lnTo>
                <a:lnTo>
                  <a:pt x="9071821" y="2894104"/>
                </a:lnTo>
                <a:cubicBezTo>
                  <a:pt x="9071821" y="2866983"/>
                  <a:pt x="9081058" y="2850032"/>
                  <a:pt x="9099533" y="2843252"/>
                </a:cubicBezTo>
                <a:close/>
                <a:moveTo>
                  <a:pt x="8995868" y="2836564"/>
                </a:moveTo>
                <a:cubicBezTo>
                  <a:pt x="8963811" y="2847305"/>
                  <a:pt x="8934968" y="2863417"/>
                  <a:pt x="8909339" y="2884898"/>
                </a:cubicBezTo>
                <a:cubicBezTo>
                  <a:pt x="8858082" y="2927861"/>
                  <a:pt x="8832454" y="2981192"/>
                  <a:pt x="8832453" y="3044890"/>
                </a:cubicBezTo>
                <a:cubicBezTo>
                  <a:pt x="8832454" y="3104276"/>
                  <a:pt x="8857585" y="3154124"/>
                  <a:pt x="8907847" y="3194433"/>
                </a:cubicBezTo>
                <a:cubicBezTo>
                  <a:pt x="8958109" y="3234742"/>
                  <a:pt x="9020894" y="3254896"/>
                  <a:pt x="9096205" y="3254896"/>
                </a:cubicBezTo>
                <a:cubicBezTo>
                  <a:pt x="9187108" y="3254896"/>
                  <a:pt x="9264574" y="3212762"/>
                  <a:pt x="9328604" y="3128495"/>
                </a:cubicBezTo>
                <a:lnTo>
                  <a:pt x="9312680" y="3111077"/>
                </a:lnTo>
                <a:cubicBezTo>
                  <a:pt x="9287466" y="3145249"/>
                  <a:pt x="9258519" y="3172288"/>
                  <a:pt x="9225841" y="3192193"/>
                </a:cubicBezTo>
                <a:cubicBezTo>
                  <a:pt x="9193163" y="3212099"/>
                  <a:pt x="9161895" y="3222052"/>
                  <a:pt x="9132035" y="3222052"/>
                </a:cubicBezTo>
                <a:cubicBezTo>
                  <a:pt x="9117770" y="3222052"/>
                  <a:pt x="9105826" y="3218237"/>
                  <a:pt x="9096204" y="3210606"/>
                </a:cubicBezTo>
                <a:cubicBezTo>
                  <a:pt x="9086584" y="3202975"/>
                  <a:pt x="9080114" y="3193189"/>
                  <a:pt x="9076797" y="3181245"/>
                </a:cubicBezTo>
                <a:cubicBezTo>
                  <a:pt x="9073480" y="3169301"/>
                  <a:pt x="9071820" y="3149230"/>
                  <a:pt x="9071821" y="3121030"/>
                </a:cubicBezTo>
                <a:lnTo>
                  <a:pt x="9071821" y="3032450"/>
                </a:lnTo>
                <a:lnTo>
                  <a:pt x="9337064" y="3032450"/>
                </a:lnTo>
                <a:cubicBezTo>
                  <a:pt x="9327444" y="2967092"/>
                  <a:pt x="9300820" y="2915420"/>
                  <a:pt x="9257193" y="2877434"/>
                </a:cubicBezTo>
                <a:cubicBezTo>
                  <a:pt x="9213566" y="2839446"/>
                  <a:pt x="9161728" y="2820453"/>
                  <a:pt x="9101679" y="2820453"/>
                </a:cubicBezTo>
                <a:cubicBezTo>
                  <a:pt x="9063195" y="2820453"/>
                  <a:pt x="9027924" y="2825823"/>
                  <a:pt x="8995868" y="2836564"/>
                </a:cubicBezTo>
                <a:close/>
                <a:moveTo>
                  <a:pt x="8496970" y="2870093"/>
                </a:moveTo>
                <a:cubicBezTo>
                  <a:pt x="8506509" y="2866195"/>
                  <a:pt x="8516088" y="2864246"/>
                  <a:pt x="8525710" y="2864246"/>
                </a:cubicBezTo>
                <a:cubicBezTo>
                  <a:pt x="8546610" y="2864246"/>
                  <a:pt x="8557061" y="2881663"/>
                  <a:pt x="8557060" y="2916498"/>
                </a:cubicBezTo>
                <a:lnTo>
                  <a:pt x="8557061" y="3140438"/>
                </a:lnTo>
                <a:cubicBezTo>
                  <a:pt x="8557061" y="3161671"/>
                  <a:pt x="8554738" y="3176517"/>
                  <a:pt x="8550094" y="3184977"/>
                </a:cubicBezTo>
                <a:cubicBezTo>
                  <a:pt x="8545449" y="3193437"/>
                  <a:pt x="8536989" y="3197668"/>
                  <a:pt x="8524714" y="3197667"/>
                </a:cubicBezTo>
                <a:cubicBezTo>
                  <a:pt x="8507462" y="3197667"/>
                  <a:pt x="8488717" y="3189208"/>
                  <a:pt x="8468480" y="3172288"/>
                </a:cubicBezTo>
                <a:lnTo>
                  <a:pt x="8468480" y="2887635"/>
                </a:lnTo>
                <a:cubicBezTo>
                  <a:pt x="8477935" y="2879839"/>
                  <a:pt x="8487433" y="2873991"/>
                  <a:pt x="8496970" y="2870093"/>
                </a:cubicBezTo>
                <a:close/>
                <a:moveTo>
                  <a:pt x="8178851" y="2827918"/>
                </a:moveTo>
                <a:lnTo>
                  <a:pt x="8178851" y="2847823"/>
                </a:lnTo>
                <a:lnTo>
                  <a:pt x="8242052" y="2847824"/>
                </a:lnTo>
                <a:lnTo>
                  <a:pt x="8242052" y="3448480"/>
                </a:lnTo>
                <a:lnTo>
                  <a:pt x="8178852" y="3448480"/>
                </a:lnTo>
                <a:lnTo>
                  <a:pt x="8178851" y="3468883"/>
                </a:lnTo>
                <a:lnTo>
                  <a:pt x="8535662" y="3468884"/>
                </a:lnTo>
                <a:lnTo>
                  <a:pt x="8535662" y="3448480"/>
                </a:lnTo>
                <a:lnTo>
                  <a:pt x="8468480" y="3448480"/>
                </a:lnTo>
                <a:lnTo>
                  <a:pt x="8468480" y="3197667"/>
                </a:lnTo>
                <a:lnTo>
                  <a:pt x="8479429" y="3204634"/>
                </a:lnTo>
                <a:cubicBezTo>
                  <a:pt x="8483741" y="3207288"/>
                  <a:pt x="8489382" y="3210938"/>
                  <a:pt x="8496349" y="3215582"/>
                </a:cubicBezTo>
                <a:cubicBezTo>
                  <a:pt x="8532511" y="3238806"/>
                  <a:pt x="8569004" y="3250418"/>
                  <a:pt x="8605831" y="3250418"/>
                </a:cubicBezTo>
                <a:cubicBezTo>
                  <a:pt x="8659244" y="3250417"/>
                  <a:pt x="8703866" y="3229351"/>
                  <a:pt x="8739696" y="3187217"/>
                </a:cubicBezTo>
                <a:cubicBezTo>
                  <a:pt x="8775527" y="3145083"/>
                  <a:pt x="8793442" y="3092499"/>
                  <a:pt x="8793442" y="3029464"/>
                </a:cubicBezTo>
                <a:cubicBezTo>
                  <a:pt x="8793442" y="2970410"/>
                  <a:pt x="8775609" y="2920812"/>
                  <a:pt x="8739946" y="2880668"/>
                </a:cubicBezTo>
                <a:cubicBezTo>
                  <a:pt x="8704281" y="2840525"/>
                  <a:pt x="8660239" y="2820453"/>
                  <a:pt x="8607821" y="2820453"/>
                </a:cubicBezTo>
                <a:cubicBezTo>
                  <a:pt x="8585924" y="2820453"/>
                  <a:pt x="8564774" y="2823937"/>
                  <a:pt x="8544371" y="2830904"/>
                </a:cubicBezTo>
                <a:cubicBezTo>
                  <a:pt x="8523968" y="2837871"/>
                  <a:pt x="8498670" y="2848985"/>
                  <a:pt x="8468480" y="2864246"/>
                </a:cubicBezTo>
                <a:lnTo>
                  <a:pt x="8468481" y="2814481"/>
                </a:lnTo>
                <a:cubicBezTo>
                  <a:pt x="8418052" y="2823439"/>
                  <a:pt x="8376250" y="2827918"/>
                  <a:pt x="8343074" y="2827918"/>
                </a:cubicBezTo>
                <a:close/>
                <a:moveTo>
                  <a:pt x="7858795" y="2870093"/>
                </a:moveTo>
                <a:cubicBezTo>
                  <a:pt x="7868334" y="2866195"/>
                  <a:pt x="7877913" y="2864246"/>
                  <a:pt x="7887535" y="2864246"/>
                </a:cubicBezTo>
                <a:cubicBezTo>
                  <a:pt x="7908436" y="2864246"/>
                  <a:pt x="7918886" y="2881663"/>
                  <a:pt x="7918886" y="2916499"/>
                </a:cubicBezTo>
                <a:lnTo>
                  <a:pt x="7918886" y="3140438"/>
                </a:lnTo>
                <a:cubicBezTo>
                  <a:pt x="7918886" y="3161671"/>
                  <a:pt x="7916563" y="3176517"/>
                  <a:pt x="7911919" y="3184977"/>
                </a:cubicBezTo>
                <a:cubicBezTo>
                  <a:pt x="7907274" y="3193437"/>
                  <a:pt x="7898814" y="3197667"/>
                  <a:pt x="7886539" y="3197667"/>
                </a:cubicBezTo>
                <a:cubicBezTo>
                  <a:pt x="7869287" y="3197667"/>
                  <a:pt x="7850542" y="3189208"/>
                  <a:pt x="7830305" y="3172288"/>
                </a:cubicBezTo>
                <a:lnTo>
                  <a:pt x="7830306" y="2887635"/>
                </a:lnTo>
                <a:cubicBezTo>
                  <a:pt x="7839761" y="2879839"/>
                  <a:pt x="7849257" y="2873991"/>
                  <a:pt x="7858795" y="2870093"/>
                </a:cubicBezTo>
                <a:close/>
                <a:moveTo>
                  <a:pt x="7540676" y="2827918"/>
                </a:moveTo>
                <a:lnTo>
                  <a:pt x="7540676" y="2847823"/>
                </a:lnTo>
                <a:lnTo>
                  <a:pt x="7603877" y="2847824"/>
                </a:lnTo>
                <a:lnTo>
                  <a:pt x="7603877" y="3448480"/>
                </a:lnTo>
                <a:lnTo>
                  <a:pt x="7540676" y="3448480"/>
                </a:lnTo>
                <a:lnTo>
                  <a:pt x="7540676" y="3468883"/>
                </a:lnTo>
                <a:lnTo>
                  <a:pt x="7897487" y="3468884"/>
                </a:lnTo>
                <a:lnTo>
                  <a:pt x="7897487" y="3448480"/>
                </a:lnTo>
                <a:lnTo>
                  <a:pt x="7830305" y="3448480"/>
                </a:lnTo>
                <a:lnTo>
                  <a:pt x="7830305" y="3197668"/>
                </a:lnTo>
                <a:lnTo>
                  <a:pt x="7841254" y="3204634"/>
                </a:lnTo>
                <a:cubicBezTo>
                  <a:pt x="7845566" y="3207288"/>
                  <a:pt x="7851207" y="3210938"/>
                  <a:pt x="7858174" y="3215583"/>
                </a:cubicBezTo>
                <a:cubicBezTo>
                  <a:pt x="7894336" y="3238806"/>
                  <a:pt x="7930829" y="3250418"/>
                  <a:pt x="7967656" y="3250418"/>
                </a:cubicBezTo>
                <a:cubicBezTo>
                  <a:pt x="8021069" y="3250418"/>
                  <a:pt x="8065691" y="3229351"/>
                  <a:pt x="8101521" y="3187217"/>
                </a:cubicBezTo>
                <a:cubicBezTo>
                  <a:pt x="8137352" y="3145083"/>
                  <a:pt x="8155267" y="3092499"/>
                  <a:pt x="8155267" y="3029464"/>
                </a:cubicBezTo>
                <a:cubicBezTo>
                  <a:pt x="8155267" y="2970410"/>
                  <a:pt x="8137434" y="2920811"/>
                  <a:pt x="8101771" y="2880668"/>
                </a:cubicBezTo>
                <a:cubicBezTo>
                  <a:pt x="8066105" y="2840525"/>
                  <a:pt x="8022064" y="2820453"/>
                  <a:pt x="7969646" y="2820453"/>
                </a:cubicBezTo>
                <a:cubicBezTo>
                  <a:pt x="7947749" y="2820453"/>
                  <a:pt x="7926599" y="2823937"/>
                  <a:pt x="7906196" y="2830904"/>
                </a:cubicBezTo>
                <a:cubicBezTo>
                  <a:pt x="7885793" y="2837871"/>
                  <a:pt x="7860495" y="2848985"/>
                  <a:pt x="7830305" y="2864246"/>
                </a:cubicBezTo>
                <a:lnTo>
                  <a:pt x="7830306" y="2814481"/>
                </a:lnTo>
                <a:cubicBezTo>
                  <a:pt x="7779877" y="2823439"/>
                  <a:pt x="7738075" y="2827918"/>
                  <a:pt x="7704899" y="2827918"/>
                </a:cubicBezTo>
                <a:close/>
                <a:moveTo>
                  <a:pt x="7201103" y="2842661"/>
                </a:moveTo>
                <a:cubicBezTo>
                  <a:pt x="7207158" y="2840131"/>
                  <a:pt x="7214498" y="2838866"/>
                  <a:pt x="7223124" y="2838866"/>
                </a:cubicBezTo>
                <a:cubicBezTo>
                  <a:pt x="7240707" y="2838866"/>
                  <a:pt x="7252817" y="2843428"/>
                  <a:pt x="7259452" y="2852551"/>
                </a:cubicBezTo>
                <a:cubicBezTo>
                  <a:pt x="7266086" y="2861675"/>
                  <a:pt x="7269404" y="2878180"/>
                  <a:pt x="7269405" y="2902067"/>
                </a:cubicBezTo>
                <a:lnTo>
                  <a:pt x="7269404" y="3171292"/>
                </a:lnTo>
                <a:cubicBezTo>
                  <a:pt x="7269404" y="3194184"/>
                  <a:pt x="7265673" y="3210440"/>
                  <a:pt x="7258207" y="3220061"/>
                </a:cubicBezTo>
                <a:cubicBezTo>
                  <a:pt x="7250742" y="3229683"/>
                  <a:pt x="7237721" y="3234493"/>
                  <a:pt x="7219142" y="3234493"/>
                </a:cubicBezTo>
                <a:cubicBezTo>
                  <a:pt x="7203550" y="3234493"/>
                  <a:pt x="7192518" y="3229766"/>
                  <a:pt x="7186049" y="3220310"/>
                </a:cubicBezTo>
                <a:cubicBezTo>
                  <a:pt x="7179580" y="3210855"/>
                  <a:pt x="7176345" y="3194515"/>
                  <a:pt x="7176345" y="3171292"/>
                </a:cubicBezTo>
                <a:lnTo>
                  <a:pt x="7176345" y="2906048"/>
                </a:lnTo>
                <a:cubicBezTo>
                  <a:pt x="7176345" y="2881498"/>
                  <a:pt x="7179829" y="2864163"/>
                  <a:pt x="7186795" y="2854044"/>
                </a:cubicBezTo>
                <a:cubicBezTo>
                  <a:pt x="7190279" y="2848985"/>
                  <a:pt x="7195048" y="2845190"/>
                  <a:pt x="7201103" y="2842661"/>
                </a:cubicBezTo>
                <a:close/>
                <a:moveTo>
                  <a:pt x="7106177" y="2835880"/>
                </a:moveTo>
                <a:cubicBezTo>
                  <a:pt x="7071508" y="2846165"/>
                  <a:pt x="7041152" y="2861592"/>
                  <a:pt x="7015108" y="2882161"/>
                </a:cubicBezTo>
                <a:cubicBezTo>
                  <a:pt x="6963021" y="2923300"/>
                  <a:pt x="6936979" y="2977543"/>
                  <a:pt x="6936978" y="3044891"/>
                </a:cubicBezTo>
                <a:cubicBezTo>
                  <a:pt x="6936979" y="3107594"/>
                  <a:pt x="6963021" y="3158271"/>
                  <a:pt x="7015108" y="3196921"/>
                </a:cubicBezTo>
                <a:cubicBezTo>
                  <a:pt x="7067196" y="3235571"/>
                  <a:pt x="7136201" y="3254896"/>
                  <a:pt x="7222128" y="3254897"/>
                </a:cubicBezTo>
                <a:cubicBezTo>
                  <a:pt x="7310045" y="3254897"/>
                  <a:pt x="7379964" y="3236235"/>
                  <a:pt x="7431885" y="3198912"/>
                </a:cubicBezTo>
                <a:cubicBezTo>
                  <a:pt x="7483806" y="3161588"/>
                  <a:pt x="7509766" y="3111575"/>
                  <a:pt x="7509767" y="3048872"/>
                </a:cubicBezTo>
                <a:cubicBezTo>
                  <a:pt x="7509767" y="2979533"/>
                  <a:pt x="7483972" y="2924129"/>
                  <a:pt x="7432383" y="2882659"/>
                </a:cubicBezTo>
                <a:cubicBezTo>
                  <a:pt x="7380794" y="2841188"/>
                  <a:pt x="7311041" y="2820453"/>
                  <a:pt x="7223124" y="2820453"/>
                </a:cubicBezTo>
                <a:cubicBezTo>
                  <a:pt x="7179829" y="2820453"/>
                  <a:pt x="7140847" y="2825596"/>
                  <a:pt x="7106177" y="2835880"/>
                </a:cubicBezTo>
                <a:close/>
                <a:moveTo>
                  <a:pt x="9155190" y="2229111"/>
                </a:moveTo>
                <a:cubicBezTo>
                  <a:pt x="9164597" y="2229111"/>
                  <a:pt x="9169301" y="2236166"/>
                  <a:pt x="9169302" y="2250277"/>
                </a:cubicBezTo>
                <a:lnTo>
                  <a:pt x="9169301" y="2340104"/>
                </a:lnTo>
                <a:cubicBezTo>
                  <a:pt x="9169301" y="2344922"/>
                  <a:pt x="9167838" y="2348766"/>
                  <a:pt x="9164913" y="2351634"/>
                </a:cubicBezTo>
                <a:cubicBezTo>
                  <a:pt x="9161987" y="2354502"/>
                  <a:pt x="9158058" y="2355936"/>
                  <a:pt x="9153125" y="2355936"/>
                </a:cubicBezTo>
                <a:cubicBezTo>
                  <a:pt x="9142342" y="2355936"/>
                  <a:pt x="9136950" y="2350429"/>
                  <a:pt x="9136949" y="2339416"/>
                </a:cubicBezTo>
                <a:lnTo>
                  <a:pt x="9136950" y="2235478"/>
                </a:lnTo>
                <a:cubicBezTo>
                  <a:pt x="9145209" y="2231233"/>
                  <a:pt x="9151289" y="2229111"/>
                  <a:pt x="9155190" y="2229111"/>
                </a:cubicBezTo>
                <a:close/>
                <a:moveTo>
                  <a:pt x="9501742" y="2129475"/>
                </a:moveTo>
                <a:lnTo>
                  <a:pt x="9501741" y="2135670"/>
                </a:lnTo>
                <a:lnTo>
                  <a:pt x="9535986" y="2135670"/>
                </a:lnTo>
                <a:lnTo>
                  <a:pt x="9535986" y="2420123"/>
                </a:lnTo>
                <a:lnTo>
                  <a:pt x="9501741" y="2420123"/>
                </a:lnTo>
                <a:lnTo>
                  <a:pt x="9501741" y="2427178"/>
                </a:lnTo>
                <a:lnTo>
                  <a:pt x="9617381" y="2427178"/>
                </a:lnTo>
                <a:lnTo>
                  <a:pt x="9617381" y="2129475"/>
                </a:lnTo>
                <a:close/>
                <a:moveTo>
                  <a:pt x="9295685" y="2123452"/>
                </a:moveTo>
                <a:cubicBezTo>
                  <a:pt x="9296143" y="2127238"/>
                  <a:pt x="9296372" y="2132056"/>
                  <a:pt x="9296372" y="2137907"/>
                </a:cubicBezTo>
                <a:cubicBezTo>
                  <a:pt x="9296372" y="2161999"/>
                  <a:pt x="9291554" y="2186664"/>
                  <a:pt x="9281917" y="2211903"/>
                </a:cubicBezTo>
                <a:lnTo>
                  <a:pt x="9290521" y="2211903"/>
                </a:lnTo>
                <a:cubicBezTo>
                  <a:pt x="9294193" y="2203413"/>
                  <a:pt x="9298094" y="2197305"/>
                  <a:pt x="9302222" y="2193576"/>
                </a:cubicBezTo>
                <a:cubicBezTo>
                  <a:pt x="9306353" y="2189847"/>
                  <a:pt x="9313694" y="2187984"/>
                  <a:pt x="9324250" y="2187983"/>
                </a:cubicBezTo>
                <a:lnTo>
                  <a:pt x="9358149" y="2189360"/>
                </a:lnTo>
                <a:cubicBezTo>
                  <a:pt x="9378111" y="2189360"/>
                  <a:pt x="9396553" y="2186693"/>
                  <a:pt x="9413475" y="2181358"/>
                </a:cubicBezTo>
                <a:cubicBezTo>
                  <a:pt x="9430397" y="2176024"/>
                  <a:pt x="9443331" y="2168079"/>
                  <a:pt x="9452279" y="2157525"/>
                </a:cubicBezTo>
                <a:lnTo>
                  <a:pt x="9452967" y="2158213"/>
                </a:lnTo>
                <a:cubicBezTo>
                  <a:pt x="9445625" y="2168194"/>
                  <a:pt x="9438799" y="2176655"/>
                  <a:pt x="9432490" y="2183595"/>
                </a:cubicBezTo>
                <a:cubicBezTo>
                  <a:pt x="9426180" y="2190536"/>
                  <a:pt x="9414306" y="2202094"/>
                  <a:pt x="9396869" y="2218270"/>
                </a:cubicBezTo>
                <a:cubicBezTo>
                  <a:pt x="9372891" y="2240985"/>
                  <a:pt x="9356572" y="2260258"/>
                  <a:pt x="9347911" y="2276090"/>
                </a:cubicBezTo>
                <a:cubicBezTo>
                  <a:pt x="9339250" y="2291921"/>
                  <a:pt x="9334919" y="2307638"/>
                  <a:pt x="9334919" y="2323240"/>
                </a:cubicBezTo>
                <a:cubicBezTo>
                  <a:pt x="9334918" y="2335630"/>
                  <a:pt x="9339077" y="2345840"/>
                  <a:pt x="9347395" y="2353871"/>
                </a:cubicBezTo>
                <a:cubicBezTo>
                  <a:pt x="9355712" y="2361902"/>
                  <a:pt x="9366352" y="2365917"/>
                  <a:pt x="9379317" y="2365917"/>
                </a:cubicBezTo>
                <a:cubicBezTo>
                  <a:pt x="9392166" y="2365917"/>
                  <a:pt x="9402520" y="2362618"/>
                  <a:pt x="9410377" y="2356022"/>
                </a:cubicBezTo>
                <a:cubicBezTo>
                  <a:pt x="9418235" y="2349426"/>
                  <a:pt x="9423398" y="2340850"/>
                  <a:pt x="9425864" y="2330296"/>
                </a:cubicBezTo>
                <a:cubicBezTo>
                  <a:pt x="9428331" y="2319741"/>
                  <a:pt x="9429564" y="2307065"/>
                  <a:pt x="9429564" y="2292266"/>
                </a:cubicBezTo>
                <a:lnTo>
                  <a:pt x="9429564" y="2287619"/>
                </a:lnTo>
                <a:cubicBezTo>
                  <a:pt x="9429565" y="2250793"/>
                  <a:pt x="9435387" y="2218643"/>
                  <a:pt x="9447031" y="2191167"/>
                </a:cubicBezTo>
                <a:cubicBezTo>
                  <a:pt x="9458675" y="2163691"/>
                  <a:pt x="9471781" y="2143930"/>
                  <a:pt x="9486352" y="2131884"/>
                </a:cubicBezTo>
                <a:lnTo>
                  <a:pt x="9482566" y="2125517"/>
                </a:lnTo>
                <a:cubicBezTo>
                  <a:pt x="9475108" y="2130451"/>
                  <a:pt x="9463579" y="2132917"/>
                  <a:pt x="9447977" y="2132917"/>
                </a:cubicBezTo>
                <a:cubicBezTo>
                  <a:pt x="9442012" y="2132917"/>
                  <a:pt x="9430023" y="2131368"/>
                  <a:pt x="9412012" y="2128271"/>
                </a:cubicBezTo>
                <a:cubicBezTo>
                  <a:pt x="9393312" y="2125288"/>
                  <a:pt x="9377710" y="2123797"/>
                  <a:pt x="9365205" y="2123797"/>
                </a:cubicBezTo>
                <a:cubicBezTo>
                  <a:pt x="9340081" y="2123797"/>
                  <a:pt x="9319604" y="2128729"/>
                  <a:pt x="9303772" y="2138596"/>
                </a:cubicBezTo>
                <a:lnTo>
                  <a:pt x="9303771" y="2135670"/>
                </a:lnTo>
                <a:cubicBezTo>
                  <a:pt x="9303771" y="2131655"/>
                  <a:pt x="9303542" y="2127582"/>
                  <a:pt x="9303084" y="2123452"/>
                </a:cubicBezTo>
                <a:close/>
                <a:moveTo>
                  <a:pt x="8590206" y="2263011"/>
                </a:moveTo>
                <a:lnTo>
                  <a:pt x="8590206" y="2305688"/>
                </a:lnTo>
                <a:lnTo>
                  <a:pt x="8783627" y="2305688"/>
                </a:lnTo>
                <a:lnTo>
                  <a:pt x="8783627" y="2263011"/>
                </a:lnTo>
                <a:close/>
                <a:moveTo>
                  <a:pt x="9120386" y="2132659"/>
                </a:moveTo>
                <a:cubicBezTo>
                  <a:pt x="9105846" y="2138567"/>
                  <a:pt x="9092839" y="2147429"/>
                  <a:pt x="9081367" y="2159246"/>
                </a:cubicBezTo>
                <a:cubicBezTo>
                  <a:pt x="9058422" y="2182878"/>
                  <a:pt x="9046950" y="2212878"/>
                  <a:pt x="9046950" y="2249245"/>
                </a:cubicBezTo>
                <a:cubicBezTo>
                  <a:pt x="9046950" y="2283202"/>
                  <a:pt x="9057161" y="2311137"/>
                  <a:pt x="9077581" y="2333049"/>
                </a:cubicBezTo>
                <a:cubicBezTo>
                  <a:pt x="9098001" y="2354961"/>
                  <a:pt x="9123872" y="2365916"/>
                  <a:pt x="9155191" y="2365917"/>
                </a:cubicBezTo>
                <a:cubicBezTo>
                  <a:pt x="9184789" y="2365917"/>
                  <a:pt x="9209052" y="2358374"/>
                  <a:pt x="9227982" y="2343288"/>
                </a:cubicBezTo>
                <a:cubicBezTo>
                  <a:pt x="9246910" y="2328202"/>
                  <a:pt x="9256374" y="2308843"/>
                  <a:pt x="9256375" y="2285210"/>
                </a:cubicBezTo>
                <a:cubicBezTo>
                  <a:pt x="9256374" y="2265363"/>
                  <a:pt x="9249434" y="2248643"/>
                  <a:pt x="9235553" y="2235048"/>
                </a:cubicBezTo>
                <a:cubicBezTo>
                  <a:pt x="9221672" y="2221453"/>
                  <a:pt x="9204520" y="2214656"/>
                  <a:pt x="9184100" y="2214656"/>
                </a:cubicBezTo>
                <a:cubicBezTo>
                  <a:pt x="9168613" y="2214656"/>
                  <a:pt x="9152896" y="2218901"/>
                  <a:pt x="9136950" y="2227390"/>
                </a:cubicBezTo>
                <a:lnTo>
                  <a:pt x="9136949" y="2167850"/>
                </a:lnTo>
                <a:cubicBezTo>
                  <a:pt x="9136949" y="2160163"/>
                  <a:pt x="9137667" y="2153968"/>
                  <a:pt x="9139100" y="2149265"/>
                </a:cubicBezTo>
                <a:cubicBezTo>
                  <a:pt x="9140535" y="2144561"/>
                  <a:pt x="9144063" y="2140603"/>
                  <a:pt x="9149684" y="2137391"/>
                </a:cubicBezTo>
                <a:cubicBezTo>
                  <a:pt x="9155305" y="2134179"/>
                  <a:pt x="9162417" y="2132573"/>
                  <a:pt x="9171022" y="2132573"/>
                </a:cubicBezTo>
                <a:cubicBezTo>
                  <a:pt x="9176070" y="2132573"/>
                  <a:pt x="9181404" y="2133491"/>
                  <a:pt x="9187025" y="2135326"/>
                </a:cubicBezTo>
                <a:cubicBezTo>
                  <a:pt x="9173374" y="2141177"/>
                  <a:pt x="9166548" y="2151043"/>
                  <a:pt x="9166548" y="2164924"/>
                </a:cubicBezTo>
                <a:cubicBezTo>
                  <a:pt x="9166548" y="2174905"/>
                  <a:pt x="9169731" y="2182993"/>
                  <a:pt x="9176098" y="2189188"/>
                </a:cubicBezTo>
                <a:cubicBezTo>
                  <a:pt x="9182465" y="2195383"/>
                  <a:pt x="9190754" y="2198480"/>
                  <a:pt x="9200964" y="2198480"/>
                </a:cubicBezTo>
                <a:cubicBezTo>
                  <a:pt x="9210830" y="2198480"/>
                  <a:pt x="9218660" y="2195698"/>
                  <a:pt x="9224454" y="2190134"/>
                </a:cubicBezTo>
                <a:cubicBezTo>
                  <a:pt x="9230247" y="2184570"/>
                  <a:pt x="9233144" y="2177027"/>
                  <a:pt x="9233143" y="2167506"/>
                </a:cubicBezTo>
                <a:cubicBezTo>
                  <a:pt x="9233143" y="2153854"/>
                  <a:pt x="9227465" y="2143156"/>
                  <a:pt x="9216107" y="2135412"/>
                </a:cubicBezTo>
                <a:cubicBezTo>
                  <a:pt x="9204750" y="2127668"/>
                  <a:pt x="9188918" y="2123797"/>
                  <a:pt x="9168612" y="2123797"/>
                </a:cubicBezTo>
                <a:cubicBezTo>
                  <a:pt x="9151003" y="2123797"/>
                  <a:pt x="9134928" y="2126751"/>
                  <a:pt x="9120386" y="2132659"/>
                </a:cubicBezTo>
                <a:close/>
                <a:moveTo>
                  <a:pt x="8021460" y="2383813"/>
                </a:moveTo>
                <a:cubicBezTo>
                  <a:pt x="8029261" y="2390238"/>
                  <a:pt x="8040906" y="2393450"/>
                  <a:pt x="8056392" y="2393450"/>
                </a:cubicBezTo>
                <a:lnTo>
                  <a:pt x="8101134" y="2391557"/>
                </a:lnTo>
                <a:cubicBezTo>
                  <a:pt x="8117653" y="2391557"/>
                  <a:pt x="8128007" y="2393249"/>
                  <a:pt x="8132194" y="2396634"/>
                </a:cubicBezTo>
                <a:cubicBezTo>
                  <a:pt x="8136382" y="2400018"/>
                  <a:pt x="8138476" y="2404234"/>
                  <a:pt x="8138476" y="2409281"/>
                </a:cubicBezTo>
                <a:cubicBezTo>
                  <a:pt x="8138476" y="2416624"/>
                  <a:pt x="8134116" y="2422388"/>
                  <a:pt x="8125397" y="2426576"/>
                </a:cubicBezTo>
                <a:cubicBezTo>
                  <a:pt x="8116679" y="2430763"/>
                  <a:pt x="8104461" y="2432857"/>
                  <a:pt x="8088744" y="2432857"/>
                </a:cubicBezTo>
                <a:cubicBezTo>
                  <a:pt x="8068094" y="2432857"/>
                  <a:pt x="8051202" y="2429300"/>
                  <a:pt x="8038065" y="2422188"/>
                </a:cubicBezTo>
                <a:cubicBezTo>
                  <a:pt x="8024930" y="2415075"/>
                  <a:pt x="8018362" y="2406184"/>
                  <a:pt x="8018362" y="2395515"/>
                </a:cubicBezTo>
                <a:cubicBezTo>
                  <a:pt x="8018362" y="2391155"/>
                  <a:pt x="8019395" y="2387255"/>
                  <a:pt x="8021460" y="2383813"/>
                </a:cubicBezTo>
                <a:close/>
                <a:moveTo>
                  <a:pt x="8876170" y="2124829"/>
                </a:moveTo>
                <a:lnTo>
                  <a:pt x="8865329" y="2229455"/>
                </a:lnTo>
                <a:cubicBezTo>
                  <a:pt x="8881045" y="2220278"/>
                  <a:pt x="8893952" y="2215689"/>
                  <a:pt x="8904048" y="2215688"/>
                </a:cubicBezTo>
                <a:cubicBezTo>
                  <a:pt x="8917469" y="2215689"/>
                  <a:pt x="8924181" y="2223318"/>
                  <a:pt x="8924181" y="2238576"/>
                </a:cubicBezTo>
                <a:lnTo>
                  <a:pt x="8924181" y="2327542"/>
                </a:lnTo>
                <a:cubicBezTo>
                  <a:pt x="8924181" y="2334540"/>
                  <a:pt x="8923377" y="2339732"/>
                  <a:pt x="8921772" y="2343116"/>
                </a:cubicBezTo>
                <a:cubicBezTo>
                  <a:pt x="8920166" y="2346500"/>
                  <a:pt x="8916782" y="2349483"/>
                  <a:pt x="8911620" y="2352064"/>
                </a:cubicBezTo>
                <a:cubicBezTo>
                  <a:pt x="8906457" y="2354645"/>
                  <a:pt x="8899688" y="2355936"/>
                  <a:pt x="8891314" y="2355936"/>
                </a:cubicBezTo>
                <a:cubicBezTo>
                  <a:pt x="8879611" y="2355936"/>
                  <a:pt x="8869516" y="2353584"/>
                  <a:pt x="8861027" y="2348880"/>
                </a:cubicBezTo>
                <a:lnTo>
                  <a:pt x="8861027" y="2347848"/>
                </a:lnTo>
                <a:cubicBezTo>
                  <a:pt x="8882938" y="2346815"/>
                  <a:pt x="8893895" y="2336720"/>
                  <a:pt x="8893895" y="2317561"/>
                </a:cubicBezTo>
                <a:cubicBezTo>
                  <a:pt x="8893895" y="2307695"/>
                  <a:pt x="8890969" y="2299665"/>
                  <a:pt x="8885118" y="2293470"/>
                </a:cubicBezTo>
                <a:cubicBezTo>
                  <a:pt x="8879268" y="2287275"/>
                  <a:pt x="8871581" y="2284177"/>
                  <a:pt x="8862059" y="2284178"/>
                </a:cubicBezTo>
                <a:cubicBezTo>
                  <a:pt x="8852307" y="2284178"/>
                  <a:pt x="8844248" y="2287419"/>
                  <a:pt x="8837882" y="2293900"/>
                </a:cubicBezTo>
                <a:cubicBezTo>
                  <a:pt x="8831514" y="2300382"/>
                  <a:pt x="8828331" y="2308613"/>
                  <a:pt x="8828331" y="2318594"/>
                </a:cubicBezTo>
                <a:cubicBezTo>
                  <a:pt x="8828332" y="2333393"/>
                  <a:pt x="8834756" y="2344980"/>
                  <a:pt x="8847605" y="2353355"/>
                </a:cubicBezTo>
                <a:cubicBezTo>
                  <a:pt x="8860453" y="2361729"/>
                  <a:pt x="8878464" y="2365917"/>
                  <a:pt x="8901639" y="2365917"/>
                </a:cubicBezTo>
                <a:cubicBezTo>
                  <a:pt x="8935596" y="2365917"/>
                  <a:pt x="8962642" y="2358718"/>
                  <a:pt x="8982775" y="2344320"/>
                </a:cubicBezTo>
                <a:cubicBezTo>
                  <a:pt x="9002909" y="2329923"/>
                  <a:pt x="9012976" y="2309875"/>
                  <a:pt x="9012975" y="2284178"/>
                </a:cubicBezTo>
                <a:cubicBezTo>
                  <a:pt x="9012975" y="2259971"/>
                  <a:pt x="9004801" y="2240756"/>
                  <a:pt x="8988453" y="2226530"/>
                </a:cubicBezTo>
                <a:cubicBezTo>
                  <a:pt x="8972106" y="2212304"/>
                  <a:pt x="8950567" y="2205191"/>
                  <a:pt x="8923838" y="2205192"/>
                </a:cubicBezTo>
                <a:cubicBezTo>
                  <a:pt x="8907545" y="2205192"/>
                  <a:pt x="8891658" y="2208002"/>
                  <a:pt x="8876170" y="2213624"/>
                </a:cubicBezTo>
                <a:lnTo>
                  <a:pt x="8879095" y="2186435"/>
                </a:lnTo>
                <a:lnTo>
                  <a:pt x="8933646" y="2186435"/>
                </a:lnTo>
                <a:cubicBezTo>
                  <a:pt x="8980337" y="2186435"/>
                  <a:pt x="9008445" y="2165096"/>
                  <a:pt x="9017966" y="2122420"/>
                </a:cubicBezTo>
                <a:cubicBezTo>
                  <a:pt x="8998005" y="2127123"/>
                  <a:pt x="8973053" y="2129475"/>
                  <a:pt x="8943110" y="2129475"/>
                </a:cubicBezTo>
                <a:cubicBezTo>
                  <a:pt x="8917871" y="2129475"/>
                  <a:pt x="8895558" y="2127926"/>
                  <a:pt x="8876170" y="2124829"/>
                </a:cubicBezTo>
                <a:close/>
                <a:moveTo>
                  <a:pt x="8590206" y="2180068"/>
                </a:moveTo>
                <a:lnTo>
                  <a:pt x="8590206" y="2222744"/>
                </a:lnTo>
                <a:lnTo>
                  <a:pt x="8783627" y="2222744"/>
                </a:lnTo>
                <a:lnTo>
                  <a:pt x="8783627" y="2180068"/>
                </a:lnTo>
                <a:close/>
                <a:moveTo>
                  <a:pt x="5746732" y="2843252"/>
                </a:moveTo>
                <a:cubicBezTo>
                  <a:pt x="5752891" y="2840991"/>
                  <a:pt x="5760076" y="2839861"/>
                  <a:pt x="5768287" y="2839861"/>
                </a:cubicBezTo>
                <a:cubicBezTo>
                  <a:pt x="5798145" y="2839861"/>
                  <a:pt x="5813074" y="2857942"/>
                  <a:pt x="5813075" y="2894105"/>
                </a:cubicBezTo>
                <a:lnTo>
                  <a:pt x="5813074" y="3012046"/>
                </a:lnTo>
                <a:lnTo>
                  <a:pt x="5719020" y="3012046"/>
                </a:lnTo>
                <a:lnTo>
                  <a:pt x="5719020" y="2894105"/>
                </a:lnTo>
                <a:cubicBezTo>
                  <a:pt x="5719020" y="2866983"/>
                  <a:pt x="5728257" y="2850032"/>
                  <a:pt x="5746732" y="2843252"/>
                </a:cubicBezTo>
                <a:close/>
                <a:moveTo>
                  <a:pt x="8519605" y="2147028"/>
                </a:moveTo>
                <a:cubicBezTo>
                  <a:pt x="8516164" y="2161138"/>
                  <a:pt x="8505638" y="2175880"/>
                  <a:pt x="8488029" y="2191253"/>
                </a:cubicBezTo>
                <a:cubicBezTo>
                  <a:pt x="8470418" y="2206626"/>
                  <a:pt x="8451691" y="2215287"/>
                  <a:pt x="8431845" y="2217237"/>
                </a:cubicBezTo>
                <a:lnTo>
                  <a:pt x="8431844" y="2224121"/>
                </a:lnTo>
                <a:lnTo>
                  <a:pt x="8449052" y="2224121"/>
                </a:lnTo>
                <a:lnTo>
                  <a:pt x="8449053" y="2324273"/>
                </a:lnTo>
                <a:cubicBezTo>
                  <a:pt x="8449052" y="2349397"/>
                  <a:pt x="8465285" y="2361959"/>
                  <a:pt x="8497751" y="2361959"/>
                </a:cubicBezTo>
                <a:cubicBezTo>
                  <a:pt x="8512436" y="2361959"/>
                  <a:pt x="8524968" y="2358718"/>
                  <a:pt x="8535352" y="2352236"/>
                </a:cubicBezTo>
                <a:cubicBezTo>
                  <a:pt x="8545733" y="2345754"/>
                  <a:pt x="8554539" y="2331500"/>
                  <a:pt x="8561766" y="2309474"/>
                </a:cubicBezTo>
                <a:lnTo>
                  <a:pt x="8552646" y="2307408"/>
                </a:lnTo>
                <a:cubicBezTo>
                  <a:pt x="8546106" y="2326911"/>
                  <a:pt x="8539682" y="2336663"/>
                  <a:pt x="8533372" y="2336663"/>
                </a:cubicBezTo>
                <a:cubicBezTo>
                  <a:pt x="8531077" y="2336663"/>
                  <a:pt x="8529501" y="2335573"/>
                  <a:pt x="8528641" y="2333393"/>
                </a:cubicBezTo>
                <a:cubicBezTo>
                  <a:pt x="8527780" y="2331213"/>
                  <a:pt x="8527349" y="2326051"/>
                  <a:pt x="8527349" y="2317906"/>
                </a:cubicBezTo>
                <a:lnTo>
                  <a:pt x="8527350" y="2224121"/>
                </a:lnTo>
                <a:lnTo>
                  <a:pt x="8550236" y="2224121"/>
                </a:lnTo>
                <a:lnTo>
                  <a:pt x="8550237" y="2217238"/>
                </a:lnTo>
                <a:lnTo>
                  <a:pt x="8527349" y="2217238"/>
                </a:lnTo>
                <a:lnTo>
                  <a:pt x="8527350" y="2147028"/>
                </a:lnTo>
                <a:close/>
                <a:moveTo>
                  <a:pt x="5643067" y="2836564"/>
                </a:moveTo>
                <a:cubicBezTo>
                  <a:pt x="5611011" y="2847305"/>
                  <a:pt x="5582168" y="2863417"/>
                  <a:pt x="5556539" y="2884898"/>
                </a:cubicBezTo>
                <a:cubicBezTo>
                  <a:pt x="5505282" y="2927861"/>
                  <a:pt x="5479653" y="2981192"/>
                  <a:pt x="5479653" y="3044891"/>
                </a:cubicBezTo>
                <a:cubicBezTo>
                  <a:pt x="5479653" y="3104276"/>
                  <a:pt x="5504784" y="3154123"/>
                  <a:pt x="5555046" y="3194433"/>
                </a:cubicBezTo>
                <a:cubicBezTo>
                  <a:pt x="5605308" y="3234742"/>
                  <a:pt x="5668094" y="3254896"/>
                  <a:pt x="5743405" y="3254897"/>
                </a:cubicBezTo>
                <a:cubicBezTo>
                  <a:pt x="5834308" y="3254896"/>
                  <a:pt x="5911774" y="3212763"/>
                  <a:pt x="5975804" y="3128495"/>
                </a:cubicBezTo>
                <a:lnTo>
                  <a:pt x="5959880" y="3111078"/>
                </a:lnTo>
                <a:cubicBezTo>
                  <a:pt x="5934666" y="3145249"/>
                  <a:pt x="5905719" y="3172288"/>
                  <a:pt x="5873041" y="3192193"/>
                </a:cubicBezTo>
                <a:cubicBezTo>
                  <a:pt x="5840362" y="3212099"/>
                  <a:pt x="5809093" y="3222052"/>
                  <a:pt x="5779235" y="3222052"/>
                </a:cubicBezTo>
                <a:cubicBezTo>
                  <a:pt x="5764969" y="3222052"/>
                  <a:pt x="5753025" y="3218237"/>
                  <a:pt x="5743405" y="3210606"/>
                </a:cubicBezTo>
                <a:cubicBezTo>
                  <a:pt x="5733783" y="3202976"/>
                  <a:pt x="5727314" y="3193189"/>
                  <a:pt x="5723996" y="3181245"/>
                </a:cubicBezTo>
                <a:cubicBezTo>
                  <a:pt x="5720679" y="3169302"/>
                  <a:pt x="5719020" y="3149230"/>
                  <a:pt x="5719020" y="3121030"/>
                </a:cubicBezTo>
                <a:lnTo>
                  <a:pt x="5719020" y="3032450"/>
                </a:lnTo>
                <a:lnTo>
                  <a:pt x="5984264" y="3032450"/>
                </a:lnTo>
                <a:cubicBezTo>
                  <a:pt x="5974643" y="2967092"/>
                  <a:pt x="5948020" y="2915420"/>
                  <a:pt x="5904393" y="2877433"/>
                </a:cubicBezTo>
                <a:cubicBezTo>
                  <a:pt x="5860765" y="2839447"/>
                  <a:pt x="5808928" y="2820453"/>
                  <a:pt x="5748879" y="2820453"/>
                </a:cubicBezTo>
                <a:cubicBezTo>
                  <a:pt x="5710394" y="2820453"/>
                  <a:pt x="5675124" y="2825824"/>
                  <a:pt x="5643067" y="2836564"/>
                </a:cubicBezTo>
                <a:close/>
                <a:moveTo>
                  <a:pt x="8093389" y="2221368"/>
                </a:moveTo>
                <a:cubicBezTo>
                  <a:pt x="8102109" y="2221367"/>
                  <a:pt x="8106468" y="2226759"/>
                  <a:pt x="8106469" y="2237543"/>
                </a:cubicBezTo>
                <a:lnTo>
                  <a:pt x="8106468" y="2295019"/>
                </a:lnTo>
                <a:cubicBezTo>
                  <a:pt x="8106468" y="2306491"/>
                  <a:pt x="8101880" y="2312227"/>
                  <a:pt x="8092703" y="2312227"/>
                </a:cubicBezTo>
                <a:cubicBezTo>
                  <a:pt x="8083066" y="2312227"/>
                  <a:pt x="8078247" y="2306491"/>
                  <a:pt x="8078247" y="2295019"/>
                </a:cubicBezTo>
                <a:lnTo>
                  <a:pt x="8078247" y="2237543"/>
                </a:lnTo>
                <a:cubicBezTo>
                  <a:pt x="8078247" y="2226759"/>
                  <a:pt x="8083294" y="2221367"/>
                  <a:pt x="8093389" y="2221368"/>
                </a:cubicBezTo>
                <a:close/>
                <a:moveTo>
                  <a:pt x="4700771" y="3037426"/>
                </a:moveTo>
                <a:cubicBezTo>
                  <a:pt x="4712715" y="3037426"/>
                  <a:pt x="4729302" y="3041573"/>
                  <a:pt x="4750535" y="3049867"/>
                </a:cubicBezTo>
                <a:lnTo>
                  <a:pt x="4750535" y="3192691"/>
                </a:lnTo>
                <a:cubicBezTo>
                  <a:pt x="4724990" y="3206957"/>
                  <a:pt x="4706245" y="3214090"/>
                  <a:pt x="4694302" y="3214090"/>
                </a:cubicBezTo>
                <a:cubicBezTo>
                  <a:pt x="4674064" y="3214090"/>
                  <a:pt x="4663946" y="3200156"/>
                  <a:pt x="4663946" y="3172287"/>
                </a:cubicBezTo>
                <a:lnTo>
                  <a:pt x="4663946" y="3080223"/>
                </a:lnTo>
                <a:cubicBezTo>
                  <a:pt x="4663946" y="3064962"/>
                  <a:pt x="4666765" y="3054014"/>
                  <a:pt x="4672406" y="3047379"/>
                </a:cubicBezTo>
                <a:cubicBezTo>
                  <a:pt x="4678045" y="3040744"/>
                  <a:pt x="4687500" y="3037426"/>
                  <a:pt x="4700771" y="3037426"/>
                </a:cubicBezTo>
                <a:close/>
                <a:moveTo>
                  <a:pt x="8151899" y="2180928"/>
                </a:moveTo>
                <a:cubicBezTo>
                  <a:pt x="8143524" y="2180928"/>
                  <a:pt x="8135607" y="2184198"/>
                  <a:pt x="8128151" y="2190737"/>
                </a:cubicBezTo>
                <a:cubicBezTo>
                  <a:pt x="8120695" y="2197275"/>
                  <a:pt x="8115359" y="2206109"/>
                  <a:pt x="8112148" y="2217237"/>
                </a:cubicBezTo>
                <a:cubicBezTo>
                  <a:pt x="8104117" y="2215516"/>
                  <a:pt x="8095627" y="2214656"/>
                  <a:pt x="8086679" y="2214656"/>
                </a:cubicBezTo>
                <a:cubicBezTo>
                  <a:pt x="8061669" y="2214656"/>
                  <a:pt x="8041738" y="2219560"/>
                  <a:pt x="8026881" y="2229369"/>
                </a:cubicBezTo>
                <a:cubicBezTo>
                  <a:pt x="8012024" y="2239178"/>
                  <a:pt x="8004596" y="2251768"/>
                  <a:pt x="8004596" y="2267141"/>
                </a:cubicBezTo>
                <a:cubicBezTo>
                  <a:pt x="8004596" y="2285497"/>
                  <a:pt x="8017272" y="2299608"/>
                  <a:pt x="8042626" y="2309473"/>
                </a:cubicBezTo>
                <a:cubicBezTo>
                  <a:pt x="8018879" y="2321749"/>
                  <a:pt x="8007005" y="2337121"/>
                  <a:pt x="8007005" y="2355592"/>
                </a:cubicBezTo>
                <a:cubicBezTo>
                  <a:pt x="8007005" y="2364196"/>
                  <a:pt x="8010217" y="2372227"/>
                  <a:pt x="8016641" y="2379683"/>
                </a:cubicBezTo>
                <a:cubicBezTo>
                  <a:pt x="8010676" y="2387714"/>
                  <a:pt x="8007693" y="2394769"/>
                  <a:pt x="8007694" y="2400849"/>
                </a:cubicBezTo>
                <a:cubicBezTo>
                  <a:pt x="8007693" y="2412436"/>
                  <a:pt x="8014692" y="2421958"/>
                  <a:pt x="8028687" y="2429415"/>
                </a:cubicBezTo>
                <a:cubicBezTo>
                  <a:pt x="8042684" y="2436872"/>
                  <a:pt x="8060982" y="2440600"/>
                  <a:pt x="8083582" y="2440600"/>
                </a:cubicBezTo>
                <a:cubicBezTo>
                  <a:pt x="8113639" y="2440600"/>
                  <a:pt x="8137415" y="2435065"/>
                  <a:pt x="8154910" y="2423994"/>
                </a:cubicBezTo>
                <a:cubicBezTo>
                  <a:pt x="8172404" y="2412924"/>
                  <a:pt x="8181152" y="2397924"/>
                  <a:pt x="8181152" y="2378995"/>
                </a:cubicBezTo>
                <a:cubicBezTo>
                  <a:pt x="8181152" y="2346758"/>
                  <a:pt x="8159642" y="2330640"/>
                  <a:pt x="8116621" y="2330640"/>
                </a:cubicBezTo>
                <a:lnTo>
                  <a:pt x="8099758" y="2330640"/>
                </a:lnTo>
                <a:lnTo>
                  <a:pt x="8079280" y="2330984"/>
                </a:lnTo>
                <a:lnTo>
                  <a:pt x="8066201" y="2330984"/>
                </a:lnTo>
                <a:cubicBezTo>
                  <a:pt x="8050026" y="2330984"/>
                  <a:pt x="8041937" y="2327829"/>
                  <a:pt x="8041938" y="2321520"/>
                </a:cubicBezTo>
                <a:cubicBezTo>
                  <a:pt x="8041937" y="2317734"/>
                  <a:pt x="8044748" y="2314407"/>
                  <a:pt x="8050370" y="2311539"/>
                </a:cubicBezTo>
                <a:cubicBezTo>
                  <a:pt x="8063791" y="2315554"/>
                  <a:pt x="8078477" y="2317561"/>
                  <a:pt x="8094423" y="2317562"/>
                </a:cubicBezTo>
                <a:cubicBezTo>
                  <a:pt x="8116220" y="2317561"/>
                  <a:pt x="8135780" y="2313661"/>
                  <a:pt x="8153102" y="2305860"/>
                </a:cubicBezTo>
                <a:cubicBezTo>
                  <a:pt x="8170426" y="2298059"/>
                  <a:pt x="8179087" y="2285784"/>
                  <a:pt x="8179087" y="2269034"/>
                </a:cubicBezTo>
                <a:cubicBezTo>
                  <a:pt x="8179087" y="2244254"/>
                  <a:pt x="8158838" y="2227333"/>
                  <a:pt x="8118342" y="2218270"/>
                </a:cubicBezTo>
                <a:cubicBezTo>
                  <a:pt x="8121325" y="2207830"/>
                  <a:pt x="8126544" y="2200201"/>
                  <a:pt x="8134002" y="2195383"/>
                </a:cubicBezTo>
                <a:lnTo>
                  <a:pt x="8134690" y="2196071"/>
                </a:lnTo>
                <a:cubicBezTo>
                  <a:pt x="8133888" y="2197218"/>
                  <a:pt x="8133486" y="2199054"/>
                  <a:pt x="8133485" y="2201578"/>
                </a:cubicBezTo>
                <a:cubicBezTo>
                  <a:pt x="8133485" y="2206855"/>
                  <a:pt x="8135206" y="2211128"/>
                  <a:pt x="8138648" y="2214398"/>
                </a:cubicBezTo>
                <a:cubicBezTo>
                  <a:pt x="8142090" y="2217667"/>
                  <a:pt x="8146622" y="2219302"/>
                  <a:pt x="8152243" y="2219302"/>
                </a:cubicBezTo>
                <a:cubicBezTo>
                  <a:pt x="8157979" y="2219302"/>
                  <a:pt x="8162768" y="2217438"/>
                  <a:pt x="8166611" y="2213710"/>
                </a:cubicBezTo>
                <a:cubicBezTo>
                  <a:pt x="8170455" y="2209981"/>
                  <a:pt x="8172376" y="2205364"/>
                  <a:pt x="8172376" y="2199857"/>
                </a:cubicBezTo>
                <a:cubicBezTo>
                  <a:pt x="8172376" y="2194236"/>
                  <a:pt x="8170455" y="2189676"/>
                  <a:pt x="8166611" y="2186177"/>
                </a:cubicBezTo>
                <a:cubicBezTo>
                  <a:pt x="8162768" y="2182678"/>
                  <a:pt x="8157864" y="2180928"/>
                  <a:pt x="8151899" y="2180928"/>
                </a:cubicBezTo>
                <a:close/>
                <a:moveTo>
                  <a:pt x="7876468" y="2217238"/>
                </a:moveTo>
                <a:lnTo>
                  <a:pt x="7876469" y="2224121"/>
                </a:lnTo>
                <a:lnTo>
                  <a:pt x="7899872" y="2224121"/>
                </a:lnTo>
                <a:lnTo>
                  <a:pt x="7899871" y="2353183"/>
                </a:lnTo>
                <a:lnTo>
                  <a:pt x="7876468" y="2353183"/>
                </a:lnTo>
                <a:lnTo>
                  <a:pt x="7876468" y="2360238"/>
                </a:lnTo>
                <a:lnTo>
                  <a:pt x="8000884" y="2360238"/>
                </a:lnTo>
                <a:lnTo>
                  <a:pt x="8000884" y="2353183"/>
                </a:lnTo>
                <a:lnTo>
                  <a:pt x="7977998" y="2353182"/>
                </a:lnTo>
                <a:lnTo>
                  <a:pt x="7977998" y="2212591"/>
                </a:lnTo>
                <a:cubicBezTo>
                  <a:pt x="7963771" y="2215689"/>
                  <a:pt x="7949316" y="2217238"/>
                  <a:pt x="7934632" y="2217237"/>
                </a:cubicBezTo>
                <a:close/>
                <a:moveTo>
                  <a:pt x="8190794" y="2129475"/>
                </a:moveTo>
                <a:lnTo>
                  <a:pt x="8190794" y="2136531"/>
                </a:lnTo>
                <a:lnTo>
                  <a:pt x="8212304" y="2136531"/>
                </a:lnTo>
                <a:lnTo>
                  <a:pt x="8212304" y="2353182"/>
                </a:lnTo>
                <a:lnTo>
                  <a:pt x="8190794" y="2353183"/>
                </a:lnTo>
                <a:lnTo>
                  <a:pt x="8190794" y="2360238"/>
                </a:lnTo>
                <a:lnTo>
                  <a:pt x="8302647" y="2360238"/>
                </a:lnTo>
                <a:lnTo>
                  <a:pt x="8302647" y="2353183"/>
                </a:lnTo>
                <a:lnTo>
                  <a:pt x="8290601" y="2353182"/>
                </a:lnTo>
                <a:lnTo>
                  <a:pt x="8290602" y="2241157"/>
                </a:lnTo>
                <a:cubicBezTo>
                  <a:pt x="8297485" y="2235765"/>
                  <a:pt x="8303680" y="2233069"/>
                  <a:pt x="8309186" y="2233069"/>
                </a:cubicBezTo>
                <a:cubicBezTo>
                  <a:pt x="8316758" y="2233069"/>
                  <a:pt x="8320544" y="2239149"/>
                  <a:pt x="8320544" y="2251310"/>
                </a:cubicBezTo>
                <a:lnTo>
                  <a:pt x="8320544" y="2353183"/>
                </a:lnTo>
                <a:lnTo>
                  <a:pt x="8308842" y="2353183"/>
                </a:lnTo>
                <a:lnTo>
                  <a:pt x="8308842" y="2360238"/>
                </a:lnTo>
                <a:lnTo>
                  <a:pt x="8421040" y="2360238"/>
                </a:lnTo>
                <a:lnTo>
                  <a:pt x="8421040" y="2353183"/>
                </a:lnTo>
                <a:lnTo>
                  <a:pt x="8399530" y="2353182"/>
                </a:lnTo>
                <a:lnTo>
                  <a:pt x="8399530" y="2264732"/>
                </a:lnTo>
                <a:cubicBezTo>
                  <a:pt x="8399530" y="2248327"/>
                  <a:pt x="8395199" y="2235879"/>
                  <a:pt x="8386537" y="2227390"/>
                </a:cubicBezTo>
                <a:cubicBezTo>
                  <a:pt x="8377877" y="2218901"/>
                  <a:pt x="8365515" y="2214656"/>
                  <a:pt x="8349454" y="2214656"/>
                </a:cubicBezTo>
                <a:cubicBezTo>
                  <a:pt x="8329835" y="2214656"/>
                  <a:pt x="8310219" y="2220679"/>
                  <a:pt x="8290602" y="2232725"/>
                </a:cubicBezTo>
                <a:lnTo>
                  <a:pt x="8290601" y="2125173"/>
                </a:lnTo>
                <a:cubicBezTo>
                  <a:pt x="8278556" y="2128041"/>
                  <a:pt x="8264561" y="2129475"/>
                  <a:pt x="8248614" y="2129475"/>
                </a:cubicBezTo>
                <a:close/>
                <a:moveTo>
                  <a:pt x="7790767" y="2221367"/>
                </a:moveTo>
                <a:cubicBezTo>
                  <a:pt x="7801091" y="2221367"/>
                  <a:pt x="7806254" y="2227620"/>
                  <a:pt x="7806254" y="2240124"/>
                </a:cubicBezTo>
                <a:lnTo>
                  <a:pt x="7806254" y="2280908"/>
                </a:lnTo>
                <a:lnTo>
                  <a:pt x="7773730" y="2280908"/>
                </a:lnTo>
                <a:lnTo>
                  <a:pt x="7773730" y="2240124"/>
                </a:lnTo>
                <a:cubicBezTo>
                  <a:pt x="7773730" y="2227620"/>
                  <a:pt x="7779409" y="2221367"/>
                  <a:pt x="7790767" y="2221367"/>
                </a:cubicBezTo>
                <a:close/>
                <a:moveTo>
                  <a:pt x="7747466" y="2220227"/>
                </a:moveTo>
                <a:cubicBezTo>
                  <a:pt x="7736382" y="2223941"/>
                  <a:pt x="7726408" y="2229513"/>
                  <a:pt x="7717546" y="2236941"/>
                </a:cubicBezTo>
                <a:cubicBezTo>
                  <a:pt x="7699821" y="2251797"/>
                  <a:pt x="7690958" y="2270239"/>
                  <a:pt x="7690959" y="2292265"/>
                </a:cubicBezTo>
                <a:cubicBezTo>
                  <a:pt x="7690959" y="2312800"/>
                  <a:pt x="7699649" y="2330037"/>
                  <a:pt x="7717029" y="2343976"/>
                </a:cubicBezTo>
                <a:cubicBezTo>
                  <a:pt x="7734410" y="2357915"/>
                  <a:pt x="7756121" y="2364884"/>
                  <a:pt x="7782163" y="2364884"/>
                </a:cubicBezTo>
                <a:cubicBezTo>
                  <a:pt x="7813597" y="2364884"/>
                  <a:pt x="7840384" y="2350315"/>
                  <a:pt x="7862525" y="2321175"/>
                </a:cubicBezTo>
                <a:lnTo>
                  <a:pt x="7857019" y="2315152"/>
                </a:lnTo>
                <a:cubicBezTo>
                  <a:pt x="7848299" y="2326969"/>
                  <a:pt x="7838290" y="2336318"/>
                  <a:pt x="7826990" y="2343202"/>
                </a:cubicBezTo>
                <a:cubicBezTo>
                  <a:pt x="7815690" y="2350085"/>
                  <a:pt x="7804878" y="2353527"/>
                  <a:pt x="7794553" y="2353527"/>
                </a:cubicBezTo>
                <a:cubicBezTo>
                  <a:pt x="7789620" y="2353527"/>
                  <a:pt x="7785490" y="2352207"/>
                  <a:pt x="7782163" y="2349569"/>
                </a:cubicBezTo>
                <a:cubicBezTo>
                  <a:pt x="7778836" y="2346930"/>
                  <a:pt x="7776599" y="2343546"/>
                  <a:pt x="7775451" y="2339416"/>
                </a:cubicBezTo>
                <a:cubicBezTo>
                  <a:pt x="7774304" y="2335286"/>
                  <a:pt x="7773730" y="2328345"/>
                  <a:pt x="7773730" y="2318594"/>
                </a:cubicBezTo>
                <a:lnTo>
                  <a:pt x="7773730" y="2287963"/>
                </a:lnTo>
                <a:lnTo>
                  <a:pt x="7865451" y="2287963"/>
                </a:lnTo>
                <a:cubicBezTo>
                  <a:pt x="7862124" y="2265363"/>
                  <a:pt x="7852917" y="2247495"/>
                  <a:pt x="7837832" y="2234360"/>
                </a:cubicBezTo>
                <a:cubicBezTo>
                  <a:pt x="7822745" y="2221224"/>
                  <a:pt x="7804821" y="2214656"/>
                  <a:pt x="7784056" y="2214656"/>
                </a:cubicBezTo>
                <a:cubicBezTo>
                  <a:pt x="7770748" y="2214656"/>
                  <a:pt x="7758552" y="2216513"/>
                  <a:pt x="7747466" y="2220227"/>
                </a:cubicBezTo>
                <a:close/>
                <a:moveTo>
                  <a:pt x="7945302" y="2125173"/>
                </a:moveTo>
                <a:cubicBezTo>
                  <a:pt x="7932223" y="2125173"/>
                  <a:pt x="7921009" y="2128586"/>
                  <a:pt x="7911660" y="2135412"/>
                </a:cubicBezTo>
                <a:cubicBezTo>
                  <a:pt x="7902310" y="2142238"/>
                  <a:pt x="7897634" y="2150355"/>
                  <a:pt x="7897635" y="2159762"/>
                </a:cubicBezTo>
                <a:cubicBezTo>
                  <a:pt x="7897635" y="2167219"/>
                  <a:pt x="7900503" y="2173242"/>
                  <a:pt x="7906239" y="2177830"/>
                </a:cubicBezTo>
                <a:cubicBezTo>
                  <a:pt x="7911974" y="2182419"/>
                  <a:pt x="7919547" y="2184714"/>
                  <a:pt x="7928954" y="2184714"/>
                </a:cubicBezTo>
                <a:cubicBezTo>
                  <a:pt x="7941573" y="2184714"/>
                  <a:pt x="7952616" y="2181387"/>
                  <a:pt x="7962080" y="2174733"/>
                </a:cubicBezTo>
                <a:cubicBezTo>
                  <a:pt x="7971544" y="2168079"/>
                  <a:pt x="7976276" y="2160508"/>
                  <a:pt x="7976277" y="2152018"/>
                </a:cubicBezTo>
                <a:cubicBezTo>
                  <a:pt x="7976276" y="2143644"/>
                  <a:pt x="7973523" y="2137075"/>
                  <a:pt x="7968017" y="2132315"/>
                </a:cubicBezTo>
                <a:cubicBezTo>
                  <a:pt x="7962510" y="2127554"/>
                  <a:pt x="7954938" y="2125173"/>
                  <a:pt x="7945302" y="2125173"/>
                </a:cubicBezTo>
                <a:close/>
                <a:moveTo>
                  <a:pt x="6032531" y="2574120"/>
                </a:moveTo>
                <a:lnTo>
                  <a:pt x="6032531" y="2597509"/>
                </a:lnTo>
                <a:lnTo>
                  <a:pt x="6111159" y="2597509"/>
                </a:lnTo>
                <a:lnTo>
                  <a:pt x="6111159" y="3218071"/>
                </a:lnTo>
                <a:lnTo>
                  <a:pt x="6032531" y="3218071"/>
                </a:lnTo>
                <a:lnTo>
                  <a:pt x="6032531" y="3241460"/>
                </a:lnTo>
                <a:lnTo>
                  <a:pt x="6453538" y="3241460"/>
                </a:lnTo>
                <a:lnTo>
                  <a:pt x="6453538" y="3218071"/>
                </a:lnTo>
                <a:lnTo>
                  <a:pt x="6401783" y="3218071"/>
                </a:lnTo>
                <a:lnTo>
                  <a:pt x="6401783" y="2905053"/>
                </a:lnTo>
                <a:lnTo>
                  <a:pt x="6518729" y="2905053"/>
                </a:lnTo>
                <a:lnTo>
                  <a:pt x="6518730" y="3218071"/>
                </a:lnTo>
                <a:lnTo>
                  <a:pt x="6469960" y="3218071"/>
                </a:lnTo>
                <a:lnTo>
                  <a:pt x="6469960" y="3241460"/>
                </a:lnTo>
                <a:lnTo>
                  <a:pt x="6884000" y="3241460"/>
                </a:lnTo>
                <a:lnTo>
                  <a:pt x="6884000" y="3218071"/>
                </a:lnTo>
                <a:lnTo>
                  <a:pt x="6804377" y="3218071"/>
                </a:lnTo>
                <a:lnTo>
                  <a:pt x="6804377" y="2597509"/>
                </a:lnTo>
                <a:lnTo>
                  <a:pt x="6884000" y="2597508"/>
                </a:lnTo>
                <a:lnTo>
                  <a:pt x="6884000" y="2574120"/>
                </a:lnTo>
                <a:lnTo>
                  <a:pt x="6469960" y="2574120"/>
                </a:lnTo>
                <a:lnTo>
                  <a:pt x="6469960" y="2597509"/>
                </a:lnTo>
                <a:lnTo>
                  <a:pt x="6518730" y="2597508"/>
                </a:lnTo>
                <a:lnTo>
                  <a:pt x="6518729" y="2882659"/>
                </a:lnTo>
                <a:lnTo>
                  <a:pt x="6401783" y="2882659"/>
                </a:lnTo>
                <a:lnTo>
                  <a:pt x="6401783" y="2597509"/>
                </a:lnTo>
                <a:lnTo>
                  <a:pt x="6453538" y="2597509"/>
                </a:lnTo>
                <a:lnTo>
                  <a:pt x="6453538" y="2574119"/>
                </a:lnTo>
                <a:close/>
                <a:moveTo>
                  <a:pt x="7229369" y="2217582"/>
                </a:moveTo>
                <a:lnTo>
                  <a:pt x="7298890" y="2332705"/>
                </a:lnTo>
                <a:cubicBezTo>
                  <a:pt x="7292810" y="2336491"/>
                  <a:pt x="7286902" y="2338383"/>
                  <a:pt x="7281166" y="2338384"/>
                </a:cubicBezTo>
                <a:cubicBezTo>
                  <a:pt x="7276576" y="2338383"/>
                  <a:pt x="7272131" y="2337208"/>
                  <a:pt x="7267829" y="2334856"/>
                </a:cubicBezTo>
                <a:cubicBezTo>
                  <a:pt x="7263527" y="2332504"/>
                  <a:pt x="7259454" y="2328403"/>
                  <a:pt x="7255611" y="2322552"/>
                </a:cubicBezTo>
                <a:cubicBezTo>
                  <a:pt x="7251768" y="2316701"/>
                  <a:pt x="7245659" y="2306606"/>
                  <a:pt x="7237284" y="2292265"/>
                </a:cubicBezTo>
                <a:cubicBezTo>
                  <a:pt x="7228910" y="2277925"/>
                  <a:pt x="7222227" y="2266740"/>
                  <a:pt x="7217237" y="2258709"/>
                </a:cubicBezTo>
                <a:cubicBezTo>
                  <a:pt x="7212246" y="2250679"/>
                  <a:pt x="7209751" y="2243623"/>
                  <a:pt x="7209751" y="2237543"/>
                </a:cubicBezTo>
                <a:cubicBezTo>
                  <a:pt x="7209751" y="2229168"/>
                  <a:pt x="7216290" y="2222514"/>
                  <a:pt x="7229369" y="2217582"/>
                </a:cubicBezTo>
                <a:close/>
                <a:moveTo>
                  <a:pt x="4611133" y="2827109"/>
                </a:moveTo>
                <a:cubicBezTo>
                  <a:pt x="4588697" y="2831546"/>
                  <a:pt x="4569559" y="2838202"/>
                  <a:pt x="4553717" y="2847077"/>
                </a:cubicBezTo>
                <a:cubicBezTo>
                  <a:pt x="4522034" y="2864826"/>
                  <a:pt x="4506192" y="2889958"/>
                  <a:pt x="4506192" y="2922470"/>
                </a:cubicBezTo>
                <a:cubicBezTo>
                  <a:pt x="4506192" y="2946357"/>
                  <a:pt x="4514071" y="2965765"/>
                  <a:pt x="4529830" y="2980695"/>
                </a:cubicBezTo>
                <a:cubicBezTo>
                  <a:pt x="4545589" y="2995624"/>
                  <a:pt x="4566241" y="3003089"/>
                  <a:pt x="4591787" y="3003088"/>
                </a:cubicBezTo>
                <a:cubicBezTo>
                  <a:pt x="4616006" y="3003088"/>
                  <a:pt x="4635414" y="2995790"/>
                  <a:pt x="4650011" y="2981192"/>
                </a:cubicBezTo>
                <a:cubicBezTo>
                  <a:pt x="4664609" y="2966595"/>
                  <a:pt x="4671908" y="2947021"/>
                  <a:pt x="4671908" y="2922470"/>
                </a:cubicBezTo>
                <a:cubicBezTo>
                  <a:pt x="4671908" y="2885645"/>
                  <a:pt x="4653993" y="2861924"/>
                  <a:pt x="4618162" y="2851307"/>
                </a:cubicBezTo>
                <a:cubicBezTo>
                  <a:pt x="4628447" y="2846331"/>
                  <a:pt x="4644040" y="2843842"/>
                  <a:pt x="4664941" y="2843843"/>
                </a:cubicBezTo>
                <a:cubicBezTo>
                  <a:pt x="4681528" y="2843842"/>
                  <a:pt x="4696624" y="2846330"/>
                  <a:pt x="4710226" y="2851307"/>
                </a:cubicBezTo>
                <a:cubicBezTo>
                  <a:pt x="4723828" y="2856284"/>
                  <a:pt x="4733947" y="2863665"/>
                  <a:pt x="4740582" y="2873452"/>
                </a:cubicBezTo>
                <a:cubicBezTo>
                  <a:pt x="4747218" y="2883239"/>
                  <a:pt x="4750535" y="2901569"/>
                  <a:pt x="4750535" y="2928442"/>
                </a:cubicBezTo>
                <a:lnTo>
                  <a:pt x="4750535" y="3027473"/>
                </a:lnTo>
                <a:cubicBezTo>
                  <a:pt x="4717359" y="3016525"/>
                  <a:pt x="4678709" y="3011051"/>
                  <a:pt x="4634584" y="3011051"/>
                </a:cubicBezTo>
                <a:cubicBezTo>
                  <a:pt x="4577190" y="3011051"/>
                  <a:pt x="4532070" y="3022082"/>
                  <a:pt x="4499225" y="3044144"/>
                </a:cubicBezTo>
                <a:cubicBezTo>
                  <a:pt x="4466381" y="3066206"/>
                  <a:pt x="4449959" y="3096646"/>
                  <a:pt x="4449959" y="3135462"/>
                </a:cubicBezTo>
                <a:cubicBezTo>
                  <a:pt x="4449959" y="3169633"/>
                  <a:pt x="4465634" y="3198082"/>
                  <a:pt x="4496986" y="3220808"/>
                </a:cubicBezTo>
                <a:cubicBezTo>
                  <a:pt x="4528337" y="3243534"/>
                  <a:pt x="4568066" y="3254896"/>
                  <a:pt x="4616172" y="3254896"/>
                </a:cubicBezTo>
                <a:cubicBezTo>
                  <a:pt x="4662618" y="3254896"/>
                  <a:pt x="4709065" y="3240299"/>
                  <a:pt x="4755512" y="3211104"/>
                </a:cubicBezTo>
                <a:cubicBezTo>
                  <a:pt x="4785370" y="3240299"/>
                  <a:pt x="4822196" y="3254896"/>
                  <a:pt x="4865989" y="3254896"/>
                </a:cubicBezTo>
                <a:cubicBezTo>
                  <a:pt x="4946275" y="3254896"/>
                  <a:pt x="5001514" y="3223877"/>
                  <a:pt x="5031704" y="3161837"/>
                </a:cubicBezTo>
                <a:lnTo>
                  <a:pt x="5013789" y="3152879"/>
                </a:lnTo>
                <a:cubicBezTo>
                  <a:pt x="5000187" y="3175771"/>
                  <a:pt x="4990234" y="3187217"/>
                  <a:pt x="4983931" y="3187217"/>
                </a:cubicBezTo>
                <a:cubicBezTo>
                  <a:pt x="4980281" y="3187217"/>
                  <a:pt x="4978042" y="3185558"/>
                  <a:pt x="4977212" y="3182240"/>
                </a:cubicBezTo>
                <a:cubicBezTo>
                  <a:pt x="4976382" y="3178923"/>
                  <a:pt x="4975968" y="3172122"/>
                  <a:pt x="4975968" y="3161837"/>
                </a:cubicBezTo>
                <a:lnTo>
                  <a:pt x="4975968" y="2974225"/>
                </a:lnTo>
                <a:cubicBezTo>
                  <a:pt x="4975968" y="2944035"/>
                  <a:pt x="4972485" y="2921724"/>
                  <a:pt x="4965518" y="2907292"/>
                </a:cubicBezTo>
                <a:cubicBezTo>
                  <a:pt x="4958550" y="2892861"/>
                  <a:pt x="4945778" y="2879092"/>
                  <a:pt x="4927199" y="2865988"/>
                </a:cubicBezTo>
                <a:cubicBezTo>
                  <a:pt x="4908620" y="2852883"/>
                  <a:pt x="4879591" y="2842018"/>
                  <a:pt x="4840111" y="2833392"/>
                </a:cubicBezTo>
                <a:cubicBezTo>
                  <a:pt x="4800632" y="2824766"/>
                  <a:pt x="4750038" y="2820453"/>
                  <a:pt x="4688330" y="2820453"/>
                </a:cubicBezTo>
                <a:cubicBezTo>
                  <a:pt x="4659301" y="2820453"/>
                  <a:pt x="4633569" y="2822672"/>
                  <a:pt x="4611133" y="2827109"/>
                </a:cubicBezTo>
                <a:close/>
                <a:moveTo>
                  <a:pt x="7447844" y="2129475"/>
                </a:moveTo>
                <a:lnTo>
                  <a:pt x="7447844" y="2136530"/>
                </a:lnTo>
                <a:lnTo>
                  <a:pt x="7469354" y="2136531"/>
                </a:lnTo>
                <a:lnTo>
                  <a:pt x="7469354" y="2353182"/>
                </a:lnTo>
                <a:lnTo>
                  <a:pt x="7447843" y="2353183"/>
                </a:lnTo>
                <a:lnTo>
                  <a:pt x="7447844" y="2360238"/>
                </a:lnTo>
                <a:lnTo>
                  <a:pt x="7559698" y="2360238"/>
                </a:lnTo>
                <a:lnTo>
                  <a:pt x="7559698" y="2353182"/>
                </a:lnTo>
                <a:lnTo>
                  <a:pt x="7547651" y="2353183"/>
                </a:lnTo>
                <a:lnTo>
                  <a:pt x="7547652" y="2241157"/>
                </a:lnTo>
                <a:cubicBezTo>
                  <a:pt x="7554535" y="2235765"/>
                  <a:pt x="7560730" y="2233069"/>
                  <a:pt x="7566236" y="2233069"/>
                </a:cubicBezTo>
                <a:cubicBezTo>
                  <a:pt x="7573808" y="2233069"/>
                  <a:pt x="7577594" y="2239149"/>
                  <a:pt x="7577594" y="2251310"/>
                </a:cubicBezTo>
                <a:lnTo>
                  <a:pt x="7577594" y="2353182"/>
                </a:lnTo>
                <a:lnTo>
                  <a:pt x="7565893" y="2353183"/>
                </a:lnTo>
                <a:lnTo>
                  <a:pt x="7565893" y="2360238"/>
                </a:lnTo>
                <a:lnTo>
                  <a:pt x="7678091" y="2360238"/>
                </a:lnTo>
                <a:lnTo>
                  <a:pt x="7678091" y="2353183"/>
                </a:lnTo>
                <a:lnTo>
                  <a:pt x="7656580" y="2353183"/>
                </a:lnTo>
                <a:lnTo>
                  <a:pt x="7656580" y="2264732"/>
                </a:lnTo>
                <a:cubicBezTo>
                  <a:pt x="7656580" y="2248327"/>
                  <a:pt x="7652249" y="2235880"/>
                  <a:pt x="7643588" y="2227390"/>
                </a:cubicBezTo>
                <a:cubicBezTo>
                  <a:pt x="7634927" y="2218901"/>
                  <a:pt x="7622565" y="2214656"/>
                  <a:pt x="7606504" y="2214656"/>
                </a:cubicBezTo>
                <a:cubicBezTo>
                  <a:pt x="7586886" y="2214656"/>
                  <a:pt x="7567269" y="2220679"/>
                  <a:pt x="7547652" y="2232725"/>
                </a:cubicBezTo>
                <a:lnTo>
                  <a:pt x="7547651" y="2125173"/>
                </a:lnTo>
                <a:cubicBezTo>
                  <a:pt x="7535606" y="2128041"/>
                  <a:pt x="7521610" y="2129475"/>
                  <a:pt x="7505663" y="2129476"/>
                </a:cubicBezTo>
                <a:close/>
                <a:moveTo>
                  <a:pt x="7325563" y="2140661"/>
                </a:moveTo>
                <a:cubicBezTo>
                  <a:pt x="7331528" y="2140661"/>
                  <a:pt x="7336547" y="2142697"/>
                  <a:pt x="7340620" y="2146769"/>
                </a:cubicBezTo>
                <a:cubicBezTo>
                  <a:pt x="7344692" y="2150842"/>
                  <a:pt x="7346729" y="2155861"/>
                  <a:pt x="7346729" y="2161827"/>
                </a:cubicBezTo>
                <a:cubicBezTo>
                  <a:pt x="7346729" y="2173758"/>
                  <a:pt x="7338412" y="2182706"/>
                  <a:pt x="7321777" y="2188672"/>
                </a:cubicBezTo>
                <a:cubicBezTo>
                  <a:pt x="7312599" y="2174905"/>
                  <a:pt x="7308010" y="2164752"/>
                  <a:pt x="7308010" y="2158213"/>
                </a:cubicBezTo>
                <a:cubicBezTo>
                  <a:pt x="7308010" y="2153051"/>
                  <a:pt x="7309645" y="2148835"/>
                  <a:pt x="7312915" y="2145565"/>
                </a:cubicBezTo>
                <a:cubicBezTo>
                  <a:pt x="7316184" y="2142295"/>
                  <a:pt x="7320400" y="2140661"/>
                  <a:pt x="7325563" y="2140661"/>
                </a:cubicBezTo>
                <a:close/>
                <a:moveTo>
                  <a:pt x="5327430" y="2624879"/>
                </a:moveTo>
                <a:cubicBezTo>
                  <a:pt x="5317477" y="2665686"/>
                  <a:pt x="5287038" y="2708317"/>
                  <a:pt x="5236112" y="2752774"/>
                </a:cubicBezTo>
                <a:cubicBezTo>
                  <a:pt x="5185187" y="2797230"/>
                  <a:pt x="5131026" y="2822278"/>
                  <a:pt x="5073631" y="2827918"/>
                </a:cubicBezTo>
                <a:lnTo>
                  <a:pt x="5073632" y="2847823"/>
                </a:lnTo>
                <a:lnTo>
                  <a:pt x="5123396" y="2847823"/>
                </a:lnTo>
                <a:lnTo>
                  <a:pt x="5123396" y="3137452"/>
                </a:lnTo>
                <a:cubicBezTo>
                  <a:pt x="5123396" y="3210109"/>
                  <a:pt x="5170341" y="3246436"/>
                  <a:pt x="5264230" y="3246437"/>
                </a:cubicBezTo>
                <a:cubicBezTo>
                  <a:pt x="5306695" y="3246436"/>
                  <a:pt x="5342940" y="3237064"/>
                  <a:pt x="5372964" y="3218320"/>
                </a:cubicBezTo>
                <a:cubicBezTo>
                  <a:pt x="5402989" y="3199575"/>
                  <a:pt x="5428452" y="3158353"/>
                  <a:pt x="5449352" y="3094655"/>
                </a:cubicBezTo>
                <a:lnTo>
                  <a:pt x="5422977" y="3088683"/>
                </a:lnTo>
                <a:cubicBezTo>
                  <a:pt x="5404067" y="3145083"/>
                  <a:pt x="5385489" y="3173283"/>
                  <a:pt x="5367241" y="3173283"/>
                </a:cubicBezTo>
                <a:cubicBezTo>
                  <a:pt x="5360607" y="3173283"/>
                  <a:pt x="5356044" y="3170131"/>
                  <a:pt x="5353556" y="3163828"/>
                </a:cubicBezTo>
                <a:cubicBezTo>
                  <a:pt x="5351068" y="3157524"/>
                  <a:pt x="5349824" y="3142595"/>
                  <a:pt x="5349824" y="3119040"/>
                </a:cubicBezTo>
                <a:lnTo>
                  <a:pt x="5349824" y="2847824"/>
                </a:lnTo>
                <a:lnTo>
                  <a:pt x="5416011" y="2847824"/>
                </a:lnTo>
                <a:lnTo>
                  <a:pt x="5416011" y="2827918"/>
                </a:lnTo>
                <a:lnTo>
                  <a:pt x="5349824" y="2827918"/>
                </a:lnTo>
                <a:lnTo>
                  <a:pt x="5349824" y="2624879"/>
                </a:lnTo>
                <a:close/>
                <a:moveTo>
                  <a:pt x="6915044" y="2217581"/>
                </a:moveTo>
                <a:lnTo>
                  <a:pt x="6984565" y="2332705"/>
                </a:lnTo>
                <a:cubicBezTo>
                  <a:pt x="6978485" y="2336490"/>
                  <a:pt x="6972576" y="2338384"/>
                  <a:pt x="6966840" y="2338384"/>
                </a:cubicBezTo>
                <a:cubicBezTo>
                  <a:pt x="6962251" y="2338383"/>
                  <a:pt x="6957806" y="2337208"/>
                  <a:pt x="6953504" y="2334856"/>
                </a:cubicBezTo>
                <a:cubicBezTo>
                  <a:pt x="6949202" y="2332504"/>
                  <a:pt x="6945129" y="2328403"/>
                  <a:pt x="6941287" y="2322552"/>
                </a:cubicBezTo>
                <a:cubicBezTo>
                  <a:pt x="6937443" y="2316701"/>
                  <a:pt x="6931334" y="2306606"/>
                  <a:pt x="6922959" y="2292265"/>
                </a:cubicBezTo>
                <a:cubicBezTo>
                  <a:pt x="6914584" y="2277925"/>
                  <a:pt x="6907902" y="2266740"/>
                  <a:pt x="6902912" y="2258709"/>
                </a:cubicBezTo>
                <a:cubicBezTo>
                  <a:pt x="6897921" y="2250679"/>
                  <a:pt x="6895426" y="2243623"/>
                  <a:pt x="6895426" y="2237543"/>
                </a:cubicBezTo>
                <a:cubicBezTo>
                  <a:pt x="6895426" y="2229168"/>
                  <a:pt x="6901966" y="2222515"/>
                  <a:pt x="6915044" y="2217581"/>
                </a:cubicBezTo>
                <a:close/>
                <a:moveTo>
                  <a:pt x="7270798" y="2129454"/>
                </a:moveTo>
                <a:cubicBezTo>
                  <a:pt x="7260788" y="2132307"/>
                  <a:pt x="7251912" y="2136588"/>
                  <a:pt x="7244168" y="2142295"/>
                </a:cubicBezTo>
                <a:cubicBezTo>
                  <a:pt x="7228680" y="2153710"/>
                  <a:pt x="7220937" y="2168423"/>
                  <a:pt x="7220937" y="2186435"/>
                </a:cubicBezTo>
                <a:cubicBezTo>
                  <a:pt x="7220937" y="2194580"/>
                  <a:pt x="7222485" y="2202496"/>
                  <a:pt x="7225583" y="2210182"/>
                </a:cubicBezTo>
                <a:cubicBezTo>
                  <a:pt x="7169140" y="2229111"/>
                  <a:pt x="7140918" y="2257849"/>
                  <a:pt x="7140918" y="2296395"/>
                </a:cubicBezTo>
                <a:cubicBezTo>
                  <a:pt x="7140918" y="2315898"/>
                  <a:pt x="7147773" y="2332246"/>
                  <a:pt x="7161482" y="2345439"/>
                </a:cubicBezTo>
                <a:cubicBezTo>
                  <a:pt x="7175192" y="2358632"/>
                  <a:pt x="7192199" y="2365228"/>
                  <a:pt x="7212505" y="2365228"/>
                </a:cubicBezTo>
                <a:cubicBezTo>
                  <a:pt x="7243938" y="2365228"/>
                  <a:pt x="7274225" y="2356624"/>
                  <a:pt x="7303364" y="2339416"/>
                </a:cubicBezTo>
                <a:cubicBezTo>
                  <a:pt x="7310936" y="2348249"/>
                  <a:pt x="7319482" y="2354760"/>
                  <a:pt x="7329005" y="2358947"/>
                </a:cubicBezTo>
                <a:cubicBezTo>
                  <a:pt x="7338526" y="2363135"/>
                  <a:pt x="7350916" y="2365228"/>
                  <a:pt x="7366174" y="2365228"/>
                </a:cubicBezTo>
                <a:cubicBezTo>
                  <a:pt x="7381777" y="2365228"/>
                  <a:pt x="7395514" y="2362704"/>
                  <a:pt x="7407388" y="2357657"/>
                </a:cubicBezTo>
                <a:cubicBezTo>
                  <a:pt x="7419262" y="2352609"/>
                  <a:pt x="7426919" y="2346844"/>
                  <a:pt x="7430361" y="2340363"/>
                </a:cubicBezTo>
                <a:cubicBezTo>
                  <a:pt x="7433803" y="2333881"/>
                  <a:pt x="7435523" y="2323240"/>
                  <a:pt x="7435523" y="2308441"/>
                </a:cubicBezTo>
                <a:lnTo>
                  <a:pt x="7435524" y="2302762"/>
                </a:lnTo>
                <a:lnTo>
                  <a:pt x="7426059" y="2302762"/>
                </a:lnTo>
                <a:lnTo>
                  <a:pt x="7426059" y="2305344"/>
                </a:lnTo>
                <a:cubicBezTo>
                  <a:pt x="7426059" y="2314980"/>
                  <a:pt x="7425198" y="2321892"/>
                  <a:pt x="7423478" y="2326080"/>
                </a:cubicBezTo>
                <a:cubicBezTo>
                  <a:pt x="7421757" y="2330267"/>
                  <a:pt x="7418774" y="2332361"/>
                  <a:pt x="7414529" y="2332361"/>
                </a:cubicBezTo>
                <a:cubicBezTo>
                  <a:pt x="7411203" y="2332360"/>
                  <a:pt x="7408248" y="2330640"/>
                  <a:pt x="7405667" y="2327198"/>
                </a:cubicBezTo>
                <a:cubicBezTo>
                  <a:pt x="7403086" y="2323756"/>
                  <a:pt x="7392388" y="2306548"/>
                  <a:pt x="7373574" y="2275573"/>
                </a:cubicBezTo>
                <a:cubicBezTo>
                  <a:pt x="7381833" y="2271558"/>
                  <a:pt x="7387771" y="2266568"/>
                  <a:pt x="7391384" y="2260602"/>
                </a:cubicBezTo>
                <a:cubicBezTo>
                  <a:pt x="7394998" y="2254636"/>
                  <a:pt x="7396919" y="2244369"/>
                  <a:pt x="7397149" y="2229799"/>
                </a:cubicBezTo>
                <a:lnTo>
                  <a:pt x="7427436" y="2229799"/>
                </a:lnTo>
                <a:lnTo>
                  <a:pt x="7427436" y="2221712"/>
                </a:lnTo>
                <a:lnTo>
                  <a:pt x="7360151" y="2221711"/>
                </a:lnTo>
                <a:lnTo>
                  <a:pt x="7360151" y="2229799"/>
                </a:lnTo>
                <a:lnTo>
                  <a:pt x="7386652" y="2229799"/>
                </a:lnTo>
                <a:lnTo>
                  <a:pt x="7386652" y="2233069"/>
                </a:lnTo>
                <a:cubicBezTo>
                  <a:pt x="7386652" y="2241788"/>
                  <a:pt x="7385533" y="2248786"/>
                  <a:pt x="7383296" y="2254063"/>
                </a:cubicBezTo>
                <a:cubicBezTo>
                  <a:pt x="7381059" y="2259340"/>
                  <a:pt x="7376155" y="2263700"/>
                  <a:pt x="7368584" y="2267141"/>
                </a:cubicBezTo>
                <a:lnTo>
                  <a:pt x="7326767" y="2198136"/>
                </a:lnTo>
                <a:cubicBezTo>
                  <a:pt x="7347188" y="2188844"/>
                  <a:pt x="7357398" y="2176626"/>
                  <a:pt x="7357398" y="2161483"/>
                </a:cubicBezTo>
                <a:cubicBezTo>
                  <a:pt x="7357398" y="2150355"/>
                  <a:pt x="7352637" y="2141521"/>
                  <a:pt x="7343115" y="2134982"/>
                </a:cubicBezTo>
                <a:cubicBezTo>
                  <a:pt x="7333593" y="2128443"/>
                  <a:pt x="7320630" y="2125173"/>
                  <a:pt x="7304225" y="2125173"/>
                </a:cubicBezTo>
                <a:cubicBezTo>
                  <a:pt x="7291949" y="2125173"/>
                  <a:pt x="7280807" y="2126600"/>
                  <a:pt x="7270798" y="2129454"/>
                </a:cubicBezTo>
                <a:close/>
                <a:moveTo>
                  <a:pt x="7011237" y="2140661"/>
                </a:moveTo>
                <a:cubicBezTo>
                  <a:pt x="7017203" y="2140661"/>
                  <a:pt x="7022222" y="2142697"/>
                  <a:pt x="7026295" y="2146770"/>
                </a:cubicBezTo>
                <a:cubicBezTo>
                  <a:pt x="7030368" y="2150842"/>
                  <a:pt x="7032404" y="2155861"/>
                  <a:pt x="7032404" y="2161827"/>
                </a:cubicBezTo>
                <a:cubicBezTo>
                  <a:pt x="7032404" y="2173758"/>
                  <a:pt x="7024087" y="2182706"/>
                  <a:pt x="7007452" y="2188672"/>
                </a:cubicBezTo>
                <a:cubicBezTo>
                  <a:pt x="6998274" y="2174905"/>
                  <a:pt x="6993686" y="2164752"/>
                  <a:pt x="6993685" y="2158213"/>
                </a:cubicBezTo>
                <a:cubicBezTo>
                  <a:pt x="6993685" y="2153051"/>
                  <a:pt x="6995320" y="2148835"/>
                  <a:pt x="6998590" y="2145565"/>
                </a:cubicBezTo>
                <a:cubicBezTo>
                  <a:pt x="7001859" y="2142295"/>
                  <a:pt x="7006075" y="2140661"/>
                  <a:pt x="7011237" y="2140661"/>
                </a:cubicBezTo>
                <a:close/>
                <a:moveTo>
                  <a:pt x="6956473" y="2129454"/>
                </a:moveTo>
                <a:cubicBezTo>
                  <a:pt x="6946463" y="2132308"/>
                  <a:pt x="6937586" y="2136588"/>
                  <a:pt x="6929843" y="2142296"/>
                </a:cubicBezTo>
                <a:cubicBezTo>
                  <a:pt x="6914355" y="2153710"/>
                  <a:pt x="6906612" y="2168423"/>
                  <a:pt x="6906611" y="2186435"/>
                </a:cubicBezTo>
                <a:cubicBezTo>
                  <a:pt x="6906612" y="2194580"/>
                  <a:pt x="6908160" y="2202496"/>
                  <a:pt x="6911258" y="2210182"/>
                </a:cubicBezTo>
                <a:cubicBezTo>
                  <a:pt x="6854814" y="2229111"/>
                  <a:pt x="6826593" y="2257849"/>
                  <a:pt x="6826593" y="2296395"/>
                </a:cubicBezTo>
                <a:cubicBezTo>
                  <a:pt x="6826593" y="2315898"/>
                  <a:pt x="6833448" y="2332246"/>
                  <a:pt x="6847157" y="2345439"/>
                </a:cubicBezTo>
                <a:cubicBezTo>
                  <a:pt x="6860866" y="2358632"/>
                  <a:pt x="6877874" y="2365228"/>
                  <a:pt x="6898179" y="2365228"/>
                </a:cubicBezTo>
                <a:cubicBezTo>
                  <a:pt x="6929613" y="2365228"/>
                  <a:pt x="6959900" y="2356624"/>
                  <a:pt x="6989039" y="2339416"/>
                </a:cubicBezTo>
                <a:cubicBezTo>
                  <a:pt x="6996611" y="2348250"/>
                  <a:pt x="7005157" y="2354760"/>
                  <a:pt x="7014679" y="2358947"/>
                </a:cubicBezTo>
                <a:cubicBezTo>
                  <a:pt x="7024201" y="2363135"/>
                  <a:pt x="7036591" y="2365228"/>
                  <a:pt x="7051849" y="2365228"/>
                </a:cubicBezTo>
                <a:cubicBezTo>
                  <a:pt x="7067452" y="2365228"/>
                  <a:pt x="7081189" y="2362705"/>
                  <a:pt x="7093063" y="2357657"/>
                </a:cubicBezTo>
                <a:cubicBezTo>
                  <a:pt x="7104937" y="2352609"/>
                  <a:pt x="7112594" y="2346844"/>
                  <a:pt x="7116036" y="2340362"/>
                </a:cubicBezTo>
                <a:cubicBezTo>
                  <a:pt x="7119478" y="2333881"/>
                  <a:pt x="7121198" y="2323240"/>
                  <a:pt x="7121199" y="2308441"/>
                </a:cubicBezTo>
                <a:lnTo>
                  <a:pt x="7121199" y="2302762"/>
                </a:lnTo>
                <a:lnTo>
                  <a:pt x="7111734" y="2302762"/>
                </a:lnTo>
                <a:lnTo>
                  <a:pt x="7111734" y="2305344"/>
                </a:lnTo>
                <a:cubicBezTo>
                  <a:pt x="7111734" y="2314980"/>
                  <a:pt x="7110873" y="2321892"/>
                  <a:pt x="7109153" y="2326080"/>
                </a:cubicBezTo>
                <a:cubicBezTo>
                  <a:pt x="7107432" y="2330267"/>
                  <a:pt x="7104449" y="2332361"/>
                  <a:pt x="7100204" y="2332361"/>
                </a:cubicBezTo>
                <a:cubicBezTo>
                  <a:pt x="7096877" y="2332360"/>
                  <a:pt x="7093923" y="2330640"/>
                  <a:pt x="7091342" y="2327198"/>
                </a:cubicBezTo>
                <a:cubicBezTo>
                  <a:pt x="7088761" y="2323757"/>
                  <a:pt x="7078063" y="2306548"/>
                  <a:pt x="7059249" y="2275573"/>
                </a:cubicBezTo>
                <a:cubicBezTo>
                  <a:pt x="7067509" y="2271558"/>
                  <a:pt x="7073446" y="2266568"/>
                  <a:pt x="7077059" y="2260602"/>
                </a:cubicBezTo>
                <a:cubicBezTo>
                  <a:pt x="7080673" y="2254637"/>
                  <a:pt x="7082595" y="2244369"/>
                  <a:pt x="7082824" y="2229799"/>
                </a:cubicBezTo>
                <a:lnTo>
                  <a:pt x="7113110" y="2229800"/>
                </a:lnTo>
                <a:lnTo>
                  <a:pt x="7113110" y="2221712"/>
                </a:lnTo>
                <a:lnTo>
                  <a:pt x="7045826" y="2221712"/>
                </a:lnTo>
                <a:lnTo>
                  <a:pt x="7045826" y="2229800"/>
                </a:lnTo>
                <a:lnTo>
                  <a:pt x="7072327" y="2229799"/>
                </a:lnTo>
                <a:lnTo>
                  <a:pt x="7072327" y="2233069"/>
                </a:lnTo>
                <a:cubicBezTo>
                  <a:pt x="7072327" y="2241788"/>
                  <a:pt x="7071209" y="2248786"/>
                  <a:pt x="7068971" y="2254063"/>
                </a:cubicBezTo>
                <a:cubicBezTo>
                  <a:pt x="7066734" y="2259340"/>
                  <a:pt x="7061830" y="2263700"/>
                  <a:pt x="7054258" y="2267141"/>
                </a:cubicBezTo>
                <a:lnTo>
                  <a:pt x="7012442" y="2198136"/>
                </a:lnTo>
                <a:cubicBezTo>
                  <a:pt x="7032863" y="2188844"/>
                  <a:pt x="7043073" y="2176626"/>
                  <a:pt x="7043073" y="2161483"/>
                </a:cubicBezTo>
                <a:cubicBezTo>
                  <a:pt x="7043073" y="2150355"/>
                  <a:pt x="7038312" y="2141521"/>
                  <a:pt x="7028790" y="2134982"/>
                </a:cubicBezTo>
                <a:cubicBezTo>
                  <a:pt x="7019269" y="2128443"/>
                  <a:pt x="7006305" y="2125173"/>
                  <a:pt x="6989899" y="2125173"/>
                </a:cubicBezTo>
                <a:cubicBezTo>
                  <a:pt x="6977624" y="2125173"/>
                  <a:pt x="6966482" y="2126600"/>
                  <a:pt x="6956473" y="2129454"/>
                </a:cubicBezTo>
                <a:close/>
                <a:moveTo>
                  <a:pt x="6665406" y="2126808"/>
                </a:moveTo>
                <a:cubicBezTo>
                  <a:pt x="6655110" y="2128816"/>
                  <a:pt x="6646349" y="2131827"/>
                  <a:pt x="6639121" y="2135842"/>
                </a:cubicBezTo>
                <a:cubicBezTo>
                  <a:pt x="6624666" y="2143873"/>
                  <a:pt x="6617439" y="2155345"/>
                  <a:pt x="6617439" y="2170259"/>
                </a:cubicBezTo>
                <a:cubicBezTo>
                  <a:pt x="6617439" y="2179551"/>
                  <a:pt x="6620450" y="2187152"/>
                  <a:pt x="6626473" y="2193060"/>
                </a:cubicBezTo>
                <a:cubicBezTo>
                  <a:pt x="6632496" y="2198968"/>
                  <a:pt x="6640154" y="2201922"/>
                  <a:pt x="6649446" y="2201922"/>
                </a:cubicBezTo>
                <a:cubicBezTo>
                  <a:pt x="6659197" y="2201922"/>
                  <a:pt x="6667228" y="2198939"/>
                  <a:pt x="6673538" y="2192974"/>
                </a:cubicBezTo>
                <a:cubicBezTo>
                  <a:pt x="6679847" y="2187008"/>
                  <a:pt x="6683002" y="2179437"/>
                  <a:pt x="6683002" y="2170259"/>
                </a:cubicBezTo>
                <a:cubicBezTo>
                  <a:pt x="6683002" y="2160966"/>
                  <a:pt x="6680163" y="2153481"/>
                  <a:pt x="6674484" y="2147802"/>
                </a:cubicBezTo>
                <a:cubicBezTo>
                  <a:pt x="6668805" y="2142123"/>
                  <a:pt x="6661320" y="2139284"/>
                  <a:pt x="6652027" y="2139284"/>
                </a:cubicBezTo>
                <a:lnTo>
                  <a:pt x="6650135" y="2139284"/>
                </a:lnTo>
                <a:lnTo>
                  <a:pt x="6650134" y="2138596"/>
                </a:lnTo>
                <a:cubicBezTo>
                  <a:pt x="6659657" y="2134810"/>
                  <a:pt x="6670153" y="2132917"/>
                  <a:pt x="6681625" y="2132917"/>
                </a:cubicBezTo>
                <a:cubicBezTo>
                  <a:pt x="6691836" y="2132917"/>
                  <a:pt x="6698834" y="2134838"/>
                  <a:pt x="6702619" y="2138682"/>
                </a:cubicBezTo>
                <a:cubicBezTo>
                  <a:pt x="6706405" y="2142525"/>
                  <a:pt x="6708298" y="2149552"/>
                  <a:pt x="6708298" y="2159762"/>
                </a:cubicBezTo>
                <a:lnTo>
                  <a:pt x="6708298" y="2208633"/>
                </a:lnTo>
                <a:cubicBezTo>
                  <a:pt x="6708298" y="2215172"/>
                  <a:pt x="6707151" y="2219761"/>
                  <a:pt x="6704857" y="2222400"/>
                </a:cubicBezTo>
                <a:cubicBezTo>
                  <a:pt x="6702562" y="2225038"/>
                  <a:pt x="6698432" y="2226358"/>
                  <a:pt x="6692466" y="2226358"/>
                </a:cubicBezTo>
                <a:lnTo>
                  <a:pt x="6670612" y="2226358"/>
                </a:lnTo>
                <a:lnTo>
                  <a:pt x="6670612" y="2235822"/>
                </a:lnTo>
                <a:lnTo>
                  <a:pt x="6688681" y="2235822"/>
                </a:lnTo>
                <a:cubicBezTo>
                  <a:pt x="6696596" y="2235822"/>
                  <a:pt x="6701845" y="2237113"/>
                  <a:pt x="6704426" y="2239694"/>
                </a:cubicBezTo>
                <a:cubicBezTo>
                  <a:pt x="6707008" y="2242275"/>
                  <a:pt x="6708298" y="2247352"/>
                  <a:pt x="6708298" y="2254924"/>
                </a:cubicBezTo>
                <a:lnTo>
                  <a:pt x="6708298" y="2326338"/>
                </a:lnTo>
                <a:cubicBezTo>
                  <a:pt x="6708298" y="2334253"/>
                  <a:pt x="6707581" y="2339932"/>
                  <a:pt x="6706147" y="2343374"/>
                </a:cubicBezTo>
                <a:cubicBezTo>
                  <a:pt x="6704713" y="2346815"/>
                  <a:pt x="6701931" y="2349769"/>
                  <a:pt x="6697801" y="2352236"/>
                </a:cubicBezTo>
                <a:cubicBezTo>
                  <a:pt x="6693671" y="2354703"/>
                  <a:pt x="6687820" y="2355936"/>
                  <a:pt x="6680248" y="2355936"/>
                </a:cubicBezTo>
                <a:cubicBezTo>
                  <a:pt x="6655927" y="2355936"/>
                  <a:pt x="6638031" y="2349053"/>
                  <a:pt x="6626559" y="2335286"/>
                </a:cubicBezTo>
                <a:lnTo>
                  <a:pt x="6627247" y="2334425"/>
                </a:lnTo>
                <a:cubicBezTo>
                  <a:pt x="6633786" y="2339473"/>
                  <a:pt x="6640383" y="2341997"/>
                  <a:pt x="6647037" y="2341997"/>
                </a:cubicBezTo>
                <a:cubicBezTo>
                  <a:pt x="6655755" y="2341997"/>
                  <a:pt x="6662926" y="2339043"/>
                  <a:pt x="6668547" y="2333135"/>
                </a:cubicBezTo>
                <a:cubicBezTo>
                  <a:pt x="6674168" y="2327227"/>
                  <a:pt x="6676979" y="2319684"/>
                  <a:pt x="6676979" y="2310506"/>
                </a:cubicBezTo>
                <a:cubicBezTo>
                  <a:pt x="6676979" y="2300870"/>
                  <a:pt x="6673824" y="2292896"/>
                  <a:pt x="6667514" y="2286587"/>
                </a:cubicBezTo>
                <a:cubicBezTo>
                  <a:pt x="6661205" y="2280277"/>
                  <a:pt x="6653346" y="2277122"/>
                  <a:pt x="6643939" y="2277122"/>
                </a:cubicBezTo>
                <a:cubicBezTo>
                  <a:pt x="6633844" y="2277122"/>
                  <a:pt x="6625383" y="2280592"/>
                  <a:pt x="6618557" y="2287533"/>
                </a:cubicBezTo>
                <a:cubicBezTo>
                  <a:pt x="6611731" y="2294474"/>
                  <a:pt x="6608318" y="2303107"/>
                  <a:pt x="6608318" y="2313432"/>
                </a:cubicBezTo>
                <a:cubicBezTo>
                  <a:pt x="6608318" y="2326854"/>
                  <a:pt x="6615144" y="2338957"/>
                  <a:pt x="6628796" y="2349741"/>
                </a:cubicBezTo>
                <a:cubicBezTo>
                  <a:pt x="6642448" y="2360525"/>
                  <a:pt x="6663901" y="2365917"/>
                  <a:pt x="6693155" y="2365917"/>
                </a:cubicBezTo>
                <a:cubicBezTo>
                  <a:pt x="6710478" y="2365917"/>
                  <a:pt x="6727916" y="2363766"/>
                  <a:pt x="6745468" y="2359464"/>
                </a:cubicBezTo>
                <a:cubicBezTo>
                  <a:pt x="6763020" y="2355161"/>
                  <a:pt x="6776385" y="2346930"/>
                  <a:pt x="6785563" y="2334770"/>
                </a:cubicBezTo>
                <a:cubicBezTo>
                  <a:pt x="6794741" y="2322609"/>
                  <a:pt x="6799330" y="2309818"/>
                  <a:pt x="6799330" y="2296395"/>
                </a:cubicBezTo>
                <a:cubicBezTo>
                  <a:pt x="6799330" y="2282055"/>
                  <a:pt x="6794655" y="2269006"/>
                  <a:pt x="6785305" y="2257247"/>
                </a:cubicBezTo>
                <a:cubicBezTo>
                  <a:pt x="6775955" y="2245488"/>
                  <a:pt x="6760037" y="2236912"/>
                  <a:pt x="6737552" y="2231520"/>
                </a:cubicBezTo>
                <a:lnTo>
                  <a:pt x="6737552" y="2230832"/>
                </a:lnTo>
                <a:cubicBezTo>
                  <a:pt x="6758546" y="2227734"/>
                  <a:pt x="6772685" y="2221884"/>
                  <a:pt x="6779970" y="2213280"/>
                </a:cubicBezTo>
                <a:cubicBezTo>
                  <a:pt x="6787255" y="2204675"/>
                  <a:pt x="6790898" y="2194121"/>
                  <a:pt x="6790898" y="2181616"/>
                </a:cubicBezTo>
                <a:cubicBezTo>
                  <a:pt x="6790898" y="2163376"/>
                  <a:pt x="6783039" y="2149179"/>
                  <a:pt x="6767322" y="2139026"/>
                </a:cubicBezTo>
                <a:cubicBezTo>
                  <a:pt x="6751605" y="2128873"/>
                  <a:pt x="6729464" y="2123796"/>
                  <a:pt x="6700898" y="2123797"/>
                </a:cubicBezTo>
                <a:cubicBezTo>
                  <a:pt x="6687533" y="2123797"/>
                  <a:pt x="6675703" y="2124800"/>
                  <a:pt x="6665406" y="2126808"/>
                </a:cubicBezTo>
                <a:close/>
                <a:moveTo>
                  <a:pt x="3759252" y="2827918"/>
                </a:moveTo>
                <a:lnTo>
                  <a:pt x="3759252" y="2847824"/>
                </a:lnTo>
                <a:lnTo>
                  <a:pt x="3822452" y="2847824"/>
                </a:lnTo>
                <a:lnTo>
                  <a:pt x="3822452" y="3221057"/>
                </a:lnTo>
                <a:lnTo>
                  <a:pt x="3759252" y="3221057"/>
                </a:lnTo>
                <a:lnTo>
                  <a:pt x="3759252" y="3241460"/>
                </a:lnTo>
                <a:lnTo>
                  <a:pt x="4083716" y="3241460"/>
                </a:lnTo>
                <a:lnTo>
                  <a:pt x="4083716" y="3221057"/>
                </a:lnTo>
                <a:lnTo>
                  <a:pt x="4048881" y="3221056"/>
                </a:lnTo>
                <a:lnTo>
                  <a:pt x="4048881" y="2906048"/>
                </a:lnTo>
                <a:cubicBezTo>
                  <a:pt x="4070113" y="2887137"/>
                  <a:pt x="4088858" y="2877682"/>
                  <a:pt x="4105114" y="2877682"/>
                </a:cubicBezTo>
                <a:cubicBezTo>
                  <a:pt x="4125352" y="2877682"/>
                  <a:pt x="4135471" y="2894934"/>
                  <a:pt x="4135471" y="2929437"/>
                </a:cubicBezTo>
                <a:lnTo>
                  <a:pt x="4135470" y="3221057"/>
                </a:lnTo>
                <a:lnTo>
                  <a:pt x="4100636" y="3221057"/>
                </a:lnTo>
                <a:lnTo>
                  <a:pt x="4100636" y="3241460"/>
                </a:lnTo>
                <a:lnTo>
                  <a:pt x="4424104" y="3241460"/>
                </a:lnTo>
                <a:lnTo>
                  <a:pt x="4424104" y="3221057"/>
                </a:lnTo>
                <a:lnTo>
                  <a:pt x="4361898" y="3221057"/>
                </a:lnTo>
                <a:lnTo>
                  <a:pt x="4361899" y="2952826"/>
                </a:lnTo>
                <a:cubicBezTo>
                  <a:pt x="4361899" y="2903725"/>
                  <a:pt x="4347550" y="2869388"/>
                  <a:pt x="4318853" y="2849814"/>
                </a:cubicBezTo>
                <a:cubicBezTo>
                  <a:pt x="4290155" y="2830240"/>
                  <a:pt x="4256233" y="2820453"/>
                  <a:pt x="4217084" y="2820453"/>
                </a:cubicBezTo>
                <a:cubicBezTo>
                  <a:pt x="4160685" y="2820453"/>
                  <a:pt x="4104617" y="2840856"/>
                  <a:pt x="4048881" y="2881663"/>
                </a:cubicBezTo>
                <a:lnTo>
                  <a:pt x="4048881" y="2814481"/>
                </a:lnTo>
                <a:cubicBezTo>
                  <a:pt x="4013382" y="2823439"/>
                  <a:pt x="3980040" y="2827918"/>
                  <a:pt x="3948854" y="2827918"/>
                </a:cubicBezTo>
                <a:close/>
                <a:moveTo>
                  <a:pt x="5913681" y="2263011"/>
                </a:moveTo>
                <a:lnTo>
                  <a:pt x="5913682" y="2305688"/>
                </a:lnTo>
                <a:lnTo>
                  <a:pt x="6107103" y="2305688"/>
                </a:lnTo>
                <a:lnTo>
                  <a:pt x="6107102" y="2263011"/>
                </a:lnTo>
                <a:close/>
                <a:moveTo>
                  <a:pt x="6426761" y="2128206"/>
                </a:moveTo>
                <a:cubicBezTo>
                  <a:pt x="6416078" y="2131146"/>
                  <a:pt x="6406620" y="2135556"/>
                  <a:pt x="6398389" y="2141435"/>
                </a:cubicBezTo>
                <a:cubicBezTo>
                  <a:pt x="6381927" y="2153194"/>
                  <a:pt x="6373695" y="2167276"/>
                  <a:pt x="6373695" y="2183681"/>
                </a:cubicBezTo>
                <a:cubicBezTo>
                  <a:pt x="6373695" y="2193433"/>
                  <a:pt x="6377424" y="2201922"/>
                  <a:pt x="6384881" y="2209149"/>
                </a:cubicBezTo>
                <a:cubicBezTo>
                  <a:pt x="6392337" y="2216377"/>
                  <a:pt x="6401057" y="2219991"/>
                  <a:pt x="6411037" y="2219991"/>
                </a:cubicBezTo>
                <a:cubicBezTo>
                  <a:pt x="6421133" y="2219991"/>
                  <a:pt x="6429536" y="2216520"/>
                  <a:pt x="6436247" y="2209580"/>
                </a:cubicBezTo>
                <a:cubicBezTo>
                  <a:pt x="6442959" y="2202639"/>
                  <a:pt x="6446314" y="2194006"/>
                  <a:pt x="6446314" y="2183681"/>
                </a:cubicBezTo>
                <a:cubicBezTo>
                  <a:pt x="6446314" y="2173815"/>
                  <a:pt x="6443274" y="2165871"/>
                  <a:pt x="6437194" y="2159848"/>
                </a:cubicBezTo>
                <a:cubicBezTo>
                  <a:pt x="6431114" y="2153825"/>
                  <a:pt x="6423083" y="2150814"/>
                  <a:pt x="6413102" y="2150814"/>
                </a:cubicBezTo>
                <a:cubicBezTo>
                  <a:pt x="6408513" y="2150814"/>
                  <a:pt x="6404039" y="2151559"/>
                  <a:pt x="6399680" y="2153051"/>
                </a:cubicBezTo>
                <a:lnTo>
                  <a:pt x="6398991" y="2152362"/>
                </a:lnTo>
                <a:cubicBezTo>
                  <a:pt x="6403925" y="2147544"/>
                  <a:pt x="6410263" y="2143443"/>
                  <a:pt x="6418007" y="2140058"/>
                </a:cubicBezTo>
                <a:cubicBezTo>
                  <a:pt x="6425750" y="2136674"/>
                  <a:pt x="6432949" y="2134982"/>
                  <a:pt x="6439603" y="2134982"/>
                </a:cubicBezTo>
                <a:cubicBezTo>
                  <a:pt x="6448436" y="2134982"/>
                  <a:pt x="6456467" y="2137219"/>
                  <a:pt x="6463694" y="2141693"/>
                </a:cubicBezTo>
                <a:cubicBezTo>
                  <a:pt x="6470922" y="2146167"/>
                  <a:pt x="6475998" y="2152047"/>
                  <a:pt x="6478924" y="2159332"/>
                </a:cubicBezTo>
                <a:cubicBezTo>
                  <a:pt x="6481849" y="2166616"/>
                  <a:pt x="6483312" y="2177773"/>
                  <a:pt x="6483312" y="2192802"/>
                </a:cubicBezTo>
                <a:cubicBezTo>
                  <a:pt x="6483312" y="2207486"/>
                  <a:pt x="6482107" y="2219618"/>
                  <a:pt x="6479698" y="2229197"/>
                </a:cubicBezTo>
                <a:cubicBezTo>
                  <a:pt x="6477289" y="2238776"/>
                  <a:pt x="6473647" y="2247065"/>
                  <a:pt x="6468771" y="2254063"/>
                </a:cubicBezTo>
                <a:cubicBezTo>
                  <a:pt x="6463895" y="2261061"/>
                  <a:pt x="6458589" y="2267027"/>
                  <a:pt x="6452853" y="2271960"/>
                </a:cubicBezTo>
                <a:cubicBezTo>
                  <a:pt x="6447118" y="2276893"/>
                  <a:pt x="6434957" y="2286013"/>
                  <a:pt x="6416371" y="2299321"/>
                </a:cubicBezTo>
                <a:cubicBezTo>
                  <a:pt x="6408227" y="2305057"/>
                  <a:pt x="6399537" y="2313460"/>
                  <a:pt x="6390301" y="2324531"/>
                </a:cubicBezTo>
                <a:cubicBezTo>
                  <a:pt x="6381066" y="2335601"/>
                  <a:pt x="6374728" y="2348307"/>
                  <a:pt x="6371286" y="2362647"/>
                </a:cubicBezTo>
                <a:lnTo>
                  <a:pt x="6378342" y="2366949"/>
                </a:lnTo>
                <a:cubicBezTo>
                  <a:pt x="6387863" y="2358460"/>
                  <a:pt x="6399335" y="2354215"/>
                  <a:pt x="6412758" y="2354215"/>
                </a:cubicBezTo>
                <a:cubicBezTo>
                  <a:pt x="6422395" y="2354215"/>
                  <a:pt x="6441553" y="2356567"/>
                  <a:pt x="6470234" y="2361270"/>
                </a:cubicBezTo>
                <a:cubicBezTo>
                  <a:pt x="6481936" y="2363221"/>
                  <a:pt x="6489794" y="2364196"/>
                  <a:pt x="6493809" y="2364196"/>
                </a:cubicBezTo>
                <a:cubicBezTo>
                  <a:pt x="6501954" y="2364196"/>
                  <a:pt x="6511447" y="2361988"/>
                  <a:pt x="6522289" y="2357571"/>
                </a:cubicBezTo>
                <a:cubicBezTo>
                  <a:pt x="6533130" y="2353154"/>
                  <a:pt x="6543856" y="2342771"/>
                  <a:pt x="6554468" y="2326424"/>
                </a:cubicBezTo>
                <a:cubicBezTo>
                  <a:pt x="6565080" y="2310076"/>
                  <a:pt x="6573311" y="2294675"/>
                  <a:pt x="6579162" y="2280220"/>
                </a:cubicBezTo>
                <a:lnTo>
                  <a:pt x="6571418" y="2275573"/>
                </a:lnTo>
                <a:cubicBezTo>
                  <a:pt x="6566485" y="2284751"/>
                  <a:pt x="6561007" y="2290229"/>
                  <a:pt x="6554984" y="2292007"/>
                </a:cubicBezTo>
                <a:cubicBezTo>
                  <a:pt x="6548962" y="2293785"/>
                  <a:pt x="6539411" y="2294674"/>
                  <a:pt x="6526332" y="2294675"/>
                </a:cubicBezTo>
                <a:cubicBezTo>
                  <a:pt x="6520482" y="2294674"/>
                  <a:pt x="6509297" y="2293986"/>
                  <a:pt x="6492776" y="2292610"/>
                </a:cubicBezTo>
                <a:cubicBezTo>
                  <a:pt x="6476601" y="2291118"/>
                  <a:pt x="6465702" y="2290373"/>
                  <a:pt x="6460081" y="2290372"/>
                </a:cubicBezTo>
                <a:cubicBezTo>
                  <a:pt x="6451591" y="2290373"/>
                  <a:pt x="6444306" y="2292036"/>
                  <a:pt x="6438226" y="2295363"/>
                </a:cubicBezTo>
                <a:lnTo>
                  <a:pt x="6437538" y="2294675"/>
                </a:lnTo>
                <a:cubicBezTo>
                  <a:pt x="6442241" y="2291003"/>
                  <a:pt x="6447146" y="2288365"/>
                  <a:pt x="6452251" y="2286759"/>
                </a:cubicBezTo>
                <a:cubicBezTo>
                  <a:pt x="6457356" y="2285153"/>
                  <a:pt x="6465014" y="2283202"/>
                  <a:pt x="6475224" y="2280908"/>
                </a:cubicBezTo>
                <a:cubicBezTo>
                  <a:pt x="6489908" y="2277811"/>
                  <a:pt x="6504737" y="2273136"/>
                  <a:pt x="6519708" y="2266883"/>
                </a:cubicBezTo>
                <a:cubicBezTo>
                  <a:pt x="6534679" y="2260631"/>
                  <a:pt x="6546925" y="2252342"/>
                  <a:pt x="6556447" y="2242017"/>
                </a:cubicBezTo>
                <a:cubicBezTo>
                  <a:pt x="6565969" y="2231692"/>
                  <a:pt x="6570730" y="2218327"/>
                  <a:pt x="6570730" y="2201922"/>
                </a:cubicBezTo>
                <a:cubicBezTo>
                  <a:pt x="6570730" y="2178060"/>
                  <a:pt x="6561036" y="2159073"/>
                  <a:pt x="6541648" y="2144963"/>
                </a:cubicBezTo>
                <a:cubicBezTo>
                  <a:pt x="6522260" y="2130852"/>
                  <a:pt x="6495874" y="2123797"/>
                  <a:pt x="6462490" y="2123797"/>
                </a:cubicBezTo>
                <a:cubicBezTo>
                  <a:pt x="6449354" y="2123797"/>
                  <a:pt x="6437445" y="2125266"/>
                  <a:pt x="6426761" y="2128206"/>
                </a:cubicBezTo>
                <a:close/>
                <a:moveTo>
                  <a:pt x="3388772" y="2827918"/>
                </a:moveTo>
                <a:lnTo>
                  <a:pt x="3388772" y="2847823"/>
                </a:lnTo>
                <a:lnTo>
                  <a:pt x="3456452" y="2847823"/>
                </a:lnTo>
                <a:lnTo>
                  <a:pt x="3456451" y="3221057"/>
                </a:lnTo>
                <a:lnTo>
                  <a:pt x="3388772" y="3221057"/>
                </a:lnTo>
                <a:lnTo>
                  <a:pt x="3388772" y="3241460"/>
                </a:lnTo>
                <a:lnTo>
                  <a:pt x="3748569" y="3241460"/>
                </a:lnTo>
                <a:lnTo>
                  <a:pt x="3748569" y="3221057"/>
                </a:lnTo>
                <a:lnTo>
                  <a:pt x="3682382" y="3221057"/>
                </a:lnTo>
                <a:lnTo>
                  <a:pt x="3682382" y="2814481"/>
                </a:lnTo>
                <a:cubicBezTo>
                  <a:pt x="3641244" y="2823439"/>
                  <a:pt x="3599441" y="2827918"/>
                  <a:pt x="3556975" y="2827918"/>
                </a:cubicBezTo>
                <a:close/>
                <a:moveTo>
                  <a:pt x="6182093" y="2141005"/>
                </a:moveTo>
                <a:lnTo>
                  <a:pt x="6182093" y="2149093"/>
                </a:lnTo>
                <a:lnTo>
                  <a:pt x="6210315" y="2149093"/>
                </a:lnTo>
                <a:lnTo>
                  <a:pt x="6210315" y="2352150"/>
                </a:lnTo>
                <a:lnTo>
                  <a:pt x="6182093" y="2352150"/>
                </a:lnTo>
                <a:lnTo>
                  <a:pt x="6182093" y="2360238"/>
                </a:lnTo>
                <a:lnTo>
                  <a:pt x="6318038" y="2360238"/>
                </a:lnTo>
                <a:lnTo>
                  <a:pt x="6318038" y="2352150"/>
                </a:lnTo>
                <a:lnTo>
                  <a:pt x="6290677" y="2352150"/>
                </a:lnTo>
                <a:lnTo>
                  <a:pt x="6290677" y="2122420"/>
                </a:lnTo>
                <a:cubicBezTo>
                  <a:pt x="6274157" y="2131254"/>
                  <a:pt x="6258699" y="2136559"/>
                  <a:pt x="6244300" y="2138337"/>
                </a:cubicBezTo>
                <a:cubicBezTo>
                  <a:pt x="6229903" y="2140116"/>
                  <a:pt x="6217025" y="2141005"/>
                  <a:pt x="6205668" y="2141005"/>
                </a:cubicBezTo>
                <a:close/>
                <a:moveTo>
                  <a:pt x="5913682" y="2180067"/>
                </a:moveTo>
                <a:lnTo>
                  <a:pt x="5913681" y="2222744"/>
                </a:lnTo>
                <a:lnTo>
                  <a:pt x="6107102" y="2222744"/>
                </a:lnTo>
                <a:lnTo>
                  <a:pt x="6107102" y="2180067"/>
                </a:lnTo>
                <a:close/>
                <a:moveTo>
                  <a:pt x="3026914" y="2864930"/>
                </a:moveTo>
                <a:cubicBezTo>
                  <a:pt x="3032139" y="2862483"/>
                  <a:pt x="3037903" y="2861260"/>
                  <a:pt x="3044207" y="2861260"/>
                </a:cubicBezTo>
                <a:cubicBezTo>
                  <a:pt x="3052170" y="2861260"/>
                  <a:pt x="3067099" y="2866071"/>
                  <a:pt x="3088996" y="2875691"/>
                </a:cubicBezTo>
                <a:lnTo>
                  <a:pt x="3088996" y="3179254"/>
                </a:lnTo>
                <a:cubicBezTo>
                  <a:pt x="3067099" y="3198828"/>
                  <a:pt x="3048189" y="3208616"/>
                  <a:pt x="3032264" y="3208616"/>
                </a:cubicBezTo>
                <a:cubicBezTo>
                  <a:pt x="3023306" y="3208616"/>
                  <a:pt x="3015759" y="3204551"/>
                  <a:pt x="3009621" y="3196423"/>
                </a:cubicBezTo>
                <a:cubicBezTo>
                  <a:pt x="3003483" y="3188295"/>
                  <a:pt x="3000415" y="3177098"/>
                  <a:pt x="3000414" y="3162832"/>
                </a:cubicBezTo>
                <a:lnTo>
                  <a:pt x="3000415" y="2915503"/>
                </a:lnTo>
                <a:cubicBezTo>
                  <a:pt x="3000414" y="2898915"/>
                  <a:pt x="3004562" y="2885727"/>
                  <a:pt x="3012856" y="2875940"/>
                </a:cubicBezTo>
                <a:cubicBezTo>
                  <a:pt x="3017002" y="2871047"/>
                  <a:pt x="3021689" y="2867377"/>
                  <a:pt x="3026914" y="2864930"/>
                </a:cubicBezTo>
                <a:close/>
                <a:moveTo>
                  <a:pt x="5396723" y="2228767"/>
                </a:moveTo>
                <a:cubicBezTo>
                  <a:pt x="5399475" y="2228767"/>
                  <a:pt x="5404638" y="2230430"/>
                  <a:pt x="5412210" y="2233757"/>
                </a:cubicBezTo>
                <a:lnTo>
                  <a:pt x="5412210" y="2338728"/>
                </a:lnTo>
                <a:cubicBezTo>
                  <a:pt x="5404638" y="2345496"/>
                  <a:pt x="5398099" y="2348881"/>
                  <a:pt x="5392592" y="2348880"/>
                </a:cubicBezTo>
                <a:cubicBezTo>
                  <a:pt x="5389495" y="2348881"/>
                  <a:pt x="5386885" y="2347475"/>
                  <a:pt x="5384763" y="2344664"/>
                </a:cubicBezTo>
                <a:cubicBezTo>
                  <a:pt x="5382640" y="2341854"/>
                  <a:pt x="5381579" y="2337982"/>
                  <a:pt x="5381579" y="2333049"/>
                </a:cubicBezTo>
                <a:lnTo>
                  <a:pt x="5381579" y="2247524"/>
                </a:lnTo>
                <a:cubicBezTo>
                  <a:pt x="5381579" y="2241788"/>
                  <a:pt x="5383013" y="2237228"/>
                  <a:pt x="5385881" y="2233843"/>
                </a:cubicBezTo>
                <a:cubicBezTo>
                  <a:pt x="5388749" y="2230459"/>
                  <a:pt x="5392363" y="2228767"/>
                  <a:pt x="5396723" y="2228767"/>
                </a:cubicBezTo>
                <a:close/>
                <a:moveTo>
                  <a:pt x="5604957" y="2147028"/>
                </a:moveTo>
                <a:cubicBezTo>
                  <a:pt x="5601515" y="2161138"/>
                  <a:pt x="5590989" y="2175880"/>
                  <a:pt x="5573379" y="2191253"/>
                </a:cubicBezTo>
                <a:cubicBezTo>
                  <a:pt x="5555769" y="2206626"/>
                  <a:pt x="5537041" y="2215287"/>
                  <a:pt x="5517194" y="2217237"/>
                </a:cubicBezTo>
                <a:lnTo>
                  <a:pt x="5517194" y="2224121"/>
                </a:lnTo>
                <a:lnTo>
                  <a:pt x="5534402" y="2224121"/>
                </a:lnTo>
                <a:lnTo>
                  <a:pt x="5534402" y="2324273"/>
                </a:lnTo>
                <a:cubicBezTo>
                  <a:pt x="5534403" y="2349397"/>
                  <a:pt x="5550635" y="2361959"/>
                  <a:pt x="5583102" y="2361959"/>
                </a:cubicBezTo>
                <a:cubicBezTo>
                  <a:pt x="5597786" y="2361959"/>
                  <a:pt x="5610320" y="2358718"/>
                  <a:pt x="5620702" y="2352236"/>
                </a:cubicBezTo>
                <a:cubicBezTo>
                  <a:pt x="5631084" y="2345754"/>
                  <a:pt x="5639889" y="2331500"/>
                  <a:pt x="5647116" y="2309474"/>
                </a:cubicBezTo>
                <a:lnTo>
                  <a:pt x="5637996" y="2307409"/>
                </a:lnTo>
                <a:cubicBezTo>
                  <a:pt x="5631457" y="2326911"/>
                  <a:pt x="5625033" y="2336663"/>
                  <a:pt x="5618723" y="2336663"/>
                </a:cubicBezTo>
                <a:cubicBezTo>
                  <a:pt x="5616429" y="2336663"/>
                  <a:pt x="5614851" y="2335573"/>
                  <a:pt x="5613991" y="2333393"/>
                </a:cubicBezTo>
                <a:cubicBezTo>
                  <a:pt x="5613130" y="2331213"/>
                  <a:pt x="5612700" y="2326051"/>
                  <a:pt x="5612700" y="2317906"/>
                </a:cubicBezTo>
                <a:lnTo>
                  <a:pt x="5612700" y="2224121"/>
                </a:lnTo>
                <a:lnTo>
                  <a:pt x="5635587" y="2224121"/>
                </a:lnTo>
                <a:lnTo>
                  <a:pt x="5635587" y="2217237"/>
                </a:lnTo>
                <a:lnTo>
                  <a:pt x="5612700" y="2217237"/>
                </a:lnTo>
                <a:lnTo>
                  <a:pt x="5612700" y="2147028"/>
                </a:lnTo>
                <a:close/>
                <a:moveTo>
                  <a:pt x="5657144" y="2129475"/>
                </a:moveTo>
                <a:lnTo>
                  <a:pt x="5657144" y="2136531"/>
                </a:lnTo>
                <a:lnTo>
                  <a:pt x="5678654" y="2136531"/>
                </a:lnTo>
                <a:lnTo>
                  <a:pt x="5678654" y="2353182"/>
                </a:lnTo>
                <a:lnTo>
                  <a:pt x="5657144" y="2353182"/>
                </a:lnTo>
                <a:lnTo>
                  <a:pt x="5657144" y="2360238"/>
                </a:lnTo>
                <a:lnTo>
                  <a:pt x="5768997" y="2360238"/>
                </a:lnTo>
                <a:lnTo>
                  <a:pt x="5768997" y="2353183"/>
                </a:lnTo>
                <a:lnTo>
                  <a:pt x="5756952" y="2353182"/>
                </a:lnTo>
                <a:lnTo>
                  <a:pt x="5756952" y="2241157"/>
                </a:lnTo>
                <a:cubicBezTo>
                  <a:pt x="5763835" y="2235765"/>
                  <a:pt x="5770030" y="2233069"/>
                  <a:pt x="5775536" y="2233069"/>
                </a:cubicBezTo>
                <a:cubicBezTo>
                  <a:pt x="5783108" y="2233069"/>
                  <a:pt x="5786894" y="2239149"/>
                  <a:pt x="5786894" y="2251310"/>
                </a:cubicBezTo>
                <a:lnTo>
                  <a:pt x="5786894" y="2353183"/>
                </a:lnTo>
                <a:lnTo>
                  <a:pt x="5775192" y="2353183"/>
                </a:lnTo>
                <a:lnTo>
                  <a:pt x="5775192" y="2360238"/>
                </a:lnTo>
                <a:lnTo>
                  <a:pt x="5887390" y="2360238"/>
                </a:lnTo>
                <a:lnTo>
                  <a:pt x="5887390" y="2353183"/>
                </a:lnTo>
                <a:lnTo>
                  <a:pt x="5865880" y="2353182"/>
                </a:lnTo>
                <a:lnTo>
                  <a:pt x="5865880" y="2264732"/>
                </a:lnTo>
                <a:cubicBezTo>
                  <a:pt x="5865880" y="2248327"/>
                  <a:pt x="5861549" y="2235880"/>
                  <a:pt x="5852887" y="2227390"/>
                </a:cubicBezTo>
                <a:cubicBezTo>
                  <a:pt x="5844226" y="2218901"/>
                  <a:pt x="5831865" y="2214656"/>
                  <a:pt x="5815804" y="2214656"/>
                </a:cubicBezTo>
                <a:cubicBezTo>
                  <a:pt x="5796187" y="2214656"/>
                  <a:pt x="5776569" y="2220679"/>
                  <a:pt x="5756952" y="2232725"/>
                </a:cubicBezTo>
                <a:lnTo>
                  <a:pt x="5756952" y="2125173"/>
                </a:lnTo>
                <a:cubicBezTo>
                  <a:pt x="5744906" y="2128041"/>
                  <a:pt x="5730910" y="2129475"/>
                  <a:pt x="5714964" y="2129475"/>
                </a:cubicBezTo>
                <a:close/>
                <a:moveTo>
                  <a:pt x="5171369" y="2217237"/>
                </a:moveTo>
                <a:lnTo>
                  <a:pt x="5171369" y="2224121"/>
                </a:lnTo>
                <a:lnTo>
                  <a:pt x="5194772" y="2224121"/>
                </a:lnTo>
                <a:lnTo>
                  <a:pt x="5194772" y="2353183"/>
                </a:lnTo>
                <a:lnTo>
                  <a:pt x="5171369" y="2353182"/>
                </a:lnTo>
                <a:lnTo>
                  <a:pt x="5171369" y="2360238"/>
                </a:lnTo>
                <a:lnTo>
                  <a:pt x="5295784" y="2360238"/>
                </a:lnTo>
                <a:lnTo>
                  <a:pt x="5295784" y="2353183"/>
                </a:lnTo>
                <a:lnTo>
                  <a:pt x="5272897" y="2353183"/>
                </a:lnTo>
                <a:lnTo>
                  <a:pt x="5272898" y="2212591"/>
                </a:lnTo>
                <a:cubicBezTo>
                  <a:pt x="5258672" y="2215689"/>
                  <a:pt x="5244217" y="2217237"/>
                  <a:pt x="5229533" y="2217237"/>
                </a:cubicBezTo>
                <a:close/>
                <a:moveTo>
                  <a:pt x="5388979" y="2129475"/>
                </a:moveTo>
                <a:lnTo>
                  <a:pt x="5388979" y="2136531"/>
                </a:lnTo>
                <a:lnTo>
                  <a:pt x="5412210" y="2136531"/>
                </a:lnTo>
                <a:lnTo>
                  <a:pt x="5412210" y="2226014"/>
                </a:lnTo>
                <a:cubicBezTo>
                  <a:pt x="5394657" y="2218442"/>
                  <a:pt x="5378940" y="2214656"/>
                  <a:pt x="5365059" y="2214656"/>
                </a:cubicBezTo>
                <a:cubicBezTo>
                  <a:pt x="5345900" y="2214656"/>
                  <a:pt x="5330299" y="2221568"/>
                  <a:pt x="5318253" y="2235392"/>
                </a:cubicBezTo>
                <a:cubicBezTo>
                  <a:pt x="5306207" y="2249216"/>
                  <a:pt x="5300184" y="2267084"/>
                  <a:pt x="5300184" y="2288996"/>
                </a:cubicBezTo>
                <a:cubicBezTo>
                  <a:pt x="5300184" y="2311022"/>
                  <a:pt x="5306580" y="2329177"/>
                  <a:pt x="5319371" y="2343460"/>
                </a:cubicBezTo>
                <a:cubicBezTo>
                  <a:pt x="5332163" y="2357743"/>
                  <a:pt x="5348769" y="2364884"/>
                  <a:pt x="5369189" y="2364884"/>
                </a:cubicBezTo>
                <a:cubicBezTo>
                  <a:pt x="5383644" y="2364884"/>
                  <a:pt x="5397984" y="2359320"/>
                  <a:pt x="5412210" y="2348192"/>
                </a:cubicBezTo>
                <a:lnTo>
                  <a:pt x="5412210" y="2364540"/>
                </a:lnTo>
                <a:cubicBezTo>
                  <a:pt x="5422420" y="2361672"/>
                  <a:pt x="5434064" y="2360238"/>
                  <a:pt x="5447142" y="2360238"/>
                </a:cubicBezTo>
                <a:lnTo>
                  <a:pt x="5512362" y="2360238"/>
                </a:lnTo>
                <a:lnTo>
                  <a:pt x="5512362" y="2353183"/>
                </a:lnTo>
                <a:lnTo>
                  <a:pt x="5490507" y="2353183"/>
                </a:lnTo>
                <a:lnTo>
                  <a:pt x="5490507" y="2125173"/>
                </a:lnTo>
                <a:cubicBezTo>
                  <a:pt x="5476970" y="2128041"/>
                  <a:pt x="5462171" y="2129475"/>
                  <a:pt x="5446110" y="2129475"/>
                </a:cubicBezTo>
                <a:close/>
                <a:moveTo>
                  <a:pt x="3535142" y="2569081"/>
                </a:moveTo>
                <a:cubicBezTo>
                  <a:pt x="3518926" y="2574016"/>
                  <a:pt x="3504060" y="2581418"/>
                  <a:pt x="3490540" y="2591288"/>
                </a:cubicBezTo>
                <a:cubicBezTo>
                  <a:pt x="3463502" y="2611028"/>
                  <a:pt x="3449983" y="2634500"/>
                  <a:pt x="3449983" y="2661705"/>
                </a:cubicBezTo>
                <a:cubicBezTo>
                  <a:pt x="3449982" y="2683269"/>
                  <a:pt x="3458276" y="2700687"/>
                  <a:pt x="3474864" y="2713957"/>
                </a:cubicBezTo>
                <a:cubicBezTo>
                  <a:pt x="3491453" y="2727228"/>
                  <a:pt x="3513349" y="2733863"/>
                  <a:pt x="3540553" y="2733863"/>
                </a:cubicBezTo>
                <a:cubicBezTo>
                  <a:pt x="3577047" y="2733863"/>
                  <a:pt x="3608979" y="2724242"/>
                  <a:pt x="3636350" y="2705000"/>
                </a:cubicBezTo>
                <a:cubicBezTo>
                  <a:pt x="3663720" y="2685757"/>
                  <a:pt x="3677406" y="2663861"/>
                  <a:pt x="3677406" y="2639311"/>
                </a:cubicBezTo>
                <a:cubicBezTo>
                  <a:pt x="3677406" y="2615092"/>
                  <a:pt x="3669443" y="2596099"/>
                  <a:pt x="3653519" y="2582330"/>
                </a:cubicBezTo>
                <a:cubicBezTo>
                  <a:pt x="3637594" y="2568562"/>
                  <a:pt x="3615698" y="2561678"/>
                  <a:pt x="3587830" y="2561678"/>
                </a:cubicBezTo>
                <a:cubicBezTo>
                  <a:pt x="3568919" y="2561678"/>
                  <a:pt x="3551357" y="2564146"/>
                  <a:pt x="3535142" y="2569081"/>
                </a:cubicBezTo>
                <a:close/>
                <a:moveTo>
                  <a:pt x="4874373" y="2217237"/>
                </a:moveTo>
                <a:lnTo>
                  <a:pt x="4874373" y="2224121"/>
                </a:lnTo>
                <a:lnTo>
                  <a:pt x="4885042" y="2224121"/>
                </a:lnTo>
                <a:lnTo>
                  <a:pt x="4942346" y="2360238"/>
                </a:lnTo>
                <a:lnTo>
                  <a:pt x="4985710" y="2360238"/>
                </a:lnTo>
                <a:lnTo>
                  <a:pt x="5018922" y="2277810"/>
                </a:lnTo>
                <a:lnTo>
                  <a:pt x="5053855" y="2360238"/>
                </a:lnTo>
                <a:lnTo>
                  <a:pt x="5097392" y="2360238"/>
                </a:lnTo>
                <a:lnTo>
                  <a:pt x="5131808" y="2275401"/>
                </a:lnTo>
                <a:cubicBezTo>
                  <a:pt x="5138577" y="2258422"/>
                  <a:pt x="5143137" y="2247983"/>
                  <a:pt x="5145489" y="2244082"/>
                </a:cubicBezTo>
                <a:cubicBezTo>
                  <a:pt x="5147841" y="2240182"/>
                  <a:pt x="5150508" y="2236396"/>
                  <a:pt x="5153491" y="2232725"/>
                </a:cubicBezTo>
                <a:cubicBezTo>
                  <a:pt x="5156474" y="2229054"/>
                  <a:pt x="5161406" y="2226186"/>
                  <a:pt x="5168290" y="2224121"/>
                </a:cubicBezTo>
                <a:lnTo>
                  <a:pt x="5168290" y="2217237"/>
                </a:lnTo>
                <a:lnTo>
                  <a:pt x="5108061" y="2217237"/>
                </a:lnTo>
                <a:lnTo>
                  <a:pt x="5108061" y="2224121"/>
                </a:lnTo>
                <a:cubicBezTo>
                  <a:pt x="5123090" y="2225268"/>
                  <a:pt x="5130604" y="2232954"/>
                  <a:pt x="5130604" y="2247180"/>
                </a:cubicBezTo>
                <a:cubicBezTo>
                  <a:pt x="5130604" y="2250392"/>
                  <a:pt x="5130173" y="2253317"/>
                  <a:pt x="5129313" y="2255956"/>
                </a:cubicBezTo>
                <a:cubicBezTo>
                  <a:pt x="5128452" y="2258595"/>
                  <a:pt x="5122630" y="2274082"/>
                  <a:pt x="5111847" y="2302418"/>
                </a:cubicBezTo>
                <a:lnTo>
                  <a:pt x="5078463" y="2224121"/>
                </a:lnTo>
                <a:lnTo>
                  <a:pt x="5097392" y="2224121"/>
                </a:lnTo>
                <a:lnTo>
                  <a:pt x="5097392" y="2217238"/>
                </a:lnTo>
                <a:lnTo>
                  <a:pt x="4985710" y="2217237"/>
                </a:lnTo>
                <a:lnTo>
                  <a:pt x="4985711" y="2224121"/>
                </a:lnTo>
                <a:lnTo>
                  <a:pt x="4996035" y="2224121"/>
                </a:lnTo>
                <a:lnTo>
                  <a:pt x="5013588" y="2266797"/>
                </a:lnTo>
                <a:lnTo>
                  <a:pt x="5000510" y="2302418"/>
                </a:lnTo>
                <a:lnTo>
                  <a:pt x="4967470" y="2224121"/>
                </a:lnTo>
                <a:lnTo>
                  <a:pt x="4979343" y="2224121"/>
                </a:lnTo>
                <a:lnTo>
                  <a:pt x="4979344" y="2217237"/>
                </a:lnTo>
                <a:close/>
                <a:moveTo>
                  <a:pt x="5240202" y="2125173"/>
                </a:moveTo>
                <a:cubicBezTo>
                  <a:pt x="5227123" y="2125173"/>
                  <a:pt x="5215909" y="2128586"/>
                  <a:pt x="5206559" y="2135412"/>
                </a:cubicBezTo>
                <a:cubicBezTo>
                  <a:pt x="5197210" y="2142238"/>
                  <a:pt x="5192535" y="2150355"/>
                  <a:pt x="5192535" y="2159762"/>
                </a:cubicBezTo>
                <a:cubicBezTo>
                  <a:pt x="5192535" y="2167219"/>
                  <a:pt x="5195403" y="2173242"/>
                  <a:pt x="5201139" y="2177831"/>
                </a:cubicBezTo>
                <a:cubicBezTo>
                  <a:pt x="5206875" y="2182419"/>
                  <a:pt x="5214446" y="2184714"/>
                  <a:pt x="5223854" y="2184714"/>
                </a:cubicBezTo>
                <a:cubicBezTo>
                  <a:pt x="5236473" y="2184714"/>
                  <a:pt x="5247516" y="2181387"/>
                  <a:pt x="5256980" y="2174733"/>
                </a:cubicBezTo>
                <a:cubicBezTo>
                  <a:pt x="5266444" y="2168079"/>
                  <a:pt x="5271176" y="2160508"/>
                  <a:pt x="5271176" y="2152018"/>
                </a:cubicBezTo>
                <a:cubicBezTo>
                  <a:pt x="5271177" y="2143643"/>
                  <a:pt x="5268423" y="2137076"/>
                  <a:pt x="5262916" y="2132315"/>
                </a:cubicBezTo>
                <a:cubicBezTo>
                  <a:pt x="5257410" y="2127554"/>
                  <a:pt x="5249838" y="2125173"/>
                  <a:pt x="5240202" y="2125173"/>
                </a:cubicBezTo>
                <a:close/>
                <a:moveTo>
                  <a:pt x="2206677" y="2827918"/>
                </a:moveTo>
                <a:lnTo>
                  <a:pt x="2206677" y="2847824"/>
                </a:lnTo>
                <a:lnTo>
                  <a:pt x="2269878" y="2847824"/>
                </a:lnTo>
                <a:lnTo>
                  <a:pt x="2269878" y="3221057"/>
                </a:lnTo>
                <a:lnTo>
                  <a:pt x="2206677" y="3221057"/>
                </a:lnTo>
                <a:lnTo>
                  <a:pt x="2206677" y="3241460"/>
                </a:lnTo>
                <a:lnTo>
                  <a:pt x="2562493" y="3241460"/>
                </a:lnTo>
                <a:lnTo>
                  <a:pt x="2562493" y="3221057"/>
                </a:lnTo>
                <a:lnTo>
                  <a:pt x="2496306" y="3221057"/>
                </a:lnTo>
                <a:lnTo>
                  <a:pt x="2496306" y="2982685"/>
                </a:lnTo>
                <a:cubicBezTo>
                  <a:pt x="2496306" y="2976050"/>
                  <a:pt x="2500453" y="2964438"/>
                  <a:pt x="2508747" y="2947850"/>
                </a:cubicBezTo>
                <a:cubicBezTo>
                  <a:pt x="2517041" y="2931262"/>
                  <a:pt x="2527160" y="2917328"/>
                  <a:pt x="2539103" y="2906048"/>
                </a:cubicBezTo>
                <a:lnTo>
                  <a:pt x="2541094" y="2908039"/>
                </a:lnTo>
                <a:cubicBezTo>
                  <a:pt x="2539103" y="2912351"/>
                  <a:pt x="2538108" y="2918489"/>
                  <a:pt x="2538108" y="2926451"/>
                </a:cubicBezTo>
                <a:cubicBezTo>
                  <a:pt x="2538108" y="2949343"/>
                  <a:pt x="2545904" y="2968336"/>
                  <a:pt x="2561498" y="2983431"/>
                </a:cubicBezTo>
                <a:cubicBezTo>
                  <a:pt x="2577090" y="2998527"/>
                  <a:pt x="2596830" y="3006074"/>
                  <a:pt x="2620717" y="3006074"/>
                </a:cubicBezTo>
                <a:cubicBezTo>
                  <a:pt x="2646263" y="3006074"/>
                  <a:pt x="2667745" y="2996868"/>
                  <a:pt x="2685162" y="2978455"/>
                </a:cubicBezTo>
                <a:cubicBezTo>
                  <a:pt x="2702580" y="2960042"/>
                  <a:pt x="2711288" y="2937234"/>
                  <a:pt x="2711288" y="2910029"/>
                </a:cubicBezTo>
                <a:cubicBezTo>
                  <a:pt x="2711288" y="2884152"/>
                  <a:pt x="2703906" y="2863582"/>
                  <a:pt x="2689143" y="2848321"/>
                </a:cubicBezTo>
                <a:cubicBezTo>
                  <a:pt x="2674379" y="2833060"/>
                  <a:pt x="2654556" y="2825430"/>
                  <a:pt x="2629675" y="2825429"/>
                </a:cubicBezTo>
                <a:cubicBezTo>
                  <a:pt x="2584887" y="2825430"/>
                  <a:pt x="2541094" y="2859435"/>
                  <a:pt x="2498297" y="2927447"/>
                </a:cubicBezTo>
                <a:lnTo>
                  <a:pt x="2496306" y="2927447"/>
                </a:lnTo>
                <a:lnTo>
                  <a:pt x="2496306" y="2814481"/>
                </a:lnTo>
                <a:cubicBezTo>
                  <a:pt x="2463793" y="2823439"/>
                  <a:pt x="2422655" y="2827918"/>
                  <a:pt x="2372890" y="2827918"/>
                </a:cubicBezTo>
                <a:close/>
                <a:moveTo>
                  <a:pt x="4587158" y="2219302"/>
                </a:moveTo>
                <a:lnTo>
                  <a:pt x="4643945" y="2219302"/>
                </a:lnTo>
                <a:lnTo>
                  <a:pt x="4633964" y="2266453"/>
                </a:lnTo>
                <a:lnTo>
                  <a:pt x="4577693" y="2266453"/>
                </a:lnTo>
                <a:close/>
                <a:moveTo>
                  <a:pt x="3021814" y="2574119"/>
                </a:moveTo>
                <a:lnTo>
                  <a:pt x="3021813" y="2594523"/>
                </a:lnTo>
                <a:lnTo>
                  <a:pt x="3088996" y="2594523"/>
                </a:lnTo>
                <a:lnTo>
                  <a:pt x="3088995" y="2853298"/>
                </a:lnTo>
                <a:cubicBezTo>
                  <a:pt x="3038236" y="2831401"/>
                  <a:pt x="2992784" y="2820453"/>
                  <a:pt x="2952641" y="2820453"/>
                </a:cubicBezTo>
                <a:cubicBezTo>
                  <a:pt x="2897236" y="2820453"/>
                  <a:pt x="2852117" y="2840442"/>
                  <a:pt x="2817282" y="2880419"/>
                </a:cubicBezTo>
                <a:cubicBezTo>
                  <a:pt x="2782447" y="2920397"/>
                  <a:pt x="2765029" y="2972069"/>
                  <a:pt x="2765029" y="3035435"/>
                </a:cubicBezTo>
                <a:cubicBezTo>
                  <a:pt x="2765030" y="3099134"/>
                  <a:pt x="2783525" y="3151635"/>
                  <a:pt x="2820516" y="3192940"/>
                </a:cubicBezTo>
                <a:cubicBezTo>
                  <a:pt x="2857508" y="3234244"/>
                  <a:pt x="2905531" y="3254896"/>
                  <a:pt x="2964585" y="3254896"/>
                </a:cubicBezTo>
                <a:cubicBezTo>
                  <a:pt x="3006386" y="3254896"/>
                  <a:pt x="3047856" y="3238806"/>
                  <a:pt x="3088995" y="3206625"/>
                </a:cubicBezTo>
                <a:lnTo>
                  <a:pt x="3088996" y="3253901"/>
                </a:lnTo>
                <a:cubicBezTo>
                  <a:pt x="3118522" y="3245607"/>
                  <a:pt x="3152196" y="3241460"/>
                  <a:pt x="3190017" y="3241460"/>
                </a:cubicBezTo>
                <a:lnTo>
                  <a:pt x="3378624" y="3241460"/>
                </a:lnTo>
                <a:lnTo>
                  <a:pt x="3378624" y="3221057"/>
                </a:lnTo>
                <a:lnTo>
                  <a:pt x="3315423" y="3221056"/>
                </a:lnTo>
                <a:lnTo>
                  <a:pt x="3315423" y="2561678"/>
                </a:lnTo>
                <a:cubicBezTo>
                  <a:pt x="3276275" y="2569972"/>
                  <a:pt x="3233478" y="2574119"/>
                  <a:pt x="3187031" y="2574119"/>
                </a:cubicBezTo>
                <a:close/>
                <a:moveTo>
                  <a:pt x="1867104" y="2842660"/>
                </a:moveTo>
                <a:cubicBezTo>
                  <a:pt x="1873159" y="2840131"/>
                  <a:pt x="1880499" y="2838866"/>
                  <a:pt x="1889125" y="2838866"/>
                </a:cubicBezTo>
                <a:cubicBezTo>
                  <a:pt x="1906708" y="2838866"/>
                  <a:pt x="1918817" y="2843428"/>
                  <a:pt x="1925453" y="2852551"/>
                </a:cubicBezTo>
                <a:cubicBezTo>
                  <a:pt x="1932087" y="2861675"/>
                  <a:pt x="1935406" y="2878180"/>
                  <a:pt x="1935405" y="2902067"/>
                </a:cubicBezTo>
                <a:lnTo>
                  <a:pt x="1935405" y="3171292"/>
                </a:lnTo>
                <a:cubicBezTo>
                  <a:pt x="1935405" y="3194184"/>
                  <a:pt x="1931673" y="3210440"/>
                  <a:pt x="1924208" y="3220061"/>
                </a:cubicBezTo>
                <a:cubicBezTo>
                  <a:pt x="1916743" y="3229682"/>
                  <a:pt x="1903722" y="3234493"/>
                  <a:pt x="1885143" y="3234493"/>
                </a:cubicBezTo>
                <a:cubicBezTo>
                  <a:pt x="1869550" y="3234493"/>
                  <a:pt x="1858519" y="3229765"/>
                  <a:pt x="1852050" y="3220310"/>
                </a:cubicBezTo>
                <a:cubicBezTo>
                  <a:pt x="1845581" y="3210855"/>
                  <a:pt x="1842346" y="3194516"/>
                  <a:pt x="1842346" y="3171292"/>
                </a:cubicBezTo>
                <a:lnTo>
                  <a:pt x="1842346" y="2906048"/>
                </a:lnTo>
                <a:cubicBezTo>
                  <a:pt x="1842346" y="2881498"/>
                  <a:pt x="1845829" y="2864163"/>
                  <a:pt x="1852797" y="2854044"/>
                </a:cubicBezTo>
                <a:cubicBezTo>
                  <a:pt x="1856280" y="2848985"/>
                  <a:pt x="1861049" y="2845190"/>
                  <a:pt x="1867104" y="2842660"/>
                </a:cubicBezTo>
                <a:close/>
                <a:moveTo>
                  <a:pt x="4746297" y="2129475"/>
                </a:moveTo>
                <a:lnTo>
                  <a:pt x="4746297" y="2427178"/>
                </a:lnTo>
                <a:lnTo>
                  <a:pt x="4861936" y="2427178"/>
                </a:lnTo>
                <a:lnTo>
                  <a:pt x="4861936" y="2420123"/>
                </a:lnTo>
                <a:lnTo>
                  <a:pt x="4827692" y="2420123"/>
                </a:lnTo>
                <a:lnTo>
                  <a:pt x="4827692" y="2135670"/>
                </a:lnTo>
                <a:lnTo>
                  <a:pt x="4861936" y="2135670"/>
                </a:lnTo>
                <a:lnTo>
                  <a:pt x="4861936" y="2129475"/>
                </a:lnTo>
                <a:close/>
                <a:moveTo>
                  <a:pt x="1772178" y="2835880"/>
                </a:moveTo>
                <a:cubicBezTo>
                  <a:pt x="1737509" y="2846165"/>
                  <a:pt x="1707153" y="2861592"/>
                  <a:pt x="1681109" y="2882161"/>
                </a:cubicBezTo>
                <a:cubicBezTo>
                  <a:pt x="1629023" y="2923300"/>
                  <a:pt x="1602979" y="2977543"/>
                  <a:pt x="1602979" y="3044891"/>
                </a:cubicBezTo>
                <a:cubicBezTo>
                  <a:pt x="1602979" y="3107594"/>
                  <a:pt x="1629023" y="3158270"/>
                  <a:pt x="1681109" y="3196921"/>
                </a:cubicBezTo>
                <a:cubicBezTo>
                  <a:pt x="1733196" y="3235571"/>
                  <a:pt x="1802203" y="3254896"/>
                  <a:pt x="1888129" y="3254896"/>
                </a:cubicBezTo>
                <a:cubicBezTo>
                  <a:pt x="1976046" y="3254896"/>
                  <a:pt x="2045965" y="3236235"/>
                  <a:pt x="2097886" y="3198911"/>
                </a:cubicBezTo>
                <a:cubicBezTo>
                  <a:pt x="2149807" y="3161588"/>
                  <a:pt x="2175767" y="3111575"/>
                  <a:pt x="2175767" y="3048872"/>
                </a:cubicBezTo>
                <a:cubicBezTo>
                  <a:pt x="2175767" y="2979533"/>
                  <a:pt x="2149973" y="2924129"/>
                  <a:pt x="2098384" y="2882659"/>
                </a:cubicBezTo>
                <a:cubicBezTo>
                  <a:pt x="2046795" y="2841188"/>
                  <a:pt x="1977041" y="2820453"/>
                  <a:pt x="1889124" y="2820453"/>
                </a:cubicBezTo>
                <a:cubicBezTo>
                  <a:pt x="1845830" y="2820453"/>
                  <a:pt x="1806847" y="2825596"/>
                  <a:pt x="1772178" y="2835880"/>
                </a:cubicBezTo>
                <a:close/>
                <a:moveTo>
                  <a:pt x="4571670" y="2117774"/>
                </a:moveTo>
                <a:lnTo>
                  <a:pt x="4557216" y="2182305"/>
                </a:lnTo>
                <a:lnTo>
                  <a:pt x="4505419" y="2182305"/>
                </a:lnTo>
                <a:lnTo>
                  <a:pt x="4505418" y="2219302"/>
                </a:lnTo>
                <a:lnTo>
                  <a:pt x="4550160" y="2219302"/>
                </a:lnTo>
                <a:lnTo>
                  <a:pt x="4540695" y="2266797"/>
                </a:lnTo>
                <a:lnTo>
                  <a:pt x="4505419" y="2266797"/>
                </a:lnTo>
                <a:lnTo>
                  <a:pt x="4505419" y="2303795"/>
                </a:lnTo>
                <a:lnTo>
                  <a:pt x="4532780" y="2303795"/>
                </a:lnTo>
                <a:lnTo>
                  <a:pt x="4519185" y="2367638"/>
                </a:lnTo>
                <a:lnTo>
                  <a:pt x="4556527" y="2367637"/>
                </a:lnTo>
                <a:lnTo>
                  <a:pt x="4569950" y="2303795"/>
                </a:lnTo>
                <a:lnTo>
                  <a:pt x="4626909" y="2303795"/>
                </a:lnTo>
                <a:lnTo>
                  <a:pt x="4612798" y="2367637"/>
                </a:lnTo>
                <a:lnTo>
                  <a:pt x="4650140" y="2367637"/>
                </a:lnTo>
                <a:lnTo>
                  <a:pt x="4663907" y="2303795"/>
                </a:lnTo>
                <a:lnTo>
                  <a:pt x="4715359" y="2303795"/>
                </a:lnTo>
                <a:lnTo>
                  <a:pt x="4715360" y="2266797"/>
                </a:lnTo>
                <a:lnTo>
                  <a:pt x="4670962" y="2266797"/>
                </a:lnTo>
                <a:lnTo>
                  <a:pt x="4680943" y="2219302"/>
                </a:lnTo>
                <a:lnTo>
                  <a:pt x="4715359" y="2219303"/>
                </a:lnTo>
                <a:lnTo>
                  <a:pt x="4715359" y="2182305"/>
                </a:lnTo>
                <a:lnTo>
                  <a:pt x="4687998" y="2182305"/>
                </a:lnTo>
                <a:lnTo>
                  <a:pt x="4702109" y="2117774"/>
                </a:lnTo>
                <a:lnTo>
                  <a:pt x="4664595" y="2117774"/>
                </a:lnTo>
                <a:lnTo>
                  <a:pt x="4651000" y="2182305"/>
                </a:lnTo>
                <a:lnTo>
                  <a:pt x="4594558" y="2182305"/>
                </a:lnTo>
                <a:lnTo>
                  <a:pt x="4608668" y="2117774"/>
                </a:lnTo>
                <a:close/>
                <a:moveTo>
                  <a:pt x="4255531" y="2129475"/>
                </a:moveTo>
                <a:lnTo>
                  <a:pt x="4255532" y="2137563"/>
                </a:lnTo>
                <a:lnTo>
                  <a:pt x="4283065" y="2137563"/>
                </a:lnTo>
                <a:lnTo>
                  <a:pt x="4283065" y="2352150"/>
                </a:lnTo>
                <a:lnTo>
                  <a:pt x="4255532" y="2352150"/>
                </a:lnTo>
                <a:lnTo>
                  <a:pt x="4255531" y="2360238"/>
                </a:lnTo>
                <a:lnTo>
                  <a:pt x="4483541" y="2360238"/>
                </a:lnTo>
                <a:lnTo>
                  <a:pt x="4483541" y="2273853"/>
                </a:lnTo>
                <a:lnTo>
                  <a:pt x="4475453" y="2273853"/>
                </a:lnTo>
                <a:cubicBezTo>
                  <a:pt x="4474191" y="2293929"/>
                  <a:pt x="4464669" y="2311367"/>
                  <a:pt x="4446887" y="2326166"/>
                </a:cubicBezTo>
                <a:cubicBezTo>
                  <a:pt x="4429105" y="2340965"/>
                  <a:pt x="4407997" y="2349626"/>
                  <a:pt x="4383561" y="2352150"/>
                </a:cubicBezTo>
                <a:lnTo>
                  <a:pt x="4383561" y="2137563"/>
                </a:lnTo>
                <a:lnTo>
                  <a:pt x="4413503" y="2137563"/>
                </a:lnTo>
                <a:lnTo>
                  <a:pt x="4413503" y="2129475"/>
                </a:lnTo>
                <a:close/>
                <a:moveTo>
                  <a:pt x="1247979" y="2842660"/>
                </a:moveTo>
                <a:cubicBezTo>
                  <a:pt x="1254033" y="2840131"/>
                  <a:pt x="1261374" y="2838866"/>
                  <a:pt x="1269999" y="2838866"/>
                </a:cubicBezTo>
                <a:cubicBezTo>
                  <a:pt x="1287583" y="2838866"/>
                  <a:pt x="1299692" y="2843428"/>
                  <a:pt x="1306327" y="2852551"/>
                </a:cubicBezTo>
                <a:cubicBezTo>
                  <a:pt x="1312963" y="2861675"/>
                  <a:pt x="1316280" y="2878180"/>
                  <a:pt x="1316280" y="2902067"/>
                </a:cubicBezTo>
                <a:lnTo>
                  <a:pt x="1316280" y="3171292"/>
                </a:lnTo>
                <a:cubicBezTo>
                  <a:pt x="1316280" y="3194184"/>
                  <a:pt x="1312548" y="3210440"/>
                  <a:pt x="1305083" y="3220061"/>
                </a:cubicBezTo>
                <a:cubicBezTo>
                  <a:pt x="1297619" y="3229683"/>
                  <a:pt x="1284597" y="3234493"/>
                  <a:pt x="1266018" y="3234493"/>
                </a:cubicBezTo>
                <a:cubicBezTo>
                  <a:pt x="1250426" y="3234493"/>
                  <a:pt x="1239394" y="3229765"/>
                  <a:pt x="1232925" y="3220310"/>
                </a:cubicBezTo>
                <a:cubicBezTo>
                  <a:pt x="1226455" y="3210855"/>
                  <a:pt x="1223221" y="3194515"/>
                  <a:pt x="1223221" y="3171292"/>
                </a:cubicBezTo>
                <a:lnTo>
                  <a:pt x="1223221" y="2906048"/>
                </a:lnTo>
                <a:cubicBezTo>
                  <a:pt x="1223221" y="2881497"/>
                  <a:pt x="1226704" y="2864163"/>
                  <a:pt x="1233672" y="2854044"/>
                </a:cubicBezTo>
                <a:cubicBezTo>
                  <a:pt x="1237155" y="2848985"/>
                  <a:pt x="1241924" y="2845190"/>
                  <a:pt x="1247979" y="2842660"/>
                </a:cubicBezTo>
                <a:close/>
                <a:moveTo>
                  <a:pt x="4078761" y="2137563"/>
                </a:moveTo>
                <a:lnTo>
                  <a:pt x="4090290" y="2137563"/>
                </a:lnTo>
                <a:cubicBezTo>
                  <a:pt x="4100616" y="2137563"/>
                  <a:pt x="4107441" y="2139112"/>
                  <a:pt x="4110769" y="2142209"/>
                </a:cubicBezTo>
                <a:cubicBezTo>
                  <a:pt x="4114095" y="2145307"/>
                  <a:pt x="4115759" y="2151731"/>
                  <a:pt x="4115759" y="2161483"/>
                </a:cubicBezTo>
                <a:lnTo>
                  <a:pt x="4115759" y="2210182"/>
                </a:lnTo>
                <a:cubicBezTo>
                  <a:pt x="4115759" y="2219245"/>
                  <a:pt x="4113608" y="2225612"/>
                  <a:pt x="4109306" y="2229283"/>
                </a:cubicBezTo>
                <a:cubicBezTo>
                  <a:pt x="4105003" y="2232954"/>
                  <a:pt x="4096830" y="2234790"/>
                  <a:pt x="4084784" y="2234790"/>
                </a:cubicBezTo>
                <a:lnTo>
                  <a:pt x="4078761" y="2234790"/>
                </a:lnTo>
                <a:close/>
                <a:moveTo>
                  <a:pt x="1153053" y="2835880"/>
                </a:moveTo>
                <a:cubicBezTo>
                  <a:pt x="1118384" y="2846165"/>
                  <a:pt x="1088028" y="2861592"/>
                  <a:pt x="1061984" y="2882161"/>
                </a:cubicBezTo>
                <a:cubicBezTo>
                  <a:pt x="1009898" y="2923300"/>
                  <a:pt x="983854" y="2977543"/>
                  <a:pt x="983854" y="3044891"/>
                </a:cubicBezTo>
                <a:cubicBezTo>
                  <a:pt x="983854" y="3107594"/>
                  <a:pt x="1009897" y="3158270"/>
                  <a:pt x="1061984" y="3196921"/>
                </a:cubicBezTo>
                <a:cubicBezTo>
                  <a:pt x="1114071" y="3235571"/>
                  <a:pt x="1183078" y="3254896"/>
                  <a:pt x="1269004" y="3254896"/>
                </a:cubicBezTo>
                <a:cubicBezTo>
                  <a:pt x="1356921" y="3254896"/>
                  <a:pt x="1426840" y="3236235"/>
                  <a:pt x="1478761" y="3198911"/>
                </a:cubicBezTo>
                <a:cubicBezTo>
                  <a:pt x="1530682" y="3161588"/>
                  <a:pt x="1556643" y="3111575"/>
                  <a:pt x="1556642" y="3048872"/>
                </a:cubicBezTo>
                <a:cubicBezTo>
                  <a:pt x="1556642" y="2979533"/>
                  <a:pt x="1530848" y="2924129"/>
                  <a:pt x="1479259" y="2882659"/>
                </a:cubicBezTo>
                <a:cubicBezTo>
                  <a:pt x="1427670" y="2841188"/>
                  <a:pt x="1357916" y="2820453"/>
                  <a:pt x="1269999" y="2820453"/>
                </a:cubicBezTo>
                <a:cubicBezTo>
                  <a:pt x="1226704" y="2820453"/>
                  <a:pt x="1187722" y="2825595"/>
                  <a:pt x="1153053" y="2835880"/>
                </a:cubicBezTo>
                <a:close/>
                <a:moveTo>
                  <a:pt x="3951076" y="2129475"/>
                </a:moveTo>
                <a:lnTo>
                  <a:pt x="3951076" y="2137563"/>
                </a:lnTo>
                <a:lnTo>
                  <a:pt x="3978265" y="2137563"/>
                </a:lnTo>
                <a:lnTo>
                  <a:pt x="3978265" y="2352150"/>
                </a:lnTo>
                <a:lnTo>
                  <a:pt x="3951076" y="2352150"/>
                </a:lnTo>
                <a:lnTo>
                  <a:pt x="3951076" y="2360238"/>
                </a:lnTo>
                <a:lnTo>
                  <a:pt x="4101992" y="2360238"/>
                </a:lnTo>
                <a:lnTo>
                  <a:pt x="4101992" y="2352150"/>
                </a:lnTo>
                <a:lnTo>
                  <a:pt x="4078761" y="2352150"/>
                </a:lnTo>
                <a:lnTo>
                  <a:pt x="4078761" y="2242878"/>
                </a:lnTo>
                <a:cubicBezTo>
                  <a:pt x="4081629" y="2242648"/>
                  <a:pt x="4085874" y="2242534"/>
                  <a:pt x="4091495" y="2242534"/>
                </a:cubicBezTo>
                <a:cubicBezTo>
                  <a:pt x="4100788" y="2242533"/>
                  <a:pt x="4107097" y="2244082"/>
                  <a:pt x="4110424" y="2247180"/>
                </a:cubicBezTo>
                <a:cubicBezTo>
                  <a:pt x="4113751" y="2250277"/>
                  <a:pt x="4115415" y="2256243"/>
                  <a:pt x="4115415" y="2265076"/>
                </a:cubicBezTo>
                <a:cubicBezTo>
                  <a:pt x="4115415" y="2295937"/>
                  <a:pt x="4116533" y="2315812"/>
                  <a:pt x="4118770" y="2324703"/>
                </a:cubicBezTo>
                <a:cubicBezTo>
                  <a:pt x="4121007" y="2333594"/>
                  <a:pt x="4124793" y="2341051"/>
                  <a:pt x="4130127" y="2347074"/>
                </a:cubicBezTo>
                <a:cubicBezTo>
                  <a:pt x="4135462" y="2353096"/>
                  <a:pt x="4142374" y="2357513"/>
                  <a:pt x="4150864" y="2360324"/>
                </a:cubicBezTo>
                <a:cubicBezTo>
                  <a:pt x="4159353" y="2363135"/>
                  <a:pt x="4169850" y="2364540"/>
                  <a:pt x="4182354" y="2364540"/>
                </a:cubicBezTo>
                <a:cubicBezTo>
                  <a:pt x="4211265" y="2364540"/>
                  <a:pt x="4228301" y="2350200"/>
                  <a:pt x="4233463" y="2321520"/>
                </a:cubicBezTo>
                <a:lnTo>
                  <a:pt x="4225031" y="2319282"/>
                </a:lnTo>
                <a:cubicBezTo>
                  <a:pt x="4224228" y="2323068"/>
                  <a:pt x="4222880" y="2326252"/>
                  <a:pt x="4220987" y="2328833"/>
                </a:cubicBezTo>
                <a:cubicBezTo>
                  <a:pt x="4219094" y="2331414"/>
                  <a:pt x="4217402" y="2332705"/>
                  <a:pt x="4215911" y="2332705"/>
                </a:cubicBezTo>
                <a:cubicBezTo>
                  <a:pt x="4213043" y="2332705"/>
                  <a:pt x="4211609" y="2329435"/>
                  <a:pt x="4211609" y="2322896"/>
                </a:cubicBezTo>
                <a:lnTo>
                  <a:pt x="4212641" y="2287619"/>
                </a:lnTo>
                <a:cubicBezTo>
                  <a:pt x="4212641" y="2275115"/>
                  <a:pt x="4210347" y="2265306"/>
                  <a:pt x="4205758" y="2258193"/>
                </a:cubicBezTo>
                <a:cubicBezTo>
                  <a:pt x="4201169" y="2251080"/>
                  <a:pt x="4190902" y="2244656"/>
                  <a:pt x="4174955" y="2238920"/>
                </a:cubicBezTo>
                <a:cubicBezTo>
                  <a:pt x="4187689" y="2234790"/>
                  <a:pt x="4197498" y="2227935"/>
                  <a:pt x="4204381" y="2218356"/>
                </a:cubicBezTo>
                <a:cubicBezTo>
                  <a:pt x="4211265" y="2208777"/>
                  <a:pt x="4214706" y="2197333"/>
                  <a:pt x="4214706" y="2184026"/>
                </a:cubicBezTo>
                <a:cubicBezTo>
                  <a:pt x="4214706" y="2169341"/>
                  <a:pt x="4210261" y="2156578"/>
                  <a:pt x="4201370" y="2145737"/>
                </a:cubicBezTo>
                <a:cubicBezTo>
                  <a:pt x="4192479" y="2134896"/>
                  <a:pt x="4172890" y="2129475"/>
                  <a:pt x="4142603" y="2129475"/>
                </a:cubicBezTo>
                <a:close/>
                <a:moveTo>
                  <a:pt x="3683343" y="2129475"/>
                </a:moveTo>
                <a:lnTo>
                  <a:pt x="3683343" y="2137563"/>
                </a:lnTo>
                <a:lnTo>
                  <a:pt x="3710877" y="2137563"/>
                </a:lnTo>
                <a:lnTo>
                  <a:pt x="3710877" y="2288652"/>
                </a:lnTo>
                <a:cubicBezTo>
                  <a:pt x="3710876" y="2303680"/>
                  <a:pt x="3711881" y="2314636"/>
                  <a:pt x="3713888" y="2321519"/>
                </a:cubicBezTo>
                <a:cubicBezTo>
                  <a:pt x="3715896" y="2328403"/>
                  <a:pt x="3720484" y="2335602"/>
                  <a:pt x="3727654" y="2343116"/>
                </a:cubicBezTo>
                <a:cubicBezTo>
                  <a:pt x="3734825" y="2350630"/>
                  <a:pt x="3746240" y="2356653"/>
                  <a:pt x="3761899" y="2361184"/>
                </a:cubicBezTo>
                <a:cubicBezTo>
                  <a:pt x="3777559" y="2365716"/>
                  <a:pt x="3795656" y="2367982"/>
                  <a:pt x="3816191" y="2367982"/>
                </a:cubicBezTo>
                <a:cubicBezTo>
                  <a:pt x="3844986" y="2367982"/>
                  <a:pt x="3866755" y="2361787"/>
                  <a:pt x="3881496" y="2349397"/>
                </a:cubicBezTo>
                <a:cubicBezTo>
                  <a:pt x="3896238" y="2337007"/>
                  <a:pt x="3903609" y="2321003"/>
                  <a:pt x="3903609" y="2301386"/>
                </a:cubicBezTo>
                <a:lnTo>
                  <a:pt x="3903609" y="2199513"/>
                </a:lnTo>
                <a:cubicBezTo>
                  <a:pt x="3903609" y="2180814"/>
                  <a:pt x="3906764" y="2166014"/>
                  <a:pt x="3913073" y="2155116"/>
                </a:cubicBezTo>
                <a:cubicBezTo>
                  <a:pt x="3919383" y="2144217"/>
                  <a:pt x="3928332" y="2138366"/>
                  <a:pt x="3939918" y="2137563"/>
                </a:cubicBezTo>
                <a:lnTo>
                  <a:pt x="3939919" y="2129475"/>
                </a:lnTo>
                <a:lnTo>
                  <a:pt x="3852156" y="2129475"/>
                </a:lnTo>
                <a:lnTo>
                  <a:pt x="3852156" y="2137563"/>
                </a:lnTo>
                <a:cubicBezTo>
                  <a:pt x="3868561" y="2137563"/>
                  <a:pt x="3879718" y="2143672"/>
                  <a:pt x="3885626" y="2155890"/>
                </a:cubicBezTo>
                <a:cubicBezTo>
                  <a:pt x="3891534" y="2168108"/>
                  <a:pt x="3894488" y="2185919"/>
                  <a:pt x="3894489" y="2209322"/>
                </a:cubicBezTo>
                <a:lnTo>
                  <a:pt x="3894489" y="2298288"/>
                </a:lnTo>
                <a:cubicBezTo>
                  <a:pt x="3894488" y="2317906"/>
                  <a:pt x="3887950" y="2332131"/>
                  <a:pt x="3874871" y="2340965"/>
                </a:cubicBezTo>
                <a:cubicBezTo>
                  <a:pt x="3861793" y="2349798"/>
                  <a:pt x="3848944" y="2354215"/>
                  <a:pt x="3836325" y="2354215"/>
                </a:cubicBezTo>
                <a:cubicBezTo>
                  <a:pt x="3831047" y="2354215"/>
                  <a:pt x="3826344" y="2353297"/>
                  <a:pt x="3822214" y="2351462"/>
                </a:cubicBezTo>
                <a:cubicBezTo>
                  <a:pt x="3818084" y="2349626"/>
                  <a:pt x="3815245" y="2346901"/>
                  <a:pt x="3813696" y="2343288"/>
                </a:cubicBezTo>
                <a:cubicBezTo>
                  <a:pt x="3812147" y="2339674"/>
                  <a:pt x="3811372" y="2332648"/>
                  <a:pt x="3811372" y="2322208"/>
                </a:cubicBezTo>
                <a:lnTo>
                  <a:pt x="3811373" y="2137563"/>
                </a:lnTo>
                <a:lnTo>
                  <a:pt x="3835636" y="2137563"/>
                </a:lnTo>
                <a:lnTo>
                  <a:pt x="3835636" y="2129475"/>
                </a:lnTo>
                <a:close/>
                <a:moveTo>
                  <a:pt x="529860" y="2571247"/>
                </a:moveTo>
                <a:cubicBezTo>
                  <a:pt x="479398" y="2587127"/>
                  <a:pt x="435365" y="2613216"/>
                  <a:pt x="397762" y="2649512"/>
                </a:cubicBezTo>
                <a:cubicBezTo>
                  <a:pt x="330912" y="2714040"/>
                  <a:pt x="297487" y="2799884"/>
                  <a:pt x="297487" y="2907043"/>
                </a:cubicBezTo>
                <a:cubicBezTo>
                  <a:pt x="297487" y="3011548"/>
                  <a:pt x="331575" y="3096811"/>
                  <a:pt x="399752" y="3162832"/>
                </a:cubicBezTo>
                <a:cubicBezTo>
                  <a:pt x="467930" y="3228853"/>
                  <a:pt x="555266" y="3261863"/>
                  <a:pt x="661762" y="3261863"/>
                </a:cubicBezTo>
                <a:cubicBezTo>
                  <a:pt x="722806" y="3261863"/>
                  <a:pt x="773898" y="3251164"/>
                  <a:pt x="815036" y="3229765"/>
                </a:cubicBezTo>
                <a:cubicBezTo>
                  <a:pt x="856175" y="3208367"/>
                  <a:pt x="895986" y="3173117"/>
                  <a:pt x="934471" y="3124016"/>
                </a:cubicBezTo>
                <a:lnTo>
                  <a:pt x="911082" y="3108091"/>
                </a:lnTo>
                <a:cubicBezTo>
                  <a:pt x="848047" y="3190369"/>
                  <a:pt x="776718" y="3231507"/>
                  <a:pt x="697095" y="3231507"/>
                </a:cubicBezTo>
                <a:cubicBezTo>
                  <a:pt x="668895" y="3231507"/>
                  <a:pt x="648823" y="3223130"/>
                  <a:pt x="636880" y="3206376"/>
                </a:cubicBezTo>
                <a:cubicBezTo>
                  <a:pt x="624936" y="3189622"/>
                  <a:pt x="618965" y="3162169"/>
                  <a:pt x="618965" y="3124016"/>
                </a:cubicBezTo>
                <a:lnTo>
                  <a:pt x="618965" y="2684099"/>
                </a:lnTo>
                <a:cubicBezTo>
                  <a:pt x="618965" y="2658221"/>
                  <a:pt x="620292" y="2638979"/>
                  <a:pt x="622946" y="2626372"/>
                </a:cubicBezTo>
                <a:cubicBezTo>
                  <a:pt x="625600" y="2613765"/>
                  <a:pt x="632235" y="2603563"/>
                  <a:pt x="642852" y="2595767"/>
                </a:cubicBezTo>
                <a:cubicBezTo>
                  <a:pt x="653468" y="2587970"/>
                  <a:pt x="666904" y="2584072"/>
                  <a:pt x="683161" y="2584072"/>
                </a:cubicBezTo>
                <a:cubicBezTo>
                  <a:pt x="716669" y="2584072"/>
                  <a:pt x="750094" y="2594025"/>
                  <a:pt x="783436" y="2613931"/>
                </a:cubicBezTo>
                <a:cubicBezTo>
                  <a:pt x="816778" y="2633837"/>
                  <a:pt x="845725" y="2662700"/>
                  <a:pt x="870275" y="2700521"/>
                </a:cubicBezTo>
                <a:cubicBezTo>
                  <a:pt x="894825" y="2738342"/>
                  <a:pt x="907101" y="2781471"/>
                  <a:pt x="907101" y="2829908"/>
                </a:cubicBezTo>
                <a:lnTo>
                  <a:pt x="930490" y="2829908"/>
                </a:lnTo>
                <a:lnTo>
                  <a:pt x="930490" y="2553716"/>
                </a:lnTo>
                <a:lnTo>
                  <a:pt x="828473" y="2606466"/>
                </a:lnTo>
                <a:cubicBezTo>
                  <a:pt x="785012" y="2570636"/>
                  <a:pt x="728612" y="2552721"/>
                  <a:pt x="659274" y="2552721"/>
                </a:cubicBezTo>
                <a:cubicBezTo>
                  <a:pt x="632401" y="2552721"/>
                  <a:pt x="606798" y="2554737"/>
                  <a:pt x="582466" y="2558770"/>
                </a:cubicBezTo>
                <a:cubicBezTo>
                  <a:pt x="564216" y="2561795"/>
                  <a:pt x="546681" y="2565954"/>
                  <a:pt x="529860" y="2571247"/>
                </a:cubicBezTo>
                <a:close/>
                <a:moveTo>
                  <a:pt x="0" y="2236544"/>
                </a:moveTo>
                <a:lnTo>
                  <a:pt x="9208275" y="0"/>
                </a:lnTo>
                <a:lnTo>
                  <a:pt x="10102892" y="3683304"/>
                </a:lnTo>
                <a:lnTo>
                  <a:pt x="894616" y="59198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0">
              <a:solidFill>
                <a:schemeClr val="accent1">
                  <a:lumMod val="40000"/>
                  <a:lumOff val="60000"/>
                  <a:alpha val="77000"/>
                </a:schemeClr>
              </a:solidFill>
              <a:latin typeface="Bodoni MT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3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HGｺﾞｼｯｸM</vt:lpstr>
      <vt:lpstr>游ゴシック</vt:lpstr>
      <vt:lpstr>游ゴシック Light</vt:lpstr>
      <vt:lpstr>Arial</vt:lpstr>
      <vt:lpstr>Bodoni MT Black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Goki Sugimura</dc:creator>
  <cp:lastModifiedBy>Goki Sugimura</cp:lastModifiedBy>
  <cp:revision>16</cp:revision>
  <dcterms:created xsi:type="dcterms:W3CDTF">2019-05-17T17:16:40Z</dcterms:created>
  <dcterms:modified xsi:type="dcterms:W3CDTF">2019-05-18T16:11:34Z</dcterms:modified>
</cp:coreProperties>
</file>