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8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0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EC66-D5C9-414C-810E-6FBE90E53FCB}" type="datetimeFigureOut">
              <a:rPr kumimoji="1" lang="ja-JP" altLang="en-US" smtClean="0"/>
              <a:t>2017/1/7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問：？に当てはまる単語を答えよ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9263" y="1578650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＋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24" y="1381475"/>
            <a:ext cx="1158240" cy="159467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294754" y="1577968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＝</a:t>
            </a:r>
            <a:endParaRPr kumimoji="1" lang="ja-JP" altLang="en-US" sz="72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3" y="3208758"/>
            <a:ext cx="1594678" cy="159467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94760" y="3405932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＋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3208757"/>
            <a:ext cx="1158240" cy="159467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294753" y="3405931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＝</a:t>
            </a:r>
            <a:endParaRPr kumimoji="1" lang="ja-JP" altLang="en-US" sz="72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9" y="3208757"/>
            <a:ext cx="1860388" cy="163249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5036039"/>
            <a:ext cx="1158240" cy="159467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794759" y="5146984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＋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94753" y="5146983"/>
            <a:ext cx="114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＝</a:t>
            </a:r>
            <a:endParaRPr kumimoji="1" lang="ja-JP" altLang="en-US" sz="7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69829" y="4962317"/>
            <a:ext cx="186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/>
              <a:t>？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5" y="1311057"/>
            <a:ext cx="1550534" cy="17569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14" y="1320461"/>
            <a:ext cx="2067402" cy="170621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32" y="4877990"/>
            <a:ext cx="1905000" cy="17383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123767" y="2632977"/>
            <a:ext cx="22236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縫う（ぬう）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681950" y="2631358"/>
            <a:ext cx="9733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ドル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267080" y="2637214"/>
            <a:ext cx="1797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ヌードル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008397" y="4281927"/>
            <a:ext cx="24440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Knee</a:t>
            </a:r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（ニー）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81950" y="4281927"/>
            <a:ext cx="9733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ドル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247043" y="4281926"/>
            <a:ext cx="18373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ニードル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180590" y="5969972"/>
            <a:ext cx="20996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</a:t>
            </a:r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（アイ）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675120" y="5969971"/>
            <a:ext cx="9733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ドル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0301544" y="5984386"/>
            <a:ext cx="17684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アイドル</a:t>
            </a:r>
          </a:p>
        </p:txBody>
      </p:sp>
    </p:spTree>
    <p:extLst>
      <p:ext uri="{BB962C8B-B14F-4D97-AF65-F5344CB8AC3E}">
        <p14:creationId xmlns:p14="http://schemas.microsoft.com/office/powerpoint/2010/main" val="90722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問：？に当てはまる単語を答えよ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問：？に当てはまる単語を答えよ</dc:title>
  <dc:creator>S. K.</dc:creator>
  <cp:lastModifiedBy>上原大輔</cp:lastModifiedBy>
  <cp:revision>20</cp:revision>
  <dcterms:created xsi:type="dcterms:W3CDTF">2016-12-21T12:10:18Z</dcterms:created>
  <dcterms:modified xsi:type="dcterms:W3CDTF">2017-01-07T13:31:25Z</dcterms:modified>
</cp:coreProperties>
</file>