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5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8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1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06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EC66-D5C9-414C-810E-6FBE90E53FCB}" type="datetimeFigureOut">
              <a:rPr kumimoji="1" lang="ja-JP" altLang="en-US" smtClean="0"/>
              <a:t>2016/12/30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7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問：最後の単語を答えよ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919783" y="2495136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persimmon</a:t>
            </a:r>
            <a:endParaRPr lang="ja-JP" altLang="en-US" sz="3600" b="1" dirty="0"/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5264371" y="3330645"/>
            <a:ext cx="1641231" cy="426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kiwi</a:t>
            </a:r>
            <a:endParaRPr lang="ja-JP" altLang="en-US" sz="3600" b="1" dirty="0"/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5264370" y="4075931"/>
            <a:ext cx="1641231" cy="426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fig</a:t>
            </a:r>
            <a:endParaRPr lang="ja-JP" altLang="en-US" sz="3600" b="1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5056554" y="4827493"/>
            <a:ext cx="2055445" cy="40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chestnut</a:t>
            </a:r>
            <a:endParaRPr lang="ja-JP" altLang="en-US" sz="3600" b="1" dirty="0"/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5264368" y="5572779"/>
            <a:ext cx="1641231" cy="414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a????</a:t>
            </a:r>
            <a:endParaRPr lang="ja-JP" altLang="en-US" sz="3600" b="1" dirty="0"/>
          </a:p>
        </p:txBody>
      </p:sp>
      <p:cxnSp>
        <p:nvCxnSpPr>
          <p:cNvPr id="6" name="直線矢印コネクタ 5"/>
          <p:cNvCxnSpPr>
            <a:stCxn id="20" idx="2"/>
            <a:endCxn id="22" idx="0"/>
          </p:cNvCxnSpPr>
          <p:nvPr/>
        </p:nvCxnSpPr>
        <p:spPr>
          <a:xfrm>
            <a:off x="6084276" y="3014438"/>
            <a:ext cx="711" cy="316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2" idx="2"/>
            <a:endCxn id="23" idx="0"/>
          </p:cNvCxnSpPr>
          <p:nvPr/>
        </p:nvCxnSpPr>
        <p:spPr>
          <a:xfrm flipH="1">
            <a:off x="6084986" y="3757018"/>
            <a:ext cx="1" cy="318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3" idx="2"/>
            <a:endCxn id="24" idx="0"/>
          </p:cNvCxnSpPr>
          <p:nvPr/>
        </p:nvCxnSpPr>
        <p:spPr>
          <a:xfrm flipH="1">
            <a:off x="6084277" y="4502304"/>
            <a:ext cx="709" cy="325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4" idx="2"/>
            <a:endCxn id="25" idx="0"/>
          </p:cNvCxnSpPr>
          <p:nvPr/>
        </p:nvCxnSpPr>
        <p:spPr>
          <a:xfrm>
            <a:off x="6084277" y="5227516"/>
            <a:ext cx="707" cy="345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 txBox="1">
            <a:spLocks/>
          </p:cNvSpPr>
          <p:nvPr/>
        </p:nvSpPr>
        <p:spPr>
          <a:xfrm>
            <a:off x="782780" y="1352062"/>
            <a:ext cx="10515600" cy="98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/>
              <a:t>（？</a:t>
            </a:r>
            <a:r>
              <a:rPr lang="ja-JP" altLang="en-US" sz="3200" dirty="0" err="1"/>
              <a:t>には共</a:t>
            </a:r>
            <a:r>
              <a:rPr lang="ja-JP" altLang="en-US" sz="3200" dirty="0"/>
              <a:t>通するアルファベットが入るとは限らない）</a:t>
            </a:r>
          </a:p>
        </p:txBody>
      </p:sp>
    </p:spTree>
    <p:extLst>
      <p:ext uri="{BB962C8B-B14F-4D97-AF65-F5344CB8AC3E}">
        <p14:creationId xmlns:p14="http://schemas.microsoft.com/office/powerpoint/2010/main" val="9072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問：？に当てはまる言葉を答えよ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102339" y="2901535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王　→　こう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102339" y="3740552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比　→　みな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102339" y="4574773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水　→　？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102339" y="2064917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田　→　はたけ</a:t>
            </a:r>
          </a:p>
        </p:txBody>
      </p:sp>
    </p:spTree>
    <p:extLst>
      <p:ext uri="{BB962C8B-B14F-4D97-AF65-F5344CB8AC3E}">
        <p14:creationId xmlns:p14="http://schemas.microsoft.com/office/powerpoint/2010/main" val="15491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問：最後の単語を答えよ</vt:lpstr>
      <vt:lpstr>問：？に当てはまる言葉を答えよ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問：？に当てはまる単語を答えよ</dc:title>
  <dc:creator>S. K.</dc:creator>
  <cp:lastModifiedBy>上原大輔</cp:lastModifiedBy>
  <cp:revision>31</cp:revision>
  <dcterms:created xsi:type="dcterms:W3CDTF">2016-12-21T12:10:18Z</dcterms:created>
  <dcterms:modified xsi:type="dcterms:W3CDTF">2016-12-29T17:09:15Z</dcterms:modified>
</cp:coreProperties>
</file>