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8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1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0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8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4EC66-D5C9-414C-810E-6FBE90E53FCB}" type="datetimeFigureOut">
              <a:rPr kumimoji="1" lang="ja-JP" altLang="en-US" smtClean="0"/>
              <a:t>2017/3/3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273-482C-4DA9-9FE9-0A68C994D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7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問：最後の単語を答えよ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919783" y="2495136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persimmon</a:t>
            </a:r>
            <a:endParaRPr lang="ja-JP" altLang="en-US" sz="3600" b="1" dirty="0"/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5264371" y="3330645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kiwi</a:t>
            </a:r>
            <a:endParaRPr lang="ja-JP" altLang="en-US" sz="3600" b="1" dirty="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5264370" y="4075931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fig</a:t>
            </a:r>
            <a:endParaRPr lang="ja-JP" altLang="en-US" sz="3600" b="1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5056554" y="4827493"/>
            <a:ext cx="2055445" cy="40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chestnut</a:t>
            </a:r>
            <a:endParaRPr lang="ja-JP" altLang="en-US" sz="3600" b="1" dirty="0"/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5264368" y="5572779"/>
            <a:ext cx="1641231" cy="41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a????</a:t>
            </a:r>
            <a:endParaRPr lang="ja-JP" altLang="en-US" sz="3600" b="1" dirty="0"/>
          </a:p>
        </p:txBody>
      </p:sp>
      <p:cxnSp>
        <p:nvCxnSpPr>
          <p:cNvPr id="6" name="直線矢印コネクタ 5"/>
          <p:cNvCxnSpPr>
            <a:stCxn id="20" idx="2"/>
            <a:endCxn id="22" idx="0"/>
          </p:cNvCxnSpPr>
          <p:nvPr/>
        </p:nvCxnSpPr>
        <p:spPr>
          <a:xfrm>
            <a:off x="6084276" y="3014438"/>
            <a:ext cx="711" cy="316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2"/>
            <a:endCxn id="23" idx="0"/>
          </p:cNvCxnSpPr>
          <p:nvPr/>
        </p:nvCxnSpPr>
        <p:spPr>
          <a:xfrm flipH="1">
            <a:off x="6084986" y="3757018"/>
            <a:ext cx="1" cy="318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3" idx="2"/>
            <a:endCxn id="24" idx="0"/>
          </p:cNvCxnSpPr>
          <p:nvPr/>
        </p:nvCxnSpPr>
        <p:spPr>
          <a:xfrm flipH="1">
            <a:off x="6084277" y="4502304"/>
            <a:ext cx="709" cy="325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4" idx="2"/>
            <a:endCxn id="25" idx="0"/>
          </p:cNvCxnSpPr>
          <p:nvPr/>
        </p:nvCxnSpPr>
        <p:spPr>
          <a:xfrm>
            <a:off x="6084277" y="5227516"/>
            <a:ext cx="707" cy="345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782780" y="1352062"/>
            <a:ext cx="10515600" cy="98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/>
              <a:t>（？</a:t>
            </a:r>
            <a:r>
              <a:rPr lang="ja-JP" altLang="en-US" sz="3200" dirty="0" err="1"/>
              <a:t>には共</a:t>
            </a:r>
            <a:r>
              <a:rPr lang="ja-JP" altLang="en-US" sz="3200" dirty="0"/>
              <a:t>通するアルファベットが入るとは限らない）</a:t>
            </a:r>
          </a:p>
        </p:txBody>
      </p:sp>
    </p:spTree>
    <p:extLst>
      <p:ext uri="{BB962C8B-B14F-4D97-AF65-F5344CB8AC3E}">
        <p14:creationId xmlns:p14="http://schemas.microsoft.com/office/powerpoint/2010/main" val="9072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問：最後の単語を答えよ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919783" y="2495136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persimmon</a:t>
            </a:r>
            <a:endParaRPr lang="ja-JP" altLang="en-US" sz="3600" b="1" dirty="0"/>
          </a:p>
        </p:txBody>
      </p:sp>
      <p:sp>
        <p:nvSpPr>
          <p:cNvPr id="22" name="タイトル 1"/>
          <p:cNvSpPr txBox="1">
            <a:spLocks/>
          </p:cNvSpPr>
          <p:nvPr/>
        </p:nvSpPr>
        <p:spPr>
          <a:xfrm>
            <a:off x="5264371" y="3330645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kiwi</a:t>
            </a:r>
            <a:endParaRPr lang="ja-JP" altLang="en-US" sz="3600" b="1" dirty="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5264370" y="4075931"/>
            <a:ext cx="1641231" cy="426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fig</a:t>
            </a:r>
            <a:endParaRPr lang="ja-JP" altLang="en-US" sz="3600" b="1" dirty="0"/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5056554" y="4827493"/>
            <a:ext cx="2055445" cy="400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chestnut</a:t>
            </a:r>
            <a:endParaRPr lang="ja-JP" altLang="en-US" sz="3600" b="1" dirty="0"/>
          </a:p>
        </p:txBody>
      </p:sp>
      <p:sp>
        <p:nvSpPr>
          <p:cNvPr id="25" name="タイトル 1"/>
          <p:cNvSpPr txBox="1">
            <a:spLocks/>
          </p:cNvSpPr>
          <p:nvPr/>
        </p:nvSpPr>
        <p:spPr>
          <a:xfrm>
            <a:off x="5264368" y="5572779"/>
            <a:ext cx="1641231" cy="41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b="1" dirty="0"/>
              <a:t>a????</a:t>
            </a:r>
            <a:endParaRPr lang="ja-JP" altLang="en-US" sz="3600" b="1" dirty="0"/>
          </a:p>
        </p:txBody>
      </p:sp>
      <p:cxnSp>
        <p:nvCxnSpPr>
          <p:cNvPr id="6" name="直線矢印コネクタ 5"/>
          <p:cNvCxnSpPr>
            <a:stCxn id="20" idx="2"/>
            <a:endCxn id="22" idx="0"/>
          </p:cNvCxnSpPr>
          <p:nvPr/>
        </p:nvCxnSpPr>
        <p:spPr>
          <a:xfrm>
            <a:off x="6084276" y="3014438"/>
            <a:ext cx="711" cy="316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2"/>
            <a:endCxn id="23" idx="0"/>
          </p:cNvCxnSpPr>
          <p:nvPr/>
        </p:nvCxnSpPr>
        <p:spPr>
          <a:xfrm flipH="1">
            <a:off x="6084986" y="3757018"/>
            <a:ext cx="1" cy="318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3" idx="2"/>
            <a:endCxn id="24" idx="0"/>
          </p:cNvCxnSpPr>
          <p:nvPr/>
        </p:nvCxnSpPr>
        <p:spPr>
          <a:xfrm flipH="1">
            <a:off x="6084277" y="4502304"/>
            <a:ext cx="709" cy="3251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4" idx="2"/>
            <a:endCxn id="25" idx="0"/>
          </p:cNvCxnSpPr>
          <p:nvPr/>
        </p:nvCxnSpPr>
        <p:spPr>
          <a:xfrm>
            <a:off x="6084277" y="5227516"/>
            <a:ext cx="707" cy="345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 txBox="1">
            <a:spLocks/>
          </p:cNvSpPr>
          <p:nvPr/>
        </p:nvSpPr>
        <p:spPr>
          <a:xfrm>
            <a:off x="782780" y="1352062"/>
            <a:ext cx="10515600" cy="980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/>
              <a:t>（？</a:t>
            </a:r>
            <a:r>
              <a:rPr lang="ja-JP" altLang="en-US" sz="3200" dirty="0" err="1"/>
              <a:t>には共</a:t>
            </a:r>
            <a:r>
              <a:rPr lang="ja-JP" altLang="en-US" sz="3200" dirty="0"/>
              <a:t>通するアルファベットが入るとは限らない）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248768" y="2495136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柿（か</a:t>
            </a:r>
            <a:r>
              <a:rPr lang="ja-JP" altLang="en-US" sz="2800" u="sng" dirty="0">
                <a:solidFill>
                  <a:srgbClr val="FF0000"/>
                </a:solidFill>
              </a:rPr>
              <a:t>き</a:t>
            </a:r>
            <a:r>
              <a:rPr lang="ja-JP" altLang="en-US" sz="28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248767" y="4029466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い</a:t>
            </a:r>
            <a:r>
              <a:rPr lang="ja-JP" altLang="en-US" sz="2800" dirty="0">
                <a:solidFill>
                  <a:srgbClr val="FF0000"/>
                </a:solidFill>
              </a:rPr>
              <a:t>ちじ</a:t>
            </a:r>
            <a:r>
              <a:rPr lang="ja-JP" altLang="en-US" sz="2800" u="sng" dirty="0">
                <a:solidFill>
                  <a:srgbClr val="FF0000"/>
                </a:solidFill>
              </a:rPr>
              <a:t>く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248768" y="3285533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キ</a:t>
            </a:r>
            <a:r>
              <a:rPr lang="ja-JP" altLang="en-US" sz="2800" dirty="0">
                <a:solidFill>
                  <a:srgbClr val="FF0000"/>
                </a:solidFill>
              </a:rPr>
              <a:t>ウ</a:t>
            </a:r>
            <a:r>
              <a:rPr lang="ja-JP" altLang="en-US" sz="2800" u="sng" dirty="0">
                <a:solidFill>
                  <a:srgbClr val="FF0000"/>
                </a:solidFill>
              </a:rPr>
              <a:t>イ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7248766" y="4767853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くり</a:t>
            </a: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7248766" y="5520279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り</a:t>
            </a:r>
            <a:r>
              <a:rPr lang="ja-JP" altLang="en-US" sz="2800" dirty="0">
                <a:solidFill>
                  <a:srgbClr val="FF0000"/>
                </a:solidFill>
              </a:rPr>
              <a:t>んご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4919781" y="6038340"/>
            <a:ext cx="2328985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apple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8112369" y="2911538"/>
            <a:ext cx="648677" cy="395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8116990" y="3701252"/>
            <a:ext cx="648677" cy="395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8269390" y="4435544"/>
            <a:ext cx="648677" cy="395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8069379" y="5179067"/>
            <a:ext cx="456144" cy="37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問：？に当てはまる言葉を答えよ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102339" y="2901535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王　→　こう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102339" y="3740552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比　→　みな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102339" y="4574773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水　→　？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102339" y="2064917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田　→　はたけ</a:t>
            </a:r>
          </a:p>
        </p:txBody>
      </p:sp>
    </p:spTree>
    <p:extLst>
      <p:ext uri="{BB962C8B-B14F-4D97-AF65-F5344CB8AC3E}">
        <p14:creationId xmlns:p14="http://schemas.microsoft.com/office/powerpoint/2010/main" val="154911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問：？に当てはまる言葉を答えよ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102339" y="2901535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王　→　こう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102339" y="3740552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比　→　みな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102339" y="4574773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水　→　？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102339" y="2064917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田　→　はたけ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98153" y="2002397"/>
            <a:ext cx="60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畠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98152" y="2863147"/>
            <a:ext cx="60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皇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8152" y="3707815"/>
            <a:ext cx="60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皆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8151" y="4542036"/>
            <a:ext cx="60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57411" y="5376257"/>
            <a:ext cx="616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矢印の左側の漢字に「白」を付けると右側の読みの漢字になる。</a:t>
            </a:r>
          </a:p>
        </p:txBody>
      </p:sp>
    </p:spTree>
    <p:extLst>
      <p:ext uri="{BB962C8B-B14F-4D97-AF65-F5344CB8AC3E}">
        <p14:creationId xmlns:p14="http://schemas.microsoft.com/office/powerpoint/2010/main" val="239755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問：１～３を埋めよ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2013528" y="1761184"/>
            <a:ext cx="2133600" cy="707886"/>
            <a:chOff x="2946400" y="1761184"/>
            <a:chExt cx="2133600" cy="707886"/>
          </a:xfrm>
        </p:grpSpPr>
        <p:sp>
          <p:nvSpPr>
            <p:cNvPr id="3" name="正方形/長方形 2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013528" y="4442740"/>
            <a:ext cx="2133600" cy="707886"/>
            <a:chOff x="2946400" y="1761184"/>
            <a:chExt cx="2133600" cy="707886"/>
          </a:xfrm>
        </p:grpSpPr>
        <p:sp>
          <p:nvSpPr>
            <p:cNvPr id="17" name="正方形/長方形 16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013528" y="2647977"/>
            <a:ext cx="2133600" cy="707886"/>
            <a:chOff x="2946400" y="1761184"/>
            <a:chExt cx="2133600" cy="707886"/>
          </a:xfrm>
        </p:grpSpPr>
        <p:sp>
          <p:nvSpPr>
            <p:cNvPr id="25" name="正方形/長方形 24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013528" y="3529203"/>
            <a:ext cx="2133600" cy="707886"/>
            <a:chOff x="2946400" y="1761184"/>
            <a:chExt cx="2133600" cy="707886"/>
          </a:xfrm>
        </p:grpSpPr>
        <p:sp>
          <p:nvSpPr>
            <p:cNvPr id="32" name="正方形/長方形 31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315635" y="1743129"/>
            <a:ext cx="5838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298803" y="2643921"/>
            <a:ext cx="6174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298803" y="3529203"/>
            <a:ext cx="6719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268093" y="4404862"/>
            <a:ext cx="7489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ハ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375287" y="2126681"/>
            <a:ext cx="4830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4375285" y="4807940"/>
            <a:ext cx="4830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375286" y="3913923"/>
            <a:ext cx="4830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375286" y="2998250"/>
            <a:ext cx="4830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941456" y="1772738"/>
            <a:ext cx="484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妖精の一種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67790" y="2644307"/>
            <a:ext cx="484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工具の一種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67790" y="3513228"/>
            <a:ext cx="484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収納家具の一種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941456" y="4404862"/>
            <a:ext cx="621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コンピュータ技術に長けた人</a:t>
            </a:r>
          </a:p>
        </p:txBody>
      </p:sp>
    </p:spTree>
    <p:extLst>
      <p:ext uri="{BB962C8B-B14F-4D97-AF65-F5344CB8AC3E}">
        <p14:creationId xmlns:p14="http://schemas.microsoft.com/office/powerpoint/2010/main" val="19437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問：１～３を埋めよ</a:t>
            </a:r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2013528" y="1761184"/>
            <a:ext cx="2154938" cy="714965"/>
            <a:chOff x="2946400" y="1761184"/>
            <a:chExt cx="2133600" cy="707886"/>
          </a:xfrm>
        </p:grpSpPr>
        <p:sp>
          <p:nvSpPr>
            <p:cNvPr id="3" name="正方形/長方形 2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16" name="グループ化 15"/>
          <p:cNvGrpSpPr>
            <a:grpSpLocks noChangeAspect="1"/>
          </p:cNvGrpSpPr>
          <p:nvPr/>
        </p:nvGrpSpPr>
        <p:grpSpPr>
          <a:xfrm>
            <a:off x="2013528" y="4442740"/>
            <a:ext cx="2154938" cy="714965"/>
            <a:chOff x="2946400" y="1761184"/>
            <a:chExt cx="2133600" cy="707886"/>
          </a:xfrm>
        </p:grpSpPr>
        <p:sp>
          <p:nvSpPr>
            <p:cNvPr id="17" name="正方形/長方形 16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24" name="グループ化 23"/>
          <p:cNvGrpSpPr>
            <a:grpSpLocks noChangeAspect="1"/>
          </p:cNvGrpSpPr>
          <p:nvPr/>
        </p:nvGrpSpPr>
        <p:grpSpPr>
          <a:xfrm>
            <a:off x="2013528" y="2647977"/>
            <a:ext cx="2154938" cy="714965"/>
            <a:chOff x="2946400" y="1761184"/>
            <a:chExt cx="2133600" cy="707886"/>
          </a:xfrm>
        </p:grpSpPr>
        <p:sp>
          <p:nvSpPr>
            <p:cNvPr id="25" name="正方形/長方形 24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grpSp>
        <p:nvGrpSpPr>
          <p:cNvPr id="31" name="グループ化 30"/>
          <p:cNvGrpSpPr>
            <a:grpSpLocks noChangeAspect="1"/>
          </p:cNvGrpSpPr>
          <p:nvPr/>
        </p:nvGrpSpPr>
        <p:grpSpPr>
          <a:xfrm>
            <a:off x="2013528" y="3529203"/>
            <a:ext cx="2154938" cy="714965"/>
            <a:chOff x="2946400" y="1761184"/>
            <a:chExt cx="2133600" cy="707886"/>
          </a:xfrm>
        </p:grpSpPr>
        <p:sp>
          <p:nvSpPr>
            <p:cNvPr id="32" name="正方形/長方形 31"/>
            <p:cNvSpPr/>
            <p:nvPr/>
          </p:nvSpPr>
          <p:spPr>
            <a:xfrm>
              <a:off x="2946400" y="1795523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708400" y="1800141"/>
              <a:ext cx="609600" cy="63364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470400" y="1795483"/>
              <a:ext cx="609600" cy="638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022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１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784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２</a:t>
              </a:r>
              <a:endPara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546159" y="1761184"/>
              <a:ext cx="45808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ja-JP" alt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３</a:t>
              </a:r>
            </a:p>
          </p:txBody>
        </p:sp>
      </p:grp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315634" y="1743129"/>
            <a:ext cx="589654" cy="7771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</a:t>
            </a:r>
          </a:p>
        </p:txBody>
      </p:sp>
      <p:sp>
        <p:nvSpPr>
          <p:cNvPr id="38" name="正方形/長方形 37"/>
          <p:cNvSpPr>
            <a:spLocks noChangeAspect="1"/>
          </p:cNvSpPr>
          <p:nvPr/>
        </p:nvSpPr>
        <p:spPr>
          <a:xfrm>
            <a:off x="1298802" y="2643921"/>
            <a:ext cx="623653" cy="7771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</a:t>
            </a:r>
          </a:p>
        </p:txBody>
      </p:sp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1298804" y="3529203"/>
            <a:ext cx="678701" cy="7771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</a:t>
            </a:r>
          </a:p>
        </p:txBody>
      </p:sp>
      <p:sp>
        <p:nvSpPr>
          <p:cNvPr id="40" name="正方形/長方形 39"/>
          <p:cNvSpPr>
            <a:spLocks noChangeAspect="1"/>
          </p:cNvSpPr>
          <p:nvPr/>
        </p:nvSpPr>
        <p:spPr>
          <a:xfrm>
            <a:off x="1268093" y="4404862"/>
            <a:ext cx="756414" cy="7771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ハ</a:t>
            </a:r>
          </a:p>
        </p:txBody>
      </p:sp>
      <p:cxnSp>
        <p:nvCxnSpPr>
          <p:cNvPr id="10" name="直線矢印コネクタ 9"/>
          <p:cNvCxnSpPr>
            <a:cxnSpLocks noChangeAspect="1"/>
          </p:cNvCxnSpPr>
          <p:nvPr/>
        </p:nvCxnSpPr>
        <p:spPr>
          <a:xfrm>
            <a:off x="4375286" y="2126681"/>
            <a:ext cx="487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cxnSpLocks noChangeAspect="1"/>
          </p:cNvCxnSpPr>
          <p:nvPr/>
        </p:nvCxnSpPr>
        <p:spPr>
          <a:xfrm>
            <a:off x="4375284" y="4807940"/>
            <a:ext cx="487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cxnSpLocks noChangeAspect="1"/>
          </p:cNvCxnSpPr>
          <p:nvPr/>
        </p:nvCxnSpPr>
        <p:spPr>
          <a:xfrm>
            <a:off x="4375285" y="3913923"/>
            <a:ext cx="487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 noChangeAspect="1"/>
          </p:cNvCxnSpPr>
          <p:nvPr/>
        </p:nvCxnSpPr>
        <p:spPr>
          <a:xfrm>
            <a:off x="4375285" y="2998250"/>
            <a:ext cx="487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>
            <a:spLocks noChangeAspect="1"/>
          </p:cNvSpPr>
          <p:nvPr/>
        </p:nvSpPr>
        <p:spPr>
          <a:xfrm>
            <a:off x="4941456" y="1772738"/>
            <a:ext cx="4897586" cy="71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妖精の一種</a:t>
            </a:r>
          </a:p>
        </p:txBody>
      </p:sp>
      <p:sp>
        <p:nvSpPr>
          <p:cNvPr id="45" name="テキスト ボックス 44"/>
          <p:cNvSpPr txBox="1">
            <a:spLocks noChangeAspect="1"/>
          </p:cNvSpPr>
          <p:nvPr/>
        </p:nvSpPr>
        <p:spPr>
          <a:xfrm>
            <a:off x="4967790" y="2644307"/>
            <a:ext cx="4897586" cy="71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工具の一種</a:t>
            </a:r>
          </a:p>
        </p:txBody>
      </p:sp>
      <p:sp>
        <p:nvSpPr>
          <p:cNvPr id="46" name="テキスト ボックス 45"/>
          <p:cNvSpPr txBox="1">
            <a:spLocks noChangeAspect="1"/>
          </p:cNvSpPr>
          <p:nvPr/>
        </p:nvSpPr>
        <p:spPr>
          <a:xfrm>
            <a:off x="4967790" y="3513228"/>
            <a:ext cx="4897586" cy="71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収納家具の一種</a:t>
            </a:r>
          </a:p>
        </p:txBody>
      </p:sp>
      <p:sp>
        <p:nvSpPr>
          <p:cNvPr id="47" name="テキスト ボックス 46"/>
          <p:cNvSpPr txBox="1">
            <a:spLocks noChangeAspect="1"/>
          </p:cNvSpPr>
          <p:nvPr/>
        </p:nvSpPr>
        <p:spPr>
          <a:xfrm>
            <a:off x="4941456" y="4404862"/>
            <a:ext cx="6278238" cy="71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コンピュータ技術に長けた人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56073" y="1829125"/>
            <a:ext cx="193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ノッカー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756073" y="2712572"/>
            <a:ext cx="193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タッカー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756073" y="3591486"/>
            <a:ext cx="193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ロッカー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756073" y="5273783"/>
            <a:ext cx="1932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ハッカー</a:t>
            </a:r>
          </a:p>
        </p:txBody>
      </p:sp>
    </p:spTree>
    <p:extLst>
      <p:ext uri="{BB962C8B-B14F-4D97-AF65-F5344CB8AC3E}">
        <p14:creationId xmlns:p14="http://schemas.microsoft.com/office/powerpoint/2010/main" val="199273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問：？に当てはまる数を答えよ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102339" y="2901535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２　→　２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102339" y="3740552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３　→　９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172674" y="4574773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４　→　？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102339" y="2064917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１　→　１</a:t>
            </a:r>
          </a:p>
        </p:txBody>
      </p:sp>
    </p:spTree>
    <p:extLst>
      <p:ext uri="{BB962C8B-B14F-4D97-AF65-F5344CB8AC3E}">
        <p14:creationId xmlns:p14="http://schemas.microsoft.com/office/powerpoint/2010/main" val="176295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780" y="16803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問：？に当てはまる数を答えよ</a:t>
            </a: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2102339" y="2901535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２　→　２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102339" y="3740552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３　→　９</a:t>
            </a: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2172674" y="4574773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４　→　？</a:t>
            </a: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102339" y="2064917"/>
            <a:ext cx="7995138" cy="51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600" dirty="0"/>
              <a:t>１　→　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284309" y="2032180"/>
                <a:ext cx="10316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sup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09" y="2032180"/>
                <a:ext cx="1031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284309" y="2863146"/>
                <a:ext cx="10316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09" y="2863146"/>
                <a:ext cx="10316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284309" y="3694112"/>
                <a:ext cx="10316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309" y="3694112"/>
                <a:ext cx="10316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197968" y="4542036"/>
                <a:ext cx="23446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.64(=4</m:t>
                          </m:r>
                        </m:e>
                        <m:sup>
                          <m:r>
                            <a:rPr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968" y="4542036"/>
                <a:ext cx="23446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646381" y="5412691"/>
                <a:ext cx="954258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nor/>
                            </m:rPr>
                            <a:rPr lang="ja-JP" altLang="en-US" sz="3600" dirty="0" smtClean="0">
                              <a:solidFill>
                                <a:srgbClr val="FF0000"/>
                              </a:solidFill>
                            </a:rPr>
                            <m:t>→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81" y="5412691"/>
                <a:ext cx="9542585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6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239</Words>
  <Application>Microsoft Office PowerPoint</Application>
  <PresentationFormat>ワイド画面</PresentationFormat>
  <Paragraphs>96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Cambria Math</vt:lpstr>
      <vt:lpstr>Office テーマ</vt:lpstr>
      <vt:lpstr>問：最後の単語を答えよ</vt:lpstr>
      <vt:lpstr>問：最後の単語を答えよ</vt:lpstr>
      <vt:lpstr>問：？に当てはまる言葉を答えよ</vt:lpstr>
      <vt:lpstr>問：？に当てはまる言葉を答えよ</vt:lpstr>
      <vt:lpstr>問：１～３を埋めよ</vt:lpstr>
      <vt:lpstr>問：１～３を埋めよ</vt:lpstr>
      <vt:lpstr>問：？に当てはまる数を答えよ</vt:lpstr>
      <vt:lpstr>問：？に当てはまる数を答えよ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問：？に当てはまる単語を答えよ</dc:title>
  <dc:creator>Kagetsu</dc:creator>
  <cp:lastModifiedBy>上原大輔</cp:lastModifiedBy>
  <cp:revision>44</cp:revision>
  <dcterms:created xsi:type="dcterms:W3CDTF">2016-12-21T12:10:18Z</dcterms:created>
  <dcterms:modified xsi:type="dcterms:W3CDTF">2017-03-02T16:22:55Z</dcterms:modified>
</cp:coreProperties>
</file>