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57" r:id="rId5"/>
    <p:sldId id="265" r:id="rId6"/>
    <p:sldId id="262" r:id="rId7"/>
    <p:sldId id="263" r:id="rId8"/>
    <p:sldId id="269" r:id="rId9"/>
    <p:sldId id="266" r:id="rId10"/>
    <p:sldId id="264" r:id="rId11"/>
    <p:sldId id="275" r:id="rId12"/>
    <p:sldId id="267" r:id="rId13"/>
    <p:sldId id="268" r:id="rId14"/>
    <p:sldId id="276" r:id="rId15"/>
    <p:sldId id="270" r:id="rId16"/>
    <p:sldId id="277" r:id="rId17"/>
    <p:sldId id="278" r:id="rId18"/>
    <p:sldId id="279" r:id="rId19"/>
    <p:sldId id="271" r:id="rId20"/>
    <p:sldId id="280" r:id="rId21"/>
    <p:sldId id="281" r:id="rId22"/>
    <p:sldId id="272" r:id="rId23"/>
    <p:sldId id="282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9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2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3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7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8C82-FA2B-4E97-9423-DEB797BC182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C718-AF51-41A5-9B1A-2F74B416FC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6004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rgbClr val="0070C0"/>
                </a:solidFill>
              </a:rPr>
              <a:t>R</a:t>
            </a:r>
            <a:r>
              <a:rPr lang="en-US" altLang="ko-KR" dirty="0"/>
              <a:t> Basics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88036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ko-KR" sz="3600" dirty="0"/>
              <a:t>8</a:t>
            </a:r>
            <a:r>
              <a:rPr lang="en-US" altLang="ko-KR" sz="3600" dirty="0" smtClean="0"/>
              <a:t>. </a:t>
            </a:r>
            <a:r>
              <a:rPr lang="en-US" altLang="ko-KR" sz="3600" dirty="0"/>
              <a:t>Workflow: </a:t>
            </a:r>
            <a:r>
              <a:rPr lang="en-US" altLang="ko-KR" sz="3600" dirty="0" smtClean="0"/>
              <a:t>projects</a:t>
            </a:r>
            <a:endParaRPr lang="en-US" altLang="ko-KR" sz="3600" dirty="0"/>
          </a:p>
          <a:p>
            <a:pPr algn="l">
              <a:lnSpc>
                <a:spcPct val="170000"/>
              </a:lnSpc>
            </a:pPr>
            <a:r>
              <a:rPr lang="en-US" altLang="ko-KR" sz="3600" dirty="0" smtClean="0"/>
              <a:t>9. Exploratory Data Analysis</a:t>
            </a:r>
          </a:p>
          <a:p>
            <a:pPr algn="l">
              <a:lnSpc>
                <a:spcPct val="170000"/>
              </a:lnSpc>
            </a:pPr>
            <a:r>
              <a:rPr lang="en-US" altLang="ko-KR" sz="3600" dirty="0" smtClean="0"/>
              <a:t>10. </a:t>
            </a:r>
            <a:r>
              <a:rPr lang="en-US" altLang="ko-KR" sz="3600" dirty="0" err="1" smtClean="0"/>
              <a:t>Tibbles</a:t>
            </a:r>
            <a:endParaRPr lang="en-US" altLang="ko-KR" dirty="0"/>
          </a:p>
          <a:p>
            <a:pPr algn="r"/>
            <a:r>
              <a:rPr lang="en-US" altLang="ko-KR" sz="3100" dirty="0" smtClean="0">
                <a:solidFill>
                  <a:srgbClr val="0070C0"/>
                </a:solidFill>
              </a:rPr>
              <a:t>2017.05.17 </a:t>
            </a:r>
            <a:r>
              <a:rPr lang="ko-KR" altLang="en-US" sz="3100" dirty="0" smtClean="0">
                <a:solidFill>
                  <a:srgbClr val="0070C0"/>
                </a:solidFill>
              </a:rPr>
              <a:t>김승욱</a:t>
            </a:r>
            <a:endParaRPr lang="en-US" altLang="ko-KR" sz="2600" dirty="0">
              <a:solidFill>
                <a:srgbClr val="0070C0"/>
              </a:solidFill>
            </a:endParaRPr>
          </a:p>
          <a:p>
            <a:pPr algn="l"/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9357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4ds.had.co.nz/diagrams/data-science-wran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4" y="259136"/>
            <a:ext cx="6554411" cy="24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1" y="3000427"/>
            <a:ext cx="10963275" cy="34385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468580" y="3685311"/>
            <a:ext cx="54309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7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57350"/>
            <a:ext cx="111918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12800" y="274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10. </a:t>
            </a:r>
            <a:r>
              <a:rPr lang="en-US" altLang="ko-KR" b="1" dirty="0" err="1" smtClean="0"/>
              <a:t>Tibbles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86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10.1 </a:t>
            </a:r>
            <a:r>
              <a:rPr lang="en-US" altLang="ko-KR" b="1" dirty="0" smtClean="0"/>
              <a:t>Introduction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766887"/>
            <a:ext cx="11210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4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10.1 </a:t>
            </a:r>
            <a:r>
              <a:rPr lang="en-US" altLang="ko-KR" b="1" dirty="0" smtClean="0"/>
              <a:t>Introduction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91" y="1181142"/>
            <a:ext cx="10296216" cy="554866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55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10.2 Creating </a:t>
            </a:r>
            <a:r>
              <a:rPr lang="en-US" altLang="ko-KR" b="1" dirty="0" err="1" smtClean="0"/>
              <a:t>tibbles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572057"/>
            <a:ext cx="11029950" cy="46005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5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10.2 Creating </a:t>
            </a:r>
            <a:r>
              <a:rPr lang="en-US" altLang="ko-KR" b="1" dirty="0" err="1" smtClean="0"/>
              <a:t>tibbles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05" y="1438277"/>
            <a:ext cx="9992591" cy="48404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4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10.2 Creating </a:t>
            </a:r>
            <a:r>
              <a:rPr lang="en-US" altLang="ko-KR" b="1" dirty="0" err="1" smtClean="0"/>
              <a:t>tibbles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90688"/>
            <a:ext cx="10991850" cy="41624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4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10.2 Creating </a:t>
            </a:r>
            <a:r>
              <a:rPr lang="en-US" altLang="ko-KR" b="1" dirty="0" err="1" smtClean="0"/>
              <a:t>tibbles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32674"/>
            <a:ext cx="11010900" cy="45624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84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10.3 </a:t>
            </a:r>
            <a:r>
              <a:rPr lang="en-US" altLang="ko-KR" b="1" dirty="0" err="1"/>
              <a:t>Tibbles</a:t>
            </a:r>
            <a:r>
              <a:rPr lang="en-US" altLang="ko-KR" b="1" dirty="0"/>
              <a:t> vs. </a:t>
            </a:r>
            <a:r>
              <a:rPr lang="en-US" altLang="ko-KR" b="1" dirty="0" err="1" smtClean="0"/>
              <a:t>data.frame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52" y="1397109"/>
            <a:ext cx="8265495" cy="511673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81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12800" y="274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8. Workflow: projects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0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10.3 </a:t>
            </a:r>
            <a:r>
              <a:rPr lang="en-US" altLang="ko-KR" b="1" dirty="0" err="1"/>
              <a:t>Tibbles</a:t>
            </a:r>
            <a:r>
              <a:rPr lang="en-US" altLang="ko-KR" b="1" dirty="0"/>
              <a:t> vs. </a:t>
            </a:r>
            <a:r>
              <a:rPr lang="en-US" altLang="ko-KR" b="1" dirty="0" err="1" smtClean="0"/>
              <a:t>data.frame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20524"/>
            <a:ext cx="11249025" cy="48482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9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10.3 </a:t>
            </a:r>
            <a:r>
              <a:rPr lang="en-US" altLang="ko-KR" b="1" dirty="0" err="1"/>
              <a:t>Tibbles</a:t>
            </a:r>
            <a:r>
              <a:rPr lang="en-US" altLang="ko-KR" b="1" dirty="0"/>
              <a:t> vs. </a:t>
            </a:r>
            <a:r>
              <a:rPr lang="en-US" altLang="ko-KR" b="1" dirty="0" err="1" smtClean="0"/>
              <a:t>data.frame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05" y="1279819"/>
            <a:ext cx="9992591" cy="521277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951" y="4294909"/>
            <a:ext cx="5879236" cy="201835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0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10.4 Interacting with older </a:t>
            </a:r>
            <a:r>
              <a:rPr lang="en-US" altLang="ko-KR" b="1" dirty="0" smtClean="0"/>
              <a:t>code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328862"/>
            <a:ext cx="11144250" cy="2200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18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10.5 </a:t>
            </a:r>
            <a:r>
              <a:rPr lang="en-US" altLang="ko-KR" b="1" dirty="0" smtClean="0"/>
              <a:t>Exercises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69039"/>
            <a:ext cx="11058525" cy="46005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22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10.5 </a:t>
            </a:r>
            <a:r>
              <a:rPr lang="en-US" altLang="ko-KR" b="1" dirty="0" smtClean="0"/>
              <a:t>Exercises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9" y="1201019"/>
            <a:ext cx="10079182" cy="54812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6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95475"/>
            <a:ext cx="11239500" cy="30670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881743" y="2604656"/>
            <a:ext cx="34774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566730" y="2604656"/>
            <a:ext cx="11080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6615" y="2992583"/>
            <a:ext cx="10073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8.1</a:t>
            </a:r>
            <a:r>
              <a:rPr lang="en-US" altLang="ko-KR" b="1" dirty="0"/>
              <a:t> </a:t>
            </a:r>
            <a:r>
              <a:rPr lang="en-US" altLang="ko-KR" b="1" dirty="0" smtClean="0"/>
              <a:t>What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is real?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73" y="1422244"/>
            <a:ext cx="9188655" cy="48447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8.2 Where does your analysis live</a:t>
            </a:r>
            <a:r>
              <a:rPr lang="en-US" altLang="ko-KR" b="1" dirty="0" smtClean="0"/>
              <a:t>?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47839"/>
            <a:ext cx="11163300" cy="4276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6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8.3 Paths and </a:t>
            </a:r>
            <a:r>
              <a:rPr lang="en-US" altLang="ko-KR" b="1" dirty="0" smtClean="0"/>
              <a:t>directories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2050" name="Picture 2" descr="http://www.polyvore.com/cgi/img-thing?.out=jpg&amp;size=l&amp;tid=26983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6885"/>
            <a:ext cx="2129122" cy="21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23" y="1690688"/>
            <a:ext cx="1419425" cy="2118386"/>
          </a:xfrm>
          <a:prstGeom prst="rect">
            <a:avLst/>
          </a:prstGeom>
        </p:spPr>
      </p:pic>
      <p:pic>
        <p:nvPicPr>
          <p:cNvPr id="6" name="Picture 8" descr="https://upload.wikimedia.org/wikipedia/commons/thumb/0/05/Windows_10_Logo.svg/2000px-Windows_10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93" y="2281021"/>
            <a:ext cx="5518107" cy="10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31023" y="416857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plots/diamonds.pdf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7196324" y="416857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plots\diamonds.pdf</a:t>
            </a:r>
            <a:endParaRPr lang="ko-KR" altLang="en-US" sz="2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337822" y="4793631"/>
            <a:ext cx="2960201" cy="461665"/>
            <a:chOff x="7733539" y="4782189"/>
            <a:chExt cx="2960201" cy="461665"/>
          </a:xfrm>
        </p:grpSpPr>
        <p:sp>
          <p:nvSpPr>
            <p:cNvPr id="7" name="직사각형 6"/>
            <p:cNvSpPr/>
            <p:nvPr/>
          </p:nvSpPr>
          <p:spPr>
            <a:xfrm>
              <a:off x="7733539" y="4782189"/>
              <a:ext cx="5245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C: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470054" y="4782189"/>
              <a:ext cx="22236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\\servername</a:t>
              </a:r>
              <a:endParaRPr lang="ko-KR" altLang="en-US" sz="2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755819" y="479363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/users/</a:t>
            </a:r>
            <a:r>
              <a:rPr lang="en-US" altLang="ko-KR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hadley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2775329" y="548877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~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8640630" y="548877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33333"/>
                </a:solidFill>
                <a:latin typeface="Consolas" panose="020B0609020204030204" pitchFamily="49" charset="0"/>
              </a:rPr>
              <a:t>~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780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8.4 </a:t>
            </a:r>
            <a:r>
              <a:rPr lang="en-US" altLang="ko-KR" b="1" dirty="0" err="1" smtClean="0"/>
              <a:t>RStudio</a:t>
            </a:r>
            <a:r>
              <a:rPr lang="en-US" altLang="ko-KR" b="1" dirty="0" smtClean="0"/>
              <a:t> projects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074" name="Picture 2" descr="http://r4ds.had.co.nz/screenshots/rstudio-projec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6539"/>
            <a:ext cx="6807966" cy="48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26580" y="1856509"/>
            <a:ext cx="318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별도 </a:t>
            </a:r>
            <a:r>
              <a:rPr lang="en-US" altLang="ko-KR" dirty="0" smtClean="0"/>
              <a:t>Working Directory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ko-KR" altLang="en-US" dirty="0" smtClean="0"/>
              <a:t>코드 분리 보관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83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8.5 </a:t>
            </a:r>
            <a:r>
              <a:rPr lang="en-US" altLang="ko-KR" b="1" dirty="0" smtClean="0"/>
              <a:t>Summary</a:t>
            </a:r>
            <a:br>
              <a:rPr lang="en-US" altLang="ko-KR" b="1" dirty="0" smtClean="0"/>
            </a:b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" y="1444122"/>
            <a:ext cx="11451908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3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12800" y="274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9.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63</Words>
  <Application>Microsoft Office PowerPoint</Application>
  <PresentationFormat>와이드스크린</PresentationFormat>
  <Paragraphs>34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R Basics</vt:lpstr>
      <vt:lpstr>PowerPoint 프레젠테이션</vt:lpstr>
      <vt:lpstr>PowerPoint 프레젠테이션</vt:lpstr>
      <vt:lpstr>8.1 What is real? </vt:lpstr>
      <vt:lpstr>8.2 Where does your analysis live? </vt:lpstr>
      <vt:lpstr>8.3 Paths and directories </vt:lpstr>
      <vt:lpstr>8.4 RStudio projects </vt:lpstr>
      <vt:lpstr>8.5 Summary </vt:lpstr>
      <vt:lpstr>PowerPoint 프레젠테이션</vt:lpstr>
      <vt:lpstr>PowerPoint 프레젠테이션</vt:lpstr>
      <vt:lpstr>PowerPoint 프레젠테이션</vt:lpstr>
      <vt:lpstr>PowerPoint 프레젠테이션</vt:lpstr>
      <vt:lpstr>10.1 Introduction </vt:lpstr>
      <vt:lpstr>10.1 Introduction </vt:lpstr>
      <vt:lpstr>10.2 Creating tibbles </vt:lpstr>
      <vt:lpstr>10.2 Creating tibbles </vt:lpstr>
      <vt:lpstr>10.2 Creating tibbles </vt:lpstr>
      <vt:lpstr>10.2 Creating tibbles </vt:lpstr>
      <vt:lpstr>10.3 Tibbles vs. data.frame </vt:lpstr>
      <vt:lpstr>10.3 Tibbles vs. data.frame </vt:lpstr>
      <vt:lpstr>10.3 Tibbles vs. data.frame </vt:lpstr>
      <vt:lpstr>10.4 Interacting with older code </vt:lpstr>
      <vt:lpstr>10.5 Exercises </vt:lpstr>
      <vt:lpstr>10.5 Exercises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dc:creator>edu</dc:creator>
  <cp:lastModifiedBy>Encaion</cp:lastModifiedBy>
  <cp:revision>24</cp:revision>
  <dcterms:created xsi:type="dcterms:W3CDTF">2017-04-17T03:50:46Z</dcterms:created>
  <dcterms:modified xsi:type="dcterms:W3CDTF">2017-05-16T16:18:03Z</dcterms:modified>
</cp:coreProperties>
</file>