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3" r:id="rId5"/>
    <p:sldId id="284" r:id="rId6"/>
    <p:sldId id="28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7" r:id="rId16"/>
    <p:sldId id="264" r:id="rId17"/>
    <p:sldId id="26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72930-6741-46B6-B6AC-D86B202D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7F109-4501-40B8-AB1B-494081DD5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8AD6-5573-4EB7-A990-C579FDDC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D9F48-D051-46FB-87A8-2394064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D97F3-7FB1-4D0A-BE37-CC3B7724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FCAF0-D905-4FAC-9326-E36C225B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EA705-79AD-44CC-A56D-CE1D5169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A4614-3457-42D3-B5CB-265C60A9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6A568-F4CB-4E3A-A32F-71CC334C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E27A6-EE3D-469D-BAEA-5D08E844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5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8829B-ABDA-40C0-9793-526234B27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C8F17-0230-4273-8AEA-071CCE9DA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AFB33-B6D1-4841-AB03-D89639E1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DC47B-2144-4B8A-9906-478D6DB9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EF4D6-CD0A-4124-B294-58DAF3E0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8AD4-078C-4AC1-BC4F-42759AFC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19720-3E61-480F-913D-FB4F45D0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E873E-B369-48A2-983A-7BD8BB51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2E6C9-6D71-40C0-8849-C5539DD0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93AB6-2F83-4399-AB29-3EAC987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8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18418-4626-4F82-882E-B00A7490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05B32-F333-456F-AB0D-083C35ED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01B24-A92E-4368-B5B4-4FCA2102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529DA-2454-4A9D-8BEE-9ED8589B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18F1D-5825-4F35-876D-6602A96E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596A4-B6C8-4B93-85D7-997942AB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73072-D91B-498F-91F7-23BC61DF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21B8E-48F3-420A-A0B9-725183B4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37D73-3D4C-4CB8-9914-DEDD6FD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A04AD-BC42-4FC0-BD99-87F04E04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661A9-229C-4811-975B-5F4DEE99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214F9-3041-4ABA-9C68-9A6D0AC0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2F823-465C-45D0-90D1-922197C2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CCCF0-9A93-40A8-A59B-EF08E59D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8BB64-C690-48EE-BF7A-D2CEF0C84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98390-261E-43A1-B031-26570E54D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A1B737-F9DD-41F5-97B8-ED9DAA6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22ADD-FDAD-4C21-A459-856BCD9E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52E60-279A-49E4-87C6-F0C5EE9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52E32-16E1-4CF3-8AE6-36B1C26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5750B3-4E72-4362-82C7-928AAC3B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9BCECC-7A9B-4767-B688-270579DD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F236B-D9BC-42D1-8F52-3D25BB8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1F9399-0518-404C-9D46-C4F61B00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628B9-B4EE-436D-A0B1-EDD001C1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BBDE0-45CC-46DE-94CA-D31AB49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395-DE31-46AB-BD90-ECCFB601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C3A4-3B3C-4851-821C-80D80A4E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82598-96C3-4ACE-BEEE-21D9DE1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1F1E4-D9D8-45BD-BE55-37FE81F4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C4298-D54A-4729-B564-1C7C5E3A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B8132-42A9-47A7-B671-2DDADC2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6391-609C-4EE6-944F-581ED69C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67FD3-FE23-41F5-9302-862340C14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226CE-044E-4A2A-9EC3-6CE152B9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294F8-2372-42A3-BBDF-5668DC49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68496-83A0-4E0C-B865-6DEC941F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0AB58-0A17-448F-BBC6-AE82279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DA1F0-C9F9-408A-B3AC-71C7B314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7985B-809C-4CF9-AA97-6E2AFB09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C92D6-AA5B-43AA-AD0B-A8D2AB33D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2AE5-FC5A-4586-B07A-2B788408A2A8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AE439-9705-4D70-A77E-E26FA056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C1E33-A539-49F2-8427-E4E649CE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0B66-301F-42E7-86E1-EE7E06E08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A0FD-93FA-4203-A7DA-E72AFED27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 for data Science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9F5C5-0E62-4DE2-8EE4-B36823517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0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FB3CC8-D718-4476-9C9A-30070D07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77" y="1981551"/>
            <a:ext cx="7439025" cy="190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A9D235-403B-440C-BEC6-0FEAFB6F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14" y="4187244"/>
            <a:ext cx="7448550" cy="135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A5AC8-93E5-4CEB-A787-E6B8841CB3EF}"/>
              </a:ext>
            </a:extLst>
          </p:cNvPr>
          <p:cNvSpPr txBox="1"/>
          <p:nvPr/>
        </p:nvSpPr>
        <p:spPr>
          <a:xfrm>
            <a:off x="2567031" y="167731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함수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B5A85B-81F3-45AF-8C89-B2237BAFC4B8}"/>
              </a:ext>
            </a:extLst>
          </p:cNvPr>
          <p:cNvSpPr/>
          <p:nvPr/>
        </p:nvSpPr>
        <p:spPr>
          <a:xfrm>
            <a:off x="969349" y="628826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19.2 When should you write a function?</a:t>
            </a:r>
          </a:p>
        </p:txBody>
      </p:sp>
    </p:spTree>
    <p:extLst>
      <p:ext uri="{BB962C8B-B14F-4D97-AF65-F5344CB8AC3E}">
        <p14:creationId xmlns:p14="http://schemas.microsoft.com/office/powerpoint/2010/main" val="392433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9F0901-D87D-455B-BD53-5D080547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96" y="1666045"/>
            <a:ext cx="7458075" cy="107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7AE956-D2EE-4F3D-A22F-C78A8E6A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96" y="3232646"/>
            <a:ext cx="7439025" cy="1885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871DCD-E28F-4D2B-853F-6C9E025C5B9F}"/>
              </a:ext>
            </a:extLst>
          </p:cNvPr>
          <p:cNvSpPr/>
          <p:nvPr/>
        </p:nvSpPr>
        <p:spPr>
          <a:xfrm>
            <a:off x="4924338" y="3632434"/>
            <a:ext cx="98990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765F1DD-F183-4D3D-B6D8-6064E3CDFD7F}"/>
              </a:ext>
            </a:extLst>
          </p:cNvPr>
          <p:cNvCxnSpPr>
            <a:cxnSpLocks/>
          </p:cNvCxnSpPr>
          <p:nvPr/>
        </p:nvCxnSpPr>
        <p:spPr>
          <a:xfrm flipH="1">
            <a:off x="5914239" y="3632434"/>
            <a:ext cx="7801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713D26-D343-4538-ABBE-9D7894B07B40}"/>
              </a:ext>
            </a:extLst>
          </p:cNvPr>
          <p:cNvSpPr txBox="1"/>
          <p:nvPr/>
        </p:nvSpPr>
        <p:spPr>
          <a:xfrm>
            <a:off x="6786693" y="3447768"/>
            <a:ext cx="15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예외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1FACA0-698A-46F6-9E65-E504CB73F4C1}"/>
              </a:ext>
            </a:extLst>
          </p:cNvPr>
          <p:cNvSpPr/>
          <p:nvPr/>
        </p:nvSpPr>
        <p:spPr>
          <a:xfrm>
            <a:off x="969349" y="628826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19.2 When should you write a function?</a:t>
            </a:r>
          </a:p>
        </p:txBody>
      </p:sp>
    </p:spTree>
    <p:extLst>
      <p:ext uri="{BB962C8B-B14F-4D97-AF65-F5344CB8AC3E}">
        <p14:creationId xmlns:p14="http://schemas.microsoft.com/office/powerpoint/2010/main" val="208903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D41119-FA66-4D16-B82C-B0032D5C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46" y="1667663"/>
            <a:ext cx="7391400" cy="266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FDEBCE-19FD-4894-B301-64D356A4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63" y="4538926"/>
            <a:ext cx="7505700" cy="1152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6F013-68C9-4E64-9A6F-5760094BA746}"/>
              </a:ext>
            </a:extLst>
          </p:cNvPr>
          <p:cNvSpPr txBox="1"/>
          <p:nvPr/>
        </p:nvSpPr>
        <p:spPr>
          <a:xfrm>
            <a:off x="6031685" y="298263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띄어쓰기를  </a:t>
            </a:r>
            <a:r>
              <a:rPr lang="en-US" altLang="ko-KR" dirty="0">
                <a:solidFill>
                  <a:srgbClr val="FF0000"/>
                </a:solidFill>
              </a:rPr>
              <a:t>_ </a:t>
            </a:r>
            <a:r>
              <a:rPr lang="ko-KR" altLang="en-US" dirty="0">
                <a:solidFill>
                  <a:srgbClr val="FF0000"/>
                </a:solidFill>
              </a:rPr>
              <a:t>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B1AE7-2B4A-407F-A834-CC0EA7E852C7}"/>
              </a:ext>
            </a:extLst>
          </p:cNvPr>
          <p:cNvSpPr txBox="1"/>
          <p:nvPr/>
        </p:nvSpPr>
        <p:spPr>
          <a:xfrm>
            <a:off x="6091806" y="50057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통일성 유지하기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4EC91-511A-428B-8CF9-82108CBB01EA}"/>
              </a:ext>
            </a:extLst>
          </p:cNvPr>
          <p:cNvSpPr/>
          <p:nvPr/>
        </p:nvSpPr>
        <p:spPr>
          <a:xfrm>
            <a:off x="969349" y="628826"/>
            <a:ext cx="530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19.3 Functions are for humans and computers</a:t>
            </a:r>
          </a:p>
        </p:txBody>
      </p:sp>
    </p:spTree>
    <p:extLst>
      <p:ext uri="{BB962C8B-B14F-4D97-AF65-F5344CB8AC3E}">
        <p14:creationId xmlns:p14="http://schemas.microsoft.com/office/powerpoint/2010/main" val="240283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2582F0-B0E1-4979-A947-FC3BC97C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85" y="1440024"/>
            <a:ext cx="7458075" cy="26860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04127B-758D-40FB-BD9D-6F3B7104138F}"/>
              </a:ext>
            </a:extLst>
          </p:cNvPr>
          <p:cNvSpPr/>
          <p:nvPr/>
        </p:nvSpPr>
        <p:spPr>
          <a:xfrm>
            <a:off x="2608976" y="1868650"/>
            <a:ext cx="411061" cy="80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F790F-4E29-4B4D-BEDF-23D575EED389}"/>
              </a:ext>
            </a:extLst>
          </p:cNvPr>
          <p:cNvSpPr txBox="1"/>
          <p:nvPr/>
        </p:nvSpPr>
        <p:spPr>
          <a:xfrm>
            <a:off x="5835940" y="190303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공통 부분을 앞에 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DCBCCB-6DFA-44B6-9052-BC0932CCE0ED}"/>
              </a:ext>
            </a:extLst>
          </p:cNvPr>
          <p:cNvSpPr/>
          <p:nvPr/>
        </p:nvSpPr>
        <p:spPr>
          <a:xfrm>
            <a:off x="969349" y="628826"/>
            <a:ext cx="530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19.3 Functions are for humans and computers</a:t>
            </a:r>
          </a:p>
        </p:txBody>
      </p:sp>
    </p:spTree>
    <p:extLst>
      <p:ext uri="{BB962C8B-B14F-4D97-AF65-F5344CB8AC3E}">
        <p14:creationId xmlns:p14="http://schemas.microsoft.com/office/powerpoint/2010/main" val="84832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446A4F-5EBF-4321-8974-483B1C6DB301}"/>
              </a:ext>
            </a:extLst>
          </p:cNvPr>
          <p:cNvSpPr/>
          <p:nvPr/>
        </p:nvSpPr>
        <p:spPr>
          <a:xfrm>
            <a:off x="969349" y="628826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19.4 Conditional execution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6085C-7E63-4DCB-B361-3BDB6652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538287"/>
            <a:ext cx="7477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2808ED-234A-4E7B-B451-12E78EA2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2" y="4848225"/>
            <a:ext cx="7381875" cy="2009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E8E37D-E6CC-4793-B44B-00042CE5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77" y="295974"/>
            <a:ext cx="7448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446A4F-5EBF-4321-8974-483B1C6DB301}"/>
              </a:ext>
            </a:extLst>
          </p:cNvPr>
          <p:cNvSpPr/>
          <p:nvPr/>
        </p:nvSpPr>
        <p:spPr>
          <a:xfrm>
            <a:off x="969349" y="628826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19.4 Conditional execution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8A847B-4768-4330-B87C-4E58E311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243012"/>
            <a:ext cx="74771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7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446A4F-5EBF-4321-8974-483B1C6DB301}"/>
              </a:ext>
            </a:extLst>
          </p:cNvPr>
          <p:cNvSpPr/>
          <p:nvPr/>
        </p:nvSpPr>
        <p:spPr>
          <a:xfrm>
            <a:off x="969349" y="628826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19.4 Conditional execution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09497-DEAA-42AC-BD2B-3DABCEAB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747837"/>
            <a:ext cx="7581900" cy="3362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D1B7C7-13CD-4510-8548-EF4F6E14A316}"/>
              </a:ext>
            </a:extLst>
          </p:cNvPr>
          <p:cNvSpPr/>
          <p:nvPr/>
        </p:nvSpPr>
        <p:spPr>
          <a:xfrm>
            <a:off x="3464653" y="4838353"/>
            <a:ext cx="2617365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12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A3D3AD-F860-44EF-9924-A32F7F1C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838325"/>
            <a:ext cx="7400925" cy="3181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E58EAA3-88B0-4AC8-9398-8F1250836395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290239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1EA2E-4300-4F47-BDE9-1F17F373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38287"/>
            <a:ext cx="7524750" cy="37814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000C99-9242-4A8A-AFBD-7DA28EC2176C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C7475-4B16-45D8-9AAE-3A359A6F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12" y="5319712"/>
            <a:ext cx="7372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202C1-036F-4925-B906-E473B678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90140-77EF-499C-BE14-E3B886EA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2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1EA2E-4300-4F47-BDE9-1F17F373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38287"/>
            <a:ext cx="7524750" cy="37814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000C99-9242-4A8A-AFBD-7DA28EC2176C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C7475-4B16-45D8-9AAE-3A359A6F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12" y="5319712"/>
            <a:ext cx="7372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F689B8-486E-40AD-A62E-27DEEECE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081212"/>
            <a:ext cx="7553325" cy="26955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38E1FC-DD40-44B3-A50C-E8E1D04F1A71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69403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F689B8-486E-40AD-A62E-27DEEECE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081212"/>
            <a:ext cx="7553325" cy="26955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38E1FC-DD40-44B3-A50C-E8E1D04F1A71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47196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096B51-6E08-42C8-8244-F7075B11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495425"/>
            <a:ext cx="7439025" cy="3867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9282AEA-09F4-41D3-8754-F4400CA5F6C1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93682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5DA19E-428B-47B1-A45F-DB3D501B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404812"/>
            <a:ext cx="7429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1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E31D24-ADF1-4771-8D93-5993CFCC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238375"/>
            <a:ext cx="7448550" cy="23812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8DA0DB-2B43-454A-A785-0C7683DB2A6A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99913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0AA9BF-2A37-49CA-A5A1-ACA7463AD658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E850A-2705-4681-920A-2363475D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98" y="1305974"/>
            <a:ext cx="7439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0AA9BF-2A37-49CA-A5A1-ACA7463AD658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E850A-2705-4681-920A-2363475D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98" y="1305974"/>
            <a:ext cx="7439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A4E923-F1EE-422E-A5B4-2BF1E4E8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595437"/>
            <a:ext cx="7429500" cy="36671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56272F-98EB-4957-B50A-CD3CECDE864C}"/>
              </a:ext>
            </a:extLst>
          </p:cNvPr>
          <p:cNvSpPr/>
          <p:nvPr/>
        </p:nvSpPr>
        <p:spPr>
          <a:xfrm>
            <a:off x="969349" y="62882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19.5 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141777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181521-87A5-4168-89FF-3163D263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3812"/>
            <a:ext cx="105441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3ADC9F-6D72-4FA9-A150-7475E2686786}"/>
              </a:ext>
            </a:extLst>
          </p:cNvPr>
          <p:cNvSpPr/>
          <p:nvPr/>
        </p:nvSpPr>
        <p:spPr>
          <a:xfrm>
            <a:off x="969349" y="628826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19.2 When should you write a function?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AC8AD-218C-4E81-9F94-ABE97DC7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08" y="0"/>
            <a:ext cx="1049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3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B74422-4FBB-4E50-A953-A96102C5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287"/>
            <a:ext cx="105918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8BEEDA-2C6B-4BFD-865C-58077B07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19" y="387039"/>
            <a:ext cx="9677400" cy="2181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DFCDF9-37F3-4208-B269-5301CB74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19" y="3161661"/>
            <a:ext cx="9810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1F00F9-28E0-488B-AE22-EE40D92A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21" y="0"/>
            <a:ext cx="9772650" cy="2524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C4AED6-47FF-41B9-B63C-C22542DF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83" y="2524125"/>
            <a:ext cx="8353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B76BE5-C816-4BA5-A401-4D69877A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23837"/>
            <a:ext cx="11601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8A1A-E66A-4918-AF2D-CAE78AF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C610D-3A73-4C78-A4CB-54D5587BD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3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24381C-6461-4119-9A1B-C9D736562CE5}"/>
              </a:ext>
            </a:extLst>
          </p:cNvPr>
          <p:cNvGrpSpPr/>
          <p:nvPr/>
        </p:nvGrpSpPr>
        <p:grpSpPr>
          <a:xfrm>
            <a:off x="2507564" y="1797167"/>
            <a:ext cx="7210425" cy="4152900"/>
            <a:chOff x="2507564" y="404593"/>
            <a:chExt cx="7210425" cy="41529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F418554-A6C5-4492-A473-E823CDF00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564" y="404593"/>
              <a:ext cx="7210425" cy="41529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CE42B0-A366-4FEA-BA02-BAC10B83839A}"/>
                </a:ext>
              </a:extLst>
            </p:cNvPr>
            <p:cNvSpPr/>
            <p:nvPr/>
          </p:nvSpPr>
          <p:spPr>
            <a:xfrm>
              <a:off x="4966283" y="3103927"/>
              <a:ext cx="469783" cy="2852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EE62C66-27AA-4143-AC90-3FECD1BFF9F5}"/>
                </a:ext>
              </a:extLst>
            </p:cNvPr>
            <p:cNvCxnSpPr/>
            <p:nvPr/>
          </p:nvCxnSpPr>
          <p:spPr>
            <a:xfrm flipH="1">
              <a:off x="5436066" y="3103927"/>
              <a:ext cx="13002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E6FC7-33A3-459B-A142-876E8D11753D}"/>
                </a:ext>
              </a:extLst>
            </p:cNvPr>
            <p:cNvSpPr txBox="1"/>
            <p:nvPr/>
          </p:nvSpPr>
          <p:spPr>
            <a:xfrm>
              <a:off x="6828638" y="2919261"/>
              <a:ext cx="1577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mistake </a:t>
              </a:r>
              <a:r>
                <a:rPr lang="ko-KR" altLang="en-US" b="1" dirty="0">
                  <a:solidFill>
                    <a:srgbClr val="FF0000"/>
                  </a:solidFill>
                </a:rPr>
                <a:t>발생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EB138-0CC7-4A02-9F4B-2E36EE1A001C}"/>
              </a:ext>
            </a:extLst>
          </p:cNvPr>
          <p:cNvSpPr/>
          <p:nvPr/>
        </p:nvSpPr>
        <p:spPr>
          <a:xfrm>
            <a:off x="969349" y="628826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19.2 When should you write a function?</a:t>
            </a:r>
          </a:p>
        </p:txBody>
      </p:sp>
    </p:spTree>
    <p:extLst>
      <p:ext uri="{BB962C8B-B14F-4D97-AF65-F5344CB8AC3E}">
        <p14:creationId xmlns:p14="http://schemas.microsoft.com/office/powerpoint/2010/main" val="416133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BE92B8-C3CB-4CD5-B5D3-E2243A97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31" y="2017818"/>
            <a:ext cx="7391400" cy="790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9B6A9-E2E9-496B-A607-39FFF5B4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93" y="3261789"/>
            <a:ext cx="7534275" cy="904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9D841A-6F59-46B3-889A-68979221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05" y="4620060"/>
            <a:ext cx="7391400" cy="11144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1929926-A22F-4D41-AE27-ADB24B3792DD}"/>
              </a:ext>
            </a:extLst>
          </p:cNvPr>
          <p:cNvSpPr/>
          <p:nvPr/>
        </p:nvSpPr>
        <p:spPr>
          <a:xfrm>
            <a:off x="1803633" y="3403833"/>
            <a:ext cx="562062" cy="620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D00E836-626C-477E-BC32-22BF490F498B}"/>
              </a:ext>
            </a:extLst>
          </p:cNvPr>
          <p:cNvSpPr/>
          <p:nvPr/>
        </p:nvSpPr>
        <p:spPr>
          <a:xfrm>
            <a:off x="1803633" y="4764248"/>
            <a:ext cx="562062" cy="620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84DC8-7A1E-4A17-A37C-293F974E5CA9}"/>
              </a:ext>
            </a:extLst>
          </p:cNvPr>
          <p:cNvSpPr txBox="1"/>
          <p:nvPr/>
        </p:nvSpPr>
        <p:spPr>
          <a:xfrm>
            <a:off x="2726422" y="296617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df$a</a:t>
            </a:r>
            <a:r>
              <a:rPr lang="ko-KR" altLang="en-US" sz="1400" dirty="0"/>
              <a:t> 대신에  </a:t>
            </a:r>
            <a:r>
              <a:rPr lang="en-US" altLang="ko-KR" sz="1400" dirty="0"/>
              <a:t>x</a:t>
            </a:r>
            <a:r>
              <a:rPr lang="ko-KR" altLang="en-US" sz="1400" dirty="0"/>
              <a:t>를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C76D6-6732-4887-9E72-0AC5F629000F}"/>
              </a:ext>
            </a:extLst>
          </p:cNvPr>
          <p:cNvSpPr txBox="1"/>
          <p:nvPr/>
        </p:nvSpPr>
        <p:spPr>
          <a:xfrm>
            <a:off x="2726422" y="4308386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min max </a:t>
            </a:r>
            <a:r>
              <a:rPr lang="ko-KR" altLang="en-US" sz="1400" dirty="0"/>
              <a:t>대신 </a:t>
            </a:r>
            <a:r>
              <a:rPr lang="en-US" altLang="ko-KR" sz="1400" dirty="0"/>
              <a:t>range </a:t>
            </a:r>
            <a:r>
              <a:rPr lang="ko-KR" altLang="en-US" sz="1400" dirty="0"/>
              <a:t>함수를 이용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0429F-6A47-4D90-9F68-0A283DCF57CB}"/>
              </a:ext>
            </a:extLst>
          </p:cNvPr>
          <p:cNvSpPr/>
          <p:nvPr/>
        </p:nvSpPr>
        <p:spPr>
          <a:xfrm>
            <a:off x="969349" y="628826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19.2 When should you write a function?</a:t>
            </a:r>
          </a:p>
        </p:txBody>
      </p:sp>
    </p:spTree>
    <p:extLst>
      <p:ext uri="{BB962C8B-B14F-4D97-AF65-F5344CB8AC3E}">
        <p14:creationId xmlns:p14="http://schemas.microsoft.com/office/powerpoint/2010/main" val="417998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54</Words>
  <Application>Microsoft Office PowerPoint</Application>
  <PresentationFormat>와이드스크린</PresentationFormat>
  <Paragraphs>31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Helvetica Neue</vt:lpstr>
      <vt:lpstr>맑은 고딕</vt:lpstr>
      <vt:lpstr>Arial</vt:lpstr>
      <vt:lpstr>Office 테마</vt:lpstr>
      <vt:lpstr>R for data Science</vt:lpstr>
      <vt:lpstr>PIPE</vt:lpstr>
      <vt:lpstr>PowerPoint 프레젠테이션</vt:lpstr>
      <vt:lpstr>PowerPoint 프레젠테이션</vt:lpstr>
      <vt:lpstr>PowerPoint 프레젠테이션</vt:lpstr>
      <vt:lpstr>PowerPoint 프레젠테이션</vt:lpstr>
      <vt:lpstr>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이규영</dc:creator>
  <cp:lastModifiedBy>Lee Kyu Young</cp:lastModifiedBy>
  <cp:revision>8</cp:revision>
  <dcterms:created xsi:type="dcterms:W3CDTF">2017-06-28T04:50:18Z</dcterms:created>
  <dcterms:modified xsi:type="dcterms:W3CDTF">2017-06-28T10:27:42Z</dcterms:modified>
</cp:coreProperties>
</file>