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djangoproject.com/en/1.11/ref/templates/builtins/#ur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djangoproject.com/en/1.11/ref/forms/fields/#built-in-field-classes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Getbootstrap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emantic-ui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djangoproject.com/en/1.11/howto/static-fil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CSS, 템플릿 확장, 어플리케이션 확장, Django 폼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정광윤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Template Extending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3058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333333"/>
              </a:buClr>
              <a:buSzPct val="100000"/>
              <a:buChar char="-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Block tag는 HTML을 추가할 수 있게 해준다.</a:t>
            </a:r>
          </a:p>
          <a:p>
            <a:pPr indent="-355600" lvl="0" marL="457200">
              <a:spcBef>
                <a:spcPts val="0"/>
              </a:spcBef>
              <a:buClr>
                <a:srgbClr val="333333"/>
              </a:buClr>
              <a:buSzPct val="100000"/>
              <a:buChar char="-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똑같은 레이아웃에서 내용이 바뀔 때 사용하면 유용하겠죠!?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250" y="287149"/>
            <a:ext cx="4473249" cy="277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450" y="3124624"/>
            <a:ext cx="4122848" cy="18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어플리케이</a:t>
            </a:r>
            <a:r>
              <a:rPr lang="en"/>
              <a:t>션 확장 - 포스팅 글 볼 수 있게 하기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Django</a:t>
            </a:r>
            <a:r>
              <a:rPr lang="en"/>
              <a:t>의 템플릿 태그: url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https://docs.djangoproject.com/en/1.11/ref/templates/builtins/#url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urls.py에 있는 URL을 리턴하는 템플릿 태그이다.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urls.py에 있는 URL들은 name을 가지고 있고 해당 name의 URL과 맞으면 해당 URL을 리턴하며, 결국 해당 URL에 맞는 view를 실행하게 된다.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어플리케이션 확장 - </a:t>
            </a:r>
            <a:r>
              <a:rPr lang="en"/>
              <a:t>Template filter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Built-in filter: </a:t>
            </a:r>
            <a:r>
              <a:rPr lang="en"/>
              <a:t>https://docs.djangoproject.com/en/1.11/ref/templates/builtins/#built-in-filter-reference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Linebreakbr: </a:t>
            </a:r>
            <a:r>
              <a:rPr lang="en"/>
              <a:t>https://docs.djangoproject.com/en/1.11/ref/templates/builtins/#linebreaksbr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300" y="107975"/>
            <a:ext cx="6260999" cy="499187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Django Form - </a:t>
            </a:r>
            <a:r>
              <a:rPr lang="en"/>
              <a:t>새 글 만들기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Django Form - 새 글 만들기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Form 종류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django.forms.Form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django.forms.ModelForm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Form 구조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폼 필드(Form Field Class)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 데이터베이스 필드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위젯 필드(Widget Field Class)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화면에 보여지는 입력 양식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Django Form - 새 글 만들기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Build-in Field Classes</a:t>
            </a:r>
            <a:br>
              <a:rPr lang="en"/>
            </a:br>
            <a:r>
              <a:rPr lang="en" sz="1200"/>
              <a:t>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https://docs.djangoproject.com/en/1.11/ref/forms/fields/#built-in-field-classes</a:t>
            </a:r>
            <a:r>
              <a:rPr lang="en" sz="1200"/>
              <a:t>)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161" y="1861349"/>
            <a:ext cx="5523676" cy="276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CSS(Cascading Style Sheets)는 HTML와 같이 마크업랭귀지(markup language)으로 쓰여진 웹사이트를 나타낼 때 사용하는 언어입니다. 우리 웹페이지 얼굴에 예쁘게 메이크업 하는 것과 같아요 ;)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268900" y="4545550"/>
            <a:ext cx="221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Ref: Djangogirls Tutorial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Bootstrap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Getbootstrap.com</a:t>
            </a:r>
          </a:p>
          <a:p>
            <a:pPr indent="-330200" lvl="0" marL="457200" marR="152400" rtl="0">
              <a:lnSpc>
                <a:spcPct val="142857"/>
              </a:lnSpc>
              <a:spcBef>
                <a:spcPts val="0"/>
              </a:spcBef>
              <a:spcAft>
                <a:spcPts val="1500"/>
              </a:spcAft>
              <a:buSzPct val="100000"/>
              <a:buChar char="-"/>
            </a:pPr>
            <a:r>
              <a:rPr lang="en" sz="1600">
                <a:solidFill>
                  <a:srgbClr val="C8282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&lt;link rel=</a:t>
            </a:r>
            <a:r>
              <a:rPr lang="en" sz="1600">
                <a:solidFill>
                  <a:srgbClr val="718C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en" sz="1600">
                <a:solidFill>
                  <a:srgbClr val="C8282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href=</a:t>
            </a:r>
            <a:r>
              <a:rPr lang="en" sz="1600">
                <a:solidFill>
                  <a:srgbClr val="718C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"//maxcdn.bootstrapcdn.com/bootstrap/3.2.0/css/bootstrap.min.css"</a:t>
            </a:r>
            <a:r>
              <a:rPr lang="en" sz="1600">
                <a:solidFill>
                  <a:srgbClr val="C8282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C8282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&lt;link rel=</a:t>
            </a:r>
            <a:r>
              <a:rPr lang="en" sz="1600">
                <a:solidFill>
                  <a:srgbClr val="718C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en" sz="1600">
                <a:solidFill>
                  <a:srgbClr val="C8282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href=</a:t>
            </a:r>
            <a:r>
              <a:rPr lang="en" sz="1600">
                <a:solidFill>
                  <a:srgbClr val="718C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"//maxcdn.bootstrapcdn.com/bootstrap/3.2.0/css/bootstrap-theme.min.css"</a:t>
            </a:r>
            <a:r>
              <a:rPr lang="en" sz="1600">
                <a:solidFill>
                  <a:srgbClr val="C82829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Bootstrap</a:t>
            </a:r>
            <a:r>
              <a:rPr lang="en"/>
              <a:t>만 있는 것은 아니다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https://semantic-ui.com/</a:t>
            </a:r>
            <a:r>
              <a:rPr lang="en"/>
              <a:t> 라는 곳도 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Bootstrap의 주요 기능, Grid System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440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Bootstrap</a:t>
            </a:r>
            <a:r>
              <a:rPr lang="en"/>
              <a:t>의 주요 기능, Grid System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324" y="1228672"/>
            <a:ext cx="679335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files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These include images, javascripts, PDFs, and other un-rendered content.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 sz="1500">
                <a:solidFill>
                  <a:srgbClr val="515151"/>
                </a:solidFill>
                <a:latin typeface="Georgia"/>
                <a:ea typeface="Georgia"/>
                <a:cs typeface="Georgia"/>
                <a:sym typeface="Georgia"/>
              </a:rPr>
              <a:t>웹 서버는 웹 클라이언트가 특정 위치에(URL) 있는 서버 저장소(storage)에 있는 자원(resource)을 요청(HTTP request) 받아서 제공(serving)하는 응답(HTTP response) 처리가 기본 동작입니다. 이러한 기본 동작은 자원과 접근 가능한 주소가 정적으로 연결된 관계입니다. PC 스토리지의 </a:t>
            </a:r>
            <a:r>
              <a:rPr lang="en" sz="1300">
                <a:solidFill>
                  <a:srgbClr val="BF616A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/Users/hannal/Pictures/private_photo.png</a:t>
            </a:r>
            <a:r>
              <a:rPr lang="en" sz="1500">
                <a:solidFill>
                  <a:srgbClr val="515151"/>
                </a:solidFill>
                <a:latin typeface="Georgia"/>
                <a:ea typeface="Georgia"/>
                <a:cs typeface="Georgia"/>
                <a:sym typeface="Georgia"/>
              </a:rPr>
              <a:t> 경로에 사진 파일이 있다고 예를 들면 파일 경로는 웹 주소이고 사진 파일은 자원입니다. 사진 파일을 읽어 들여 보거나 수정하거나 지우는 행위는 HTTP method(GET, POST, PUT, DELETE 등)로 표현합니다. 정리하면 웹 서버는 요청받은 URL과 방식으로 서버에 존재하는 자원을 제공하며, 이 동작을 정적 자원(static resource)을 제공하는 것입니다.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 sz="1500">
                <a:solidFill>
                  <a:srgbClr val="515151"/>
                </a:solidFill>
                <a:latin typeface="Georgia"/>
                <a:ea typeface="Georgia"/>
                <a:cs typeface="Georgia"/>
                <a:sym typeface="Georgia"/>
              </a:rPr>
              <a:t>그런데 사진 파일 자체를 제공하는 데 그치지 않고, 사진에 설명도 달고 댓글도 단다면 자원(사진, 본문, 댓글 등)을 정적으로 제공하는 건 그다지 효율성이 좋지 않습니다. 본문을 수정하거나 댓글을 단다는 건 내용물이 고정되어 있지 않고 언제든지 변하는 상황인데, 언제든지 가변하는 내용물을 고정된 자원으로 제공하려면 내용물이 바뀔 때마다 고정된 자원도 매번 바꿔서 정적인 상태로 만들어야 합니다.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11700" y="4779825"/>
            <a:ext cx="3000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Ref: </a:t>
            </a:r>
            <a:r>
              <a:rPr lang="en" sz="1200"/>
              <a:t>http://blog.hannal.com/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files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>
                <a:solidFill>
                  <a:srgbClr val="000000"/>
                </a:solidFill>
              </a:rPr>
              <a:t>Managing static files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https://docs.djangoproject.com/en/1.11/howto/static-files</a:t>
            </a:r>
            <a:r>
              <a:rPr lang="en">
                <a:solidFill>
                  <a:schemeClr val="dk1"/>
                </a:solidFill>
              </a:rPr>
              <a:t>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Deploying static files(https://docs.djangoproject.com/en/1.11/howto/static-files/deployment/)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files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현</a:t>
            </a:r>
            <a:r>
              <a:rPr lang="en"/>
              <a:t>재 Django 1.11 버전으로 개발하고 있다면 아래 `settings.py`를 추가하자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템플릿의 static을 처리해주는 middleware이다.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874" y="2005525"/>
            <a:ext cx="6298250" cy="286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