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3" r:id="rId2"/>
    <p:sldId id="592" r:id="rId3"/>
    <p:sldId id="577" r:id="rId4"/>
    <p:sldId id="59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78695" autoAdjust="0"/>
  </p:normalViewPr>
  <p:slideViewPr>
    <p:cSldViewPr snapToGrid="0">
      <p:cViewPr varScale="1">
        <p:scale>
          <a:sx n="100" d="100"/>
          <a:sy n="100" d="100"/>
        </p:scale>
        <p:origin x="2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6DC8F-D9D9-47AB-9EC5-B0EADD00B781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180BD-D7F3-4F86-BEE4-AAA8598AC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8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43413" cy="3332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80BD-D7F3-4F86-BEE4-AAA8598ACB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9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80BD-D7F3-4F86-BEE4-AAA8598ACB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80BD-D7F3-4F86-BEE4-AAA8598ACB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9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80BD-D7F3-4F86-BEE4-AAA8598ACB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9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3E98-A84F-4699-B6DB-92E25E8935BC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16E64CDA-6CED-4CA3-AA17-54FF3259AA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5" y="6356441"/>
            <a:ext cx="985611" cy="3650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78" y="6356350"/>
            <a:ext cx="2321716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623-4BF6-474E-9C27-08C322AAC874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6B79-055F-4098-AC6A-E6C66E099752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6106-15DF-4B55-9868-260382A09980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4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CF55-3D49-4CE8-872E-680FF9760DFC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63FF-4DB6-46B6-A001-3C9403222CB8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8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DFC0-7FEA-44E2-B4B6-984A5DC5697E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7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FB2B-8CFD-4CEA-BC6C-C259B045C5EE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649B-2FB1-494A-9677-BD777A65E9D4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1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06AC-E7C4-4BDE-97B9-E343E35FAE28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999D-3E3C-42E3-8343-8AAF9610EDE8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0D8E-EC15-4F2F-AF63-C8A384256B86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4CDA-6CED-4CA3-AA17-54FF3259A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>
            <a:spLocks noGrp="1"/>
          </p:cNvSpPr>
          <p:nvPr>
            <p:ph type="ctrTitle"/>
          </p:nvPr>
        </p:nvSpPr>
        <p:spPr>
          <a:xfrm>
            <a:off x="1121570" y="1258038"/>
            <a:ext cx="6858000" cy="110251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Porto</a:t>
            </a:r>
            <a:endParaRPr lang="ko-KR" altLang="en-US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부제목 8"/>
          <p:cNvSpPr>
            <a:spLocks noGrp="1"/>
          </p:cNvSpPr>
          <p:nvPr>
            <p:ph type="subTitle" idx="1"/>
          </p:nvPr>
        </p:nvSpPr>
        <p:spPr>
          <a:xfrm>
            <a:off x="954883" y="2829152"/>
            <a:ext cx="7191375" cy="247310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이유한</a:t>
            </a:r>
            <a:endParaRPr lang="en-US" altLang="ko-K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연구 노트도 이렇게 </a:t>
            </a:r>
            <a:r>
              <a:rPr lang="ko-KR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안 적을 텐데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하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99990" y="6377371"/>
            <a:ext cx="2057400" cy="365125"/>
          </a:xfrm>
        </p:spPr>
        <p:txBody>
          <a:bodyPr/>
          <a:lstStyle/>
          <a:p>
            <a:fld id="{16E64CDA-6CED-4CA3-AA17-54FF3259AA6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0547" y="524289"/>
            <a:ext cx="8762935" cy="95821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46428" y="88039"/>
            <a:ext cx="1397056" cy="43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2017/10/13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545" y="88039"/>
            <a:ext cx="7365883" cy="43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altLang="ko-K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tunning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25" y="1805041"/>
            <a:ext cx="7334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https://www.analyticsvidhya.com/blog/2016/02/complete-guide-parameter-tuning-gradient-boosting-gbm-python/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42365" y="1205984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GBM(gradient boosting parameter tuning)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3449" y="3310235"/>
            <a:ext cx="7400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https://www.analyticsvidhya.com/blog/2016/03/complete-guide-parameter-tuning-xgboost-with-codes-python/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8040" y="276024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549" y="88039"/>
            <a:ext cx="8762935" cy="43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0547" y="524289"/>
            <a:ext cx="8762935" cy="95821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6275" y="1324660"/>
            <a:ext cx="598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https://mlwave.com/kaggle-ensembling-guide/</a:t>
            </a:r>
          </a:p>
        </p:txBody>
      </p:sp>
    </p:spTree>
    <p:extLst>
      <p:ext uri="{BB962C8B-B14F-4D97-AF65-F5344CB8AC3E}">
        <p14:creationId xmlns:p14="http://schemas.microsoft.com/office/powerpoint/2010/main" val="26558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4CDA-6CED-4CA3-AA17-54FF3259AA6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549" y="88039"/>
            <a:ext cx="8762935" cy="43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and Future work</a:t>
            </a:r>
            <a:endParaRPr lang="ko-K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0547" y="524289"/>
            <a:ext cx="8762935" cy="95821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159" y="17394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https://www.kaggle.com/pablonieto/eeg-analysis-voting-ensemble-python-2-7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66" y="1161463"/>
            <a:ext cx="289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only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0547" y="28588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https://www.kaggle.com/alexandrudaia/robust-ensemble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4990" y="2551093"/>
            <a:ext cx="289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final </a:t>
            </a:r>
            <a:r>
              <a:rPr lang="en-US" altLang="ko-KR" sz="1400" smtClean="0"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26107</TotalTime>
  <Words>57</Words>
  <Application>Microsoft Office PowerPoint</Application>
  <PresentationFormat>화면 슬라이드 쇼(4:3)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Porto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Efficient Ab Initio Method to Characterize Porous Materials</dc:title>
  <dc:creator>user</dc:creator>
  <cp:lastModifiedBy>이유한</cp:lastModifiedBy>
  <cp:revision>969</cp:revision>
  <dcterms:created xsi:type="dcterms:W3CDTF">2015-10-17T05:52:49Z</dcterms:created>
  <dcterms:modified xsi:type="dcterms:W3CDTF">2017-10-19T01:57:35Z</dcterms:modified>
</cp:coreProperties>
</file>