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668" autoAdjust="0"/>
  </p:normalViewPr>
  <p:slideViewPr>
    <p:cSldViewPr snapToGrid="0">
      <p:cViewPr varScale="1">
        <p:scale>
          <a:sx n="56" d="100"/>
          <a:sy n="56" d="100"/>
        </p:scale>
        <p:origin x="10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9A4FC-2AE0-474C-B149-46EC294606C0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37E16-96EA-4D2E-895E-5C64F6C5F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0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ko-KR" dirty="0"/>
              <a:t>com.example.po770.okera2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ko-KR" dirty="0" err="1"/>
              <a:t>android.content.Intent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ko-KR" dirty="0" err="1"/>
              <a:t>android.net.Uri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ko-KR" dirty="0"/>
              <a:t>android.support.v7.app.AppCompatActivity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ko-KR" dirty="0" err="1"/>
              <a:t>android.os.Bundle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ko-KR" dirty="0" err="1"/>
              <a:t>android.view.View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ko-KR" dirty="0" err="1"/>
              <a:t>android.widget.Toast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altLang="ko-KR" dirty="0" err="1"/>
              <a:t>AppCompatActivity</a:t>
            </a:r>
            <a:r>
              <a:rPr lang="en-US" altLang="ko-KR" dirty="0"/>
              <a:t> {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protected void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onCreate</a:t>
            </a:r>
            <a:r>
              <a:rPr lang="en-US" altLang="ko-KR" dirty="0"/>
              <a:t>(Bundle </a:t>
            </a:r>
            <a:r>
              <a:rPr lang="en-US" altLang="ko-KR" dirty="0" err="1"/>
              <a:t>savedInstanceState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</a:t>
            </a:r>
            <a:r>
              <a:rPr lang="en-US" altLang="ko-KR" dirty="0" err="1"/>
              <a:t>.onCreate</a:t>
            </a:r>
            <a:r>
              <a:rPr lang="en-US" altLang="ko-KR" dirty="0"/>
              <a:t>(</a:t>
            </a:r>
            <a:r>
              <a:rPr lang="en-US" altLang="ko-KR" dirty="0" err="1"/>
              <a:t>savedInstanceState</a:t>
            </a:r>
            <a:r>
              <a:rPr lang="en-US" altLang="ko-KR" dirty="0"/>
              <a:t>)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ko-KR" dirty="0" err="1"/>
              <a:t>setContentView</a:t>
            </a:r>
            <a:r>
              <a:rPr lang="en-US" altLang="ko-KR" dirty="0"/>
              <a:t>(</a:t>
            </a:r>
            <a:r>
              <a:rPr lang="en-US" altLang="ko-KR" dirty="0" err="1"/>
              <a:t>R.layout.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activity_main</a:t>
            </a:r>
            <a:r>
              <a:rPr lang="en-US" altLang="ko-KR" dirty="0"/>
              <a:t>)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dirty="0"/>
              <a:t>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ShowHello</a:t>
            </a:r>
            <a:r>
              <a:rPr lang="en-US" altLang="ko-KR" dirty="0"/>
              <a:t>(View v) {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Toast.</a:t>
            </a:r>
            <a:r>
              <a:rPr lang="en-US" altLang="ko-KR" i="1" dirty="0" err="1">
                <a:effectLst/>
              </a:rPr>
              <a:t>makeText</a:t>
            </a:r>
            <a:r>
              <a:rPr lang="en-US" altLang="ko-KR" dirty="0"/>
              <a:t>(</a:t>
            </a:r>
            <a:r>
              <a:rPr lang="en-US" altLang="ko-KR" dirty="0" err="1"/>
              <a:t>getApplicationContext</a:t>
            </a:r>
            <a:r>
              <a:rPr lang="en-US" altLang="ko-KR" dirty="0"/>
              <a:t>()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,"Hello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Okerastra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World !",</a:t>
            </a:r>
            <a:r>
              <a:rPr lang="en-US" altLang="ko-KR" dirty="0" err="1"/>
              <a:t>Toast.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LENGTH_LONG</a:t>
            </a:r>
            <a:r>
              <a:rPr lang="en-US" altLang="ko-KR" dirty="0"/>
              <a:t>).show()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dirty="0"/>
              <a:t>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OpenGoogle</a:t>
            </a:r>
            <a:r>
              <a:rPr lang="en-US" altLang="ko-KR" dirty="0"/>
              <a:t>(View v) {</a:t>
            </a:r>
            <a:br>
              <a:rPr lang="en-US" altLang="ko-KR" dirty="0"/>
            </a:br>
            <a:r>
              <a:rPr lang="en-US" altLang="ko-KR" dirty="0"/>
              <a:t>        Intent </a:t>
            </a:r>
            <a:r>
              <a:rPr lang="en-US" altLang="ko-KR" dirty="0" err="1"/>
              <a:t>opengoogle</a:t>
            </a:r>
            <a:r>
              <a:rPr lang="en-US" altLang="ko-KR" dirty="0"/>
              <a:t> =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ko-KR" dirty="0"/>
              <a:t>Intent(</a:t>
            </a:r>
            <a:r>
              <a:rPr lang="en-US" altLang="ko-KR" dirty="0" err="1"/>
              <a:t>Intent.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ACTION_VIEW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dirty="0" err="1"/>
              <a:t>Uri.</a:t>
            </a:r>
            <a:r>
              <a:rPr lang="en-US" altLang="ko-KR" i="1" dirty="0" err="1">
                <a:effectLst/>
              </a:rPr>
              <a:t>parse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"http://www.google.com"</a:t>
            </a:r>
            <a:r>
              <a:rPr lang="en-US" altLang="ko-KR" dirty="0"/>
              <a:t>))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ko-KR" dirty="0" err="1"/>
              <a:t>startActivity</a:t>
            </a:r>
            <a:r>
              <a:rPr lang="en-US" altLang="ko-KR" dirty="0"/>
              <a:t>(</a:t>
            </a:r>
            <a:r>
              <a:rPr lang="en-US" altLang="ko-KR" dirty="0" err="1"/>
              <a:t>opengoogle</a:t>
            </a:r>
            <a:r>
              <a:rPr lang="en-US" altLang="ko-KR" dirty="0"/>
              <a:t>)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dirty="0"/>
              <a:t>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moveokerastra</a:t>
            </a:r>
            <a:r>
              <a:rPr lang="en-US" altLang="ko-KR" dirty="0"/>
              <a:t>(View v) {</a:t>
            </a:r>
            <a:br>
              <a:rPr lang="en-US" altLang="ko-KR" dirty="0"/>
            </a:br>
            <a:r>
              <a:rPr lang="en-US" altLang="ko-KR" dirty="0"/>
              <a:t>        Intent </a:t>
            </a:r>
            <a:r>
              <a:rPr lang="en-US" altLang="ko-KR" dirty="0" err="1"/>
              <a:t>movepage</a:t>
            </a:r>
            <a:r>
              <a:rPr lang="en-US" altLang="ko-KR" dirty="0"/>
              <a:t> =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ko-KR" dirty="0"/>
              <a:t>Intent(</a:t>
            </a:r>
            <a:r>
              <a:rPr lang="en-US" altLang="ko-KR" dirty="0" err="1"/>
              <a:t>getApplicationContext</a:t>
            </a:r>
            <a:r>
              <a:rPr lang="en-US" altLang="ko-KR" dirty="0"/>
              <a:t>()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dirty="0" err="1"/>
              <a:t>showActivity.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ko-KR" dirty="0"/>
              <a:t>)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ko-KR" dirty="0" err="1"/>
              <a:t>startActivity</a:t>
            </a:r>
            <a:r>
              <a:rPr lang="en-US" altLang="ko-KR" dirty="0"/>
              <a:t>(</a:t>
            </a:r>
            <a:r>
              <a:rPr lang="en-US" altLang="ko-KR" dirty="0" err="1"/>
              <a:t>movepage</a:t>
            </a:r>
            <a:r>
              <a:rPr lang="en-US" altLang="ko-KR" dirty="0"/>
              <a:t>)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dirty="0"/>
              <a:t>}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37E16-96EA-4D2E-895E-5C64F6C5FBC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390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ko-KR" dirty="0"/>
              <a:t>com.example.po770.okera2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ko-KR" dirty="0" err="1"/>
              <a:t>android.content.Intent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ko-KR" dirty="0" err="1"/>
              <a:t>android.net.Uri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ko-KR" dirty="0"/>
              <a:t>android.support.v7.app.AppCompatActivity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ko-KR" dirty="0" err="1"/>
              <a:t>android.os.Bundle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ko-KR" dirty="0" err="1"/>
              <a:t>android.view.View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ko-KR" dirty="0" err="1"/>
              <a:t>android.widget.Toast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altLang="ko-KR" dirty="0" err="1"/>
              <a:t>showActivity</a:t>
            </a:r>
            <a:r>
              <a:rPr lang="en-US" altLang="ko-KR" dirty="0"/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altLang="ko-KR" dirty="0" err="1"/>
              <a:t>AppCompatActivity</a:t>
            </a:r>
            <a:r>
              <a:rPr lang="en-US" altLang="ko-KR" dirty="0"/>
              <a:t> {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protected void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onCreate</a:t>
            </a:r>
            <a:r>
              <a:rPr lang="en-US" altLang="ko-KR" dirty="0"/>
              <a:t>(Bundle </a:t>
            </a:r>
            <a:r>
              <a:rPr lang="en-US" altLang="ko-KR" dirty="0" err="1"/>
              <a:t>savedInstanceState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</a:t>
            </a:r>
            <a:r>
              <a:rPr lang="en-US" altLang="ko-KR" dirty="0" err="1"/>
              <a:t>.onCreate</a:t>
            </a:r>
            <a:r>
              <a:rPr lang="en-US" altLang="ko-KR" dirty="0"/>
              <a:t>(</a:t>
            </a:r>
            <a:r>
              <a:rPr lang="en-US" altLang="ko-KR" dirty="0" err="1"/>
              <a:t>savedInstanceState</a:t>
            </a:r>
            <a:r>
              <a:rPr lang="en-US" altLang="ko-KR" dirty="0"/>
              <a:t>)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ko-KR" dirty="0" err="1"/>
              <a:t>setContentView</a:t>
            </a:r>
            <a:r>
              <a:rPr lang="en-US" altLang="ko-KR" dirty="0"/>
              <a:t>(</a:t>
            </a:r>
            <a:r>
              <a:rPr lang="en-US" altLang="ko-KR" dirty="0" err="1"/>
              <a:t>R.layout.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activity_show</a:t>
            </a:r>
            <a:r>
              <a:rPr lang="en-US" altLang="ko-KR" dirty="0"/>
              <a:t>)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dirty="0"/>
              <a:t>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OpenGit</a:t>
            </a:r>
            <a:r>
              <a:rPr lang="en-US" altLang="ko-KR" dirty="0"/>
              <a:t>(View v) {</a:t>
            </a:r>
            <a:br>
              <a:rPr lang="en-US" altLang="ko-KR" dirty="0"/>
            </a:br>
            <a:r>
              <a:rPr lang="en-US" altLang="ko-KR" dirty="0"/>
              <a:t>        Intent </a:t>
            </a:r>
            <a:r>
              <a:rPr lang="en-US" altLang="ko-KR" dirty="0" err="1"/>
              <a:t>opengit</a:t>
            </a:r>
            <a:r>
              <a:rPr lang="en-US" altLang="ko-KR" dirty="0"/>
              <a:t> =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ko-KR" dirty="0"/>
              <a:t>Intent(</a:t>
            </a:r>
            <a:r>
              <a:rPr lang="en-US" altLang="ko-KR" dirty="0" err="1"/>
              <a:t>Intent.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ACTION_VIEW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dirty="0" err="1"/>
              <a:t>Uri.</a:t>
            </a:r>
            <a:r>
              <a:rPr lang="en-US" altLang="ko-KR" i="1" dirty="0" err="1">
                <a:effectLst/>
              </a:rPr>
              <a:t>parse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"https://github.com/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KaggleBreak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ohkerasstra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ko-KR" dirty="0"/>
              <a:t>))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ko-KR" dirty="0" err="1"/>
              <a:t>startActivity</a:t>
            </a:r>
            <a:r>
              <a:rPr lang="en-US" altLang="ko-KR" dirty="0"/>
              <a:t>(</a:t>
            </a:r>
            <a:r>
              <a:rPr lang="en-US" altLang="ko-KR" dirty="0" err="1"/>
              <a:t>opengit</a:t>
            </a:r>
            <a:r>
              <a:rPr lang="en-US" altLang="ko-KR" dirty="0"/>
              <a:t>)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dirty="0"/>
              <a:t>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BacktoMain</a:t>
            </a:r>
            <a:r>
              <a:rPr lang="en-US" altLang="ko-KR" dirty="0"/>
              <a:t>(View v) {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Toast.</a:t>
            </a:r>
            <a:r>
              <a:rPr lang="en-US" altLang="ko-KR" i="1" dirty="0" err="1">
                <a:effectLst/>
              </a:rPr>
              <a:t>makeText</a:t>
            </a:r>
            <a:r>
              <a:rPr lang="en-US" altLang="ko-KR" dirty="0"/>
              <a:t>(</a:t>
            </a:r>
            <a:r>
              <a:rPr lang="en-US" altLang="ko-KR" dirty="0" err="1"/>
              <a:t>getApplicationContext</a:t>
            </a:r>
            <a:r>
              <a:rPr lang="en-US" altLang="ko-KR" dirty="0"/>
              <a:t>()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,"Back to Main page",</a:t>
            </a:r>
            <a:r>
              <a:rPr lang="en-US" altLang="ko-KR" dirty="0" err="1"/>
              <a:t>Toast.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LENGTH_LONG</a:t>
            </a:r>
            <a:r>
              <a:rPr lang="en-US" altLang="ko-KR" dirty="0"/>
              <a:t>).show()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ko-KR" dirty="0"/>
              <a:t>finish()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dirty="0"/>
              <a:t>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37E16-96EA-4D2E-895E-5C64F6C5FBC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97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FC912-B390-4446-B124-E95BF86FA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642734-7E39-41AA-AEC7-00F08F20E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C9EAF-DF1D-465C-BA34-3C35F515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DF53-1C46-449B-8A1E-05FD9DA352B8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4525B-8207-4879-B98E-44F131A4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04E62-D63A-484E-9682-FE31CDA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4D48-9E8B-4223-8BD0-A8B644437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80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5FAD9-D9B1-474E-A4D8-A3F5CA1B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E22C5F-2707-473D-B862-19F701CE0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E7337-ADF4-43DF-A903-410C9108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DF53-1C46-449B-8A1E-05FD9DA352B8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0CCD3-2FB0-4A9F-875A-7CC8E7E3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05CA1-4576-421A-B515-4AE99497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4D48-9E8B-4223-8BD0-A8B644437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7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55B9DE-A15D-4DAE-9955-95D72F3F5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6847B6-E870-41D8-B4A9-C7F209531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E476D-D3C9-469A-AF59-B0E214D0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DF53-1C46-449B-8A1E-05FD9DA352B8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80F84-DBC7-42D5-ABB0-62CB1163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FE997B-4CB7-4549-89DF-EAE31D7D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4D48-9E8B-4223-8BD0-A8B644437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F00AF-E24F-45F5-AFC0-7B0D3B5E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7887AC-7BC2-45B6-A5E3-227646F26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C6EBFD-A5BF-48A8-982C-DECD58F0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DF53-1C46-449B-8A1E-05FD9DA352B8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896008-A7B7-4FBA-89DE-759607C1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A2ED21-5265-4320-9192-6AD46D29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4D48-9E8B-4223-8BD0-A8B644437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7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51C5F-9486-4D85-844A-C501F038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F04F9A-7CCD-45CE-9B76-37FF5878B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BD663-F0D7-47B4-BD1C-734166EF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DF53-1C46-449B-8A1E-05FD9DA352B8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04FE9-25BE-4861-8FEE-2730C56B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55CFC4-0F73-43FA-A643-82BE16DE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4D48-9E8B-4223-8BD0-A8B644437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04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F035F-A3EA-45EB-A664-255C33B2D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67A0B-90B6-41C1-9C60-53CFF4127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E21A2E-9C80-4E95-985A-B46D649B8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5FECEB-1B06-4CC1-B941-0223D84A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DF53-1C46-449B-8A1E-05FD9DA352B8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ADF2AE-900E-4B29-B56D-DE4636F4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534267-1980-4DC9-B179-20909750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4D48-9E8B-4223-8BD0-A8B644437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1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449C1-CD06-4043-91CF-FF81DFEC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E76850-C179-4BF6-8A1F-D74239D00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D990B9-8EA5-42E6-822F-A7E7D5CC7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28BDD0-A5F7-40D7-932C-B0ADB7852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76F6A-05D2-4768-BB29-272E9A155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C3CA64-FB73-410B-83B9-7216C73B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DF53-1C46-449B-8A1E-05FD9DA352B8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55D97F-334B-4C8F-B786-0EBB5A19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E1A44A-DD7E-4A39-968F-368B65AA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4D48-9E8B-4223-8BD0-A8B644437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27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4D64A-C289-4820-AB33-8880B437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7A8D36-B773-470A-BFE5-6B243458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DF53-1C46-449B-8A1E-05FD9DA352B8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09E686-D27D-42ED-B10F-05104A7A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178F73-AF87-4144-A0B3-02C63AC9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4D48-9E8B-4223-8BD0-A8B644437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07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33D03B-B903-4D19-8B7C-68F6656D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DF53-1C46-449B-8A1E-05FD9DA352B8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C61FD2-CD3F-47C6-9E96-E6EC6C61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A1F57-56FC-4FD9-9D43-1C564006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4D48-9E8B-4223-8BD0-A8B644437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16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46ABD-06E7-4543-A769-6A7DEC199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8EB1E-946E-43B0-AE82-DB97E940C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DAE32-735C-4780-A403-E3344BE1E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D2FB2A-B601-422D-AD67-787F771A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DF53-1C46-449B-8A1E-05FD9DA352B8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4E4555-F940-4606-8E40-D281C53C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EAA3C5-9C96-449A-9D0F-7B493C54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4D48-9E8B-4223-8BD0-A8B644437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1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6E446-5574-4355-8E2D-4833781B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3A1F15-7399-4604-A80F-8A45D2D08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52313-FC55-4901-BBE2-BB3BD0724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12927C-635A-4EC9-A987-A5F4DB49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DF53-1C46-449B-8A1E-05FD9DA352B8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A0262-5856-4A4F-8E34-63B2C440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FA96C1-1107-41F0-B390-833E5580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4D48-9E8B-4223-8BD0-A8B644437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6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59F20B-06C6-4A0B-9DAB-A29DAA47D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ADFDA3-4DB5-4C6C-8250-6B392F99C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14688-E09A-4FAD-8988-C41325844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2DF53-1C46-449B-8A1E-05FD9DA352B8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F2754-6CD8-48C5-86B7-2881455AA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95BF9-E67D-49D8-9F93-F75813FE2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D4D48-9E8B-4223-8BD0-A8B644437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34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0E89402-47E0-4F90-B7A3-58163EAABA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0" r="9292" b="26963"/>
          <a:stretch/>
        </p:blipFill>
        <p:spPr>
          <a:xfrm>
            <a:off x="233680" y="182881"/>
            <a:ext cx="7950200" cy="50088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CDBEEA-041F-44DF-AE69-3705C07E17FB}"/>
              </a:ext>
            </a:extLst>
          </p:cNvPr>
          <p:cNvSpPr txBox="1"/>
          <p:nvPr/>
        </p:nvSpPr>
        <p:spPr>
          <a:xfrm>
            <a:off x="8380730" y="2281119"/>
            <a:ext cx="3680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안드로이드 하단에 잠시 떴다가</a:t>
            </a:r>
            <a:endParaRPr lang="en-US" altLang="ko-KR" dirty="0"/>
          </a:p>
          <a:p>
            <a:r>
              <a:rPr lang="ko-KR" altLang="en-US" dirty="0"/>
              <a:t>사라지는 메시지를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1848C-69AD-4A02-9360-C7EC6FEFCADD}"/>
              </a:ext>
            </a:extLst>
          </p:cNvPr>
          <p:cNvSpPr txBox="1"/>
          <p:nvPr/>
        </p:nvSpPr>
        <p:spPr>
          <a:xfrm>
            <a:off x="8380730" y="3199329"/>
            <a:ext cx="3680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웹페이지로 이동하는</a:t>
            </a:r>
            <a:endParaRPr lang="en-US" altLang="ko-KR" dirty="0"/>
          </a:p>
          <a:p>
            <a:r>
              <a:rPr lang="ko-KR" altLang="en-US" dirty="0"/>
              <a:t>기능입니다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299E9F-12DB-429B-AC6C-762AA278FFBF}"/>
              </a:ext>
            </a:extLst>
          </p:cNvPr>
          <p:cNvSpPr txBox="1"/>
          <p:nvPr/>
        </p:nvSpPr>
        <p:spPr>
          <a:xfrm>
            <a:off x="8380730" y="4117539"/>
            <a:ext cx="3680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 창</a:t>
            </a:r>
            <a:r>
              <a:rPr lang="en-US" altLang="ko-KR" dirty="0"/>
              <a:t>(</a:t>
            </a:r>
            <a:r>
              <a:rPr lang="en-US" altLang="ko-KR" dirty="0" err="1"/>
              <a:t>ShowActivity</a:t>
            </a:r>
            <a:r>
              <a:rPr lang="en-US" altLang="ko-KR" dirty="0"/>
              <a:t>)</a:t>
            </a:r>
            <a:r>
              <a:rPr lang="ko-KR" altLang="en-US" dirty="0"/>
              <a:t>로 이동하는</a:t>
            </a:r>
            <a:endParaRPr lang="en-US" altLang="ko-KR" dirty="0"/>
          </a:p>
          <a:p>
            <a:r>
              <a:rPr lang="ko-KR" altLang="en-US" dirty="0"/>
              <a:t>기능입니다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335C600-32E9-4A49-9508-1EEA5ECE04A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417570" y="2604285"/>
            <a:ext cx="4963160" cy="830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14D7504-3D16-4337-B533-5B251D1BA88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475220" y="3522495"/>
            <a:ext cx="9055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48508B9-5CA3-43A2-9F3C-E5DD3B917C47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549390" y="4240530"/>
            <a:ext cx="1831340" cy="2001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96A9A55-7277-4560-8A1B-7FBAEB296CAC}"/>
              </a:ext>
            </a:extLst>
          </p:cNvPr>
          <p:cNvSpPr txBox="1"/>
          <p:nvPr/>
        </p:nvSpPr>
        <p:spPr>
          <a:xfrm>
            <a:off x="8380730" y="376119"/>
            <a:ext cx="368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기본</a:t>
            </a:r>
            <a:r>
              <a:rPr lang="en-US" altLang="ko-KR" dirty="0"/>
              <a:t>(</a:t>
            </a:r>
            <a:r>
              <a:rPr lang="en-US" altLang="ko-KR" dirty="0" err="1"/>
              <a:t>MainActivity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35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E72EB3E-2180-42B9-982C-DF80403B5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1" t="333" r="3836" b="31041"/>
          <a:stretch/>
        </p:blipFill>
        <p:spPr>
          <a:xfrm>
            <a:off x="331470" y="231421"/>
            <a:ext cx="8572500" cy="47063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1FEAC7-5FA4-473A-8FD8-E8ECFC3630A1}"/>
              </a:ext>
            </a:extLst>
          </p:cNvPr>
          <p:cNvSpPr txBox="1"/>
          <p:nvPr/>
        </p:nvSpPr>
        <p:spPr>
          <a:xfrm>
            <a:off x="9121140" y="2737395"/>
            <a:ext cx="2842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r>
              <a:rPr lang="ko-KR" altLang="en-US" dirty="0"/>
              <a:t>의 구글 이동과 </a:t>
            </a:r>
            <a:endParaRPr lang="en-US" altLang="ko-KR" dirty="0"/>
          </a:p>
          <a:p>
            <a:r>
              <a:rPr lang="ko-KR" altLang="en-US" dirty="0"/>
              <a:t>마찬가지로 외부 웹으로</a:t>
            </a:r>
            <a:endParaRPr lang="en-US" altLang="ko-KR" dirty="0"/>
          </a:p>
          <a:p>
            <a:r>
              <a:rPr lang="ko-KR" altLang="en-US" dirty="0"/>
              <a:t>이동합니다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947C2-8244-44F4-9DC3-4F3CADCD4F62}"/>
              </a:ext>
            </a:extLst>
          </p:cNvPr>
          <p:cNvSpPr txBox="1"/>
          <p:nvPr/>
        </p:nvSpPr>
        <p:spPr>
          <a:xfrm>
            <a:off x="1511300" y="5191959"/>
            <a:ext cx="468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페이지로 되돌아 가는 기능입니다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실제로는 해당 액티비티 종료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0CAE34B-82FE-4D1A-ADE4-DFB890AAA1DD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853180" y="4274820"/>
            <a:ext cx="0" cy="9171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079419A-B351-4C52-AFD3-CCABCD5F46BA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543300" y="3199060"/>
            <a:ext cx="55778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66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BBB7DB0-3BE1-4FA8-8622-A023A0A37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6" t="3000" b="9834"/>
          <a:stretch/>
        </p:blipFill>
        <p:spPr>
          <a:xfrm>
            <a:off x="228600" y="210115"/>
            <a:ext cx="9094470" cy="59778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1FEAC7-5FA4-473A-8FD8-E8ECFC3630A1}"/>
              </a:ext>
            </a:extLst>
          </p:cNvPr>
          <p:cNvSpPr txBox="1"/>
          <p:nvPr/>
        </p:nvSpPr>
        <p:spPr>
          <a:xfrm>
            <a:off x="9323070" y="4771935"/>
            <a:ext cx="219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버튼의 이름을 </a:t>
            </a:r>
            <a:endParaRPr lang="en-US" altLang="ko-KR" dirty="0"/>
          </a:p>
          <a:p>
            <a:r>
              <a:rPr lang="ko-KR" altLang="en-US" dirty="0"/>
              <a:t>지정합니다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0CAE34B-82FE-4D1A-ADE4-DFB890AAA1D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9063990" y="4056356"/>
            <a:ext cx="354330" cy="6616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079419A-B351-4C52-AFD3-CCABCD5F46BA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8949690" y="5095101"/>
            <a:ext cx="3733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28FEF3-30DE-4382-B095-9BA15B34F979}"/>
              </a:ext>
            </a:extLst>
          </p:cNvPr>
          <p:cNvSpPr txBox="1"/>
          <p:nvPr/>
        </p:nvSpPr>
        <p:spPr>
          <a:xfrm>
            <a:off x="9418320" y="3456191"/>
            <a:ext cx="2773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액티비티에서 만들었던 자바 클래스를 </a:t>
            </a:r>
            <a:endParaRPr lang="en-US" altLang="ko-KR" dirty="0"/>
          </a:p>
          <a:p>
            <a:r>
              <a:rPr lang="ko-KR" altLang="en-US" dirty="0"/>
              <a:t>붙여줍니다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클릭 시 실행됩니다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65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82</Words>
  <Application>Microsoft Office PowerPoint</Application>
  <PresentationFormat>와이드스크린</PresentationFormat>
  <Paragraphs>21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이현성</dc:creator>
  <cp:lastModifiedBy>이현성</cp:lastModifiedBy>
  <cp:revision>3</cp:revision>
  <dcterms:created xsi:type="dcterms:W3CDTF">2018-01-06T12:28:37Z</dcterms:created>
  <dcterms:modified xsi:type="dcterms:W3CDTF">2018-01-06T12:39:24Z</dcterms:modified>
</cp:coreProperties>
</file>