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1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1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2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9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C1A8-B1A8-447A-BB56-A4ED623CDD0F}" type="datetimeFigureOut">
              <a:rPr lang="ko-KR" altLang="en-US" smtClean="0"/>
              <a:t>2017-11-24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wikipedia.org/wiki/%EB%9D%BC%EC%9D%B4%EC%84%A0%EC%8A%A4" TargetMode="External"/><Relationship Id="rId4" Type="http://schemas.openxmlformats.org/officeDocument/2006/relationships/hyperlink" Target="https://ko.wikipedia.org/wiki/%EC%95%84%ED%8C%8C%EC%B9%98_%EC%86%8C%ED%94%84%ED%8A%B8%EC%9B%A8%EC%96%B4_%EC%9E%AC%EB%8B%A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27ADD7B-F1D0-4455-9C68-BD67FBA1D80F}"/>
              </a:ext>
            </a:extLst>
          </p:cNvPr>
          <p:cNvGrpSpPr/>
          <p:nvPr/>
        </p:nvGrpSpPr>
        <p:grpSpPr>
          <a:xfrm>
            <a:off x="1489428" y="1024401"/>
            <a:ext cx="6165145" cy="1725981"/>
            <a:chOff x="1451585" y="1024401"/>
            <a:chExt cx="6165145" cy="1725981"/>
          </a:xfrm>
        </p:grpSpPr>
        <p:pic>
          <p:nvPicPr>
            <p:cNvPr id="1028" name="Picture 4" descr="oreo에 대한 이미지 검색결과">
              <a:extLst>
                <a:ext uri="{FF2B5EF4-FFF2-40B4-BE49-F238E27FC236}">
                  <a16:creationId xmlns:a16="http://schemas.microsoft.com/office/drawing/2014/main" id="{9DB71153-F03C-42E9-9415-62340D835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85" y="1024401"/>
              <a:ext cx="1725981" cy="1725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756969-D5C7-4CA1-AE55-E2E8A183ED02}"/>
                </a:ext>
              </a:extLst>
            </p:cNvPr>
            <p:cNvSpPr txBox="1"/>
            <p:nvPr/>
          </p:nvSpPr>
          <p:spPr>
            <a:xfrm>
              <a:off x="3177566" y="1426943"/>
              <a:ext cx="44391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/>
                <a:t>~ </a:t>
              </a:r>
              <a:r>
                <a:rPr lang="en-US" altLang="ko-KR" sz="8000" b="1" dirty="0" err="1">
                  <a:solidFill>
                    <a:srgbClr val="FF0000"/>
                  </a:solidFill>
                </a:rPr>
                <a:t>Keras</a:t>
              </a:r>
              <a:r>
                <a:rPr lang="en-US" altLang="ko-KR" sz="8000" b="1" dirty="0" err="1"/>
                <a:t>tra</a:t>
              </a:r>
              <a:endParaRPr lang="ko-KR" altLang="en-US" sz="80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0F4457-DF30-4B3B-9B89-9F96E51499C2}"/>
              </a:ext>
            </a:extLst>
          </p:cNvPr>
          <p:cNvSpPr txBox="1"/>
          <p:nvPr/>
        </p:nvSpPr>
        <p:spPr>
          <a:xfrm>
            <a:off x="6334125" y="242887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</a:t>
            </a:r>
            <a:r>
              <a:rPr lang="en-US" altLang="ko-KR" sz="1200" dirty="0"/>
              <a:t> </a:t>
            </a:r>
            <a:r>
              <a:rPr lang="ko-KR" altLang="en-US" sz="1200" dirty="0"/>
              <a:t>안드로이드 맛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D94C1-2E10-4960-96CC-5DF6A3D84260}"/>
              </a:ext>
            </a:extLst>
          </p:cNvPr>
          <p:cNvSpPr txBox="1"/>
          <p:nvPr/>
        </p:nvSpPr>
        <p:spPr>
          <a:xfrm>
            <a:off x="6721718" y="5426766"/>
            <a:ext cx="158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/>
              <a:t>김승욱</a:t>
            </a:r>
            <a:endParaRPr lang="en-US" altLang="ko-KR" sz="2400" dirty="0"/>
          </a:p>
          <a:p>
            <a:pPr algn="r"/>
            <a:r>
              <a:rPr lang="en-US" altLang="ko-KR" sz="2400" dirty="0"/>
              <a:t>2017.11.25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57F01-FFBC-4AF5-BE79-72AC8DF3785C}"/>
              </a:ext>
            </a:extLst>
          </p:cNvPr>
          <p:cNvSpPr txBox="1"/>
          <p:nvPr/>
        </p:nvSpPr>
        <p:spPr>
          <a:xfrm>
            <a:off x="3254171" y="3733800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 </a:t>
            </a:r>
            <a:r>
              <a:rPr lang="ko-KR" altLang="en-US" sz="2400" b="1" dirty="0" err="1">
                <a:latin typeface="+mj-ea"/>
                <a:ea typeface="+mj-ea"/>
              </a:rPr>
              <a:t>안드로이드란</a:t>
            </a:r>
            <a:r>
              <a:rPr lang="en-US" altLang="ko-KR" sz="2400" b="1" dirty="0">
                <a:latin typeface="+mj-ea"/>
                <a:ea typeface="+mj-ea"/>
              </a:rPr>
              <a:t>?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844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988138" y="2315645"/>
            <a:ext cx="4725974" cy="3336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안드로이드에 대한 이해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안드로이드 특징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안드로이드 흐름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안드로이드 현재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안드로이드의 빠른 진화 과정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앞으로 어떤 스마트폰이 많이 팔릴까요</a:t>
            </a:r>
            <a:r>
              <a:rPr lang="en-US" altLang="ko-KR" dirty="0"/>
              <a:t>?</a:t>
            </a:r>
          </a:p>
        </p:txBody>
      </p:sp>
      <p:pic>
        <p:nvPicPr>
          <p:cNvPr id="2050" name="Picture 2" descr="android oreo에 대한 이미지 검색결과">
            <a:extLst>
              <a:ext uri="{FF2B5EF4-FFF2-40B4-BE49-F238E27FC236}">
                <a16:creationId xmlns:a16="http://schemas.microsoft.com/office/drawing/2014/main" id="{1F3780F0-98B5-471F-806C-C2630EFBE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806" y="257756"/>
            <a:ext cx="1644089" cy="15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96B5B-F174-4F4C-956E-409F3A2C038A}"/>
              </a:ext>
            </a:extLst>
          </p:cNvPr>
          <p:cNvSpPr txBox="1"/>
          <p:nvPr/>
        </p:nvSpPr>
        <p:spPr>
          <a:xfrm>
            <a:off x="1962150" y="12668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A7FBB5-06EF-4506-8641-D8A7E4D498D3}"/>
              </a:ext>
            </a:extLst>
          </p:cNvPr>
          <p:cNvCxnSpPr>
            <a:cxnSpLocks/>
          </p:cNvCxnSpPr>
          <p:nvPr/>
        </p:nvCxnSpPr>
        <p:spPr>
          <a:xfrm>
            <a:off x="263806" y="1905000"/>
            <a:ext cx="280634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9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안드로이드에 대한 이해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6EAD88-B1E4-4CF4-ABC7-FE3FB76E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11" y="1126076"/>
            <a:ext cx="6785578" cy="546309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54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안드로이드에 대한 이해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7C4F94-48B3-41AC-B5C5-018F37CA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68" y="1223530"/>
            <a:ext cx="7013864" cy="52300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8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안드로이드에 대한 이해</a:t>
            </a:r>
          </a:p>
        </p:txBody>
      </p:sp>
      <p:pic>
        <p:nvPicPr>
          <p:cNvPr id="5122" name="Picture 2" descr="정전식 터치 원리에 대한 이미지 검색결과">
            <a:extLst>
              <a:ext uri="{FF2B5EF4-FFF2-40B4-BE49-F238E27FC236}">
                <a16:creationId xmlns:a16="http://schemas.microsoft.com/office/drawing/2014/main" id="{99A8511A-F7A9-4182-999A-D233F015C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90650"/>
            <a:ext cx="7296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안드로이드에 대한 이해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9DCD30-E224-4BE6-B8E6-3470521B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1176337"/>
            <a:ext cx="6562725" cy="48291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1A01A-65D9-4BB8-A4A3-50283EEF6D69}"/>
              </a:ext>
            </a:extLst>
          </p:cNvPr>
          <p:cNvSpPr txBox="1"/>
          <p:nvPr/>
        </p:nvSpPr>
        <p:spPr>
          <a:xfrm>
            <a:off x="1319212" y="6238875"/>
            <a:ext cx="640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화면 크기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개발 난이도 상승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절대 크기 </a:t>
            </a:r>
            <a:r>
              <a:rPr lang="en-US" altLang="ko-KR" dirty="0">
                <a:sym typeface="Wingdings" panose="05000000000000000000" pitchFamily="2" charset="2"/>
              </a:rPr>
              <a:t>vs. </a:t>
            </a:r>
            <a:r>
              <a:rPr lang="ko-KR" altLang="en-US" dirty="0">
                <a:sym typeface="Wingdings" panose="05000000000000000000" pitchFamily="2" charset="2"/>
              </a:rPr>
              <a:t>상대 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7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 특징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32F816-3578-44AF-A343-C1C94A8B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334411"/>
            <a:ext cx="8312727" cy="33128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36650D-2A08-4C55-A062-6616EEACE291}"/>
              </a:ext>
            </a:extLst>
          </p:cNvPr>
          <p:cNvSpPr/>
          <p:nvPr/>
        </p:nvSpPr>
        <p:spPr>
          <a:xfrm>
            <a:off x="522212" y="4798603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아파치 라이선스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(Apache License)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아파치 소프트웨어 재단"/>
              </a:rPr>
              <a:t>아파치 소프트웨어 재단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에서 자체적으로 만든 소프트웨어에 대한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5" tooltip="라이선스"/>
              </a:rPr>
              <a:t>라이선스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 규정이다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아파치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2.0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라이선스는 누구나 해당 소프트웨어에서 파생된 프로그램을 제작할 수 있으며 저작권을 양도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전송할 수 있는 라이선스 규정을 의미한다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1180E-0E3B-4C54-8699-52A44FBF0AC1}"/>
              </a:ext>
            </a:extLst>
          </p:cNvPr>
          <p:cNvSpPr txBox="1"/>
          <p:nvPr/>
        </p:nvSpPr>
        <p:spPr>
          <a:xfrm>
            <a:off x="3233268" y="6200775"/>
            <a:ext cx="26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Java, GO, </a:t>
            </a:r>
            <a:r>
              <a:rPr lang="en-US" altLang="ko-KR" dirty="0" err="1"/>
              <a:t>Kotlin</a:t>
            </a:r>
            <a:r>
              <a:rPr lang="en-US" altLang="ko-KR" dirty="0"/>
              <a:t>…. Python?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32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 흐름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8BD0F-2239-459D-A348-A4CC5772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371331"/>
            <a:ext cx="8312727" cy="46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108762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안드로이드의 현재</a:t>
            </a:r>
          </a:p>
        </p:txBody>
      </p:sp>
      <p:pic>
        <p:nvPicPr>
          <p:cNvPr id="7170" name="Picture 2" descr="안드로이드 버전에 대한 이미지 검색결과">
            <a:extLst>
              <a:ext uri="{FF2B5EF4-FFF2-40B4-BE49-F238E27FC236}">
                <a16:creationId xmlns:a16="http://schemas.microsoft.com/office/drawing/2014/main" id="{C4C67035-D545-4BDA-9D35-0716A981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28738"/>
            <a:ext cx="7620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B34679-5339-4B59-A1C0-5A0E1BA0A3B4}"/>
              </a:ext>
            </a:extLst>
          </p:cNvPr>
          <p:cNvSpPr txBox="1"/>
          <p:nvPr/>
        </p:nvSpPr>
        <p:spPr>
          <a:xfrm>
            <a:off x="2914650" y="5562600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파편화 문제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호환성 문제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7172" name="Picture 4" descr="android oreo에 대한 이미지 검색결과">
            <a:extLst>
              <a:ext uri="{FF2B5EF4-FFF2-40B4-BE49-F238E27FC236}">
                <a16:creationId xmlns:a16="http://schemas.microsoft.com/office/drawing/2014/main" id="{5231B8CB-853E-4E7A-BC9F-40C1C162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829" y="5271195"/>
            <a:ext cx="1809092" cy="9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C95F5-457B-4FCA-9304-F8757C93B3F5}"/>
              </a:ext>
            </a:extLst>
          </p:cNvPr>
          <p:cNvSpPr txBox="1"/>
          <p:nvPr/>
        </p:nvSpPr>
        <p:spPr>
          <a:xfrm>
            <a:off x="7626094" y="6191250"/>
            <a:ext cx="65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Oreo</a:t>
            </a:r>
          </a:p>
          <a:p>
            <a:pPr algn="ctr"/>
            <a:r>
              <a:rPr lang="en-US" altLang="ko-KR" dirty="0">
                <a:solidFill>
                  <a:schemeClr val="accent6"/>
                </a:solidFill>
              </a:rPr>
              <a:t>8.0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71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Encaion_gram</dc:creator>
  <cp:lastModifiedBy>Encaion_gram</cp:lastModifiedBy>
  <cp:revision>14</cp:revision>
  <dcterms:created xsi:type="dcterms:W3CDTF">2017-11-24T07:47:53Z</dcterms:created>
  <dcterms:modified xsi:type="dcterms:W3CDTF">2017-11-24T08:28:54Z</dcterms:modified>
</cp:coreProperties>
</file>