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81" r:id="rId5"/>
    <p:sldId id="282" r:id="rId6"/>
    <p:sldId id="283" r:id="rId7"/>
    <p:sldId id="286" r:id="rId8"/>
    <p:sldId id="287" r:id="rId9"/>
    <p:sldId id="288" r:id="rId10"/>
    <p:sldId id="284" r:id="rId11"/>
    <p:sldId id="289" r:id="rId12"/>
    <p:sldId id="290" r:id="rId13"/>
    <p:sldId id="291" r:id="rId14"/>
    <p:sldId id="285" r:id="rId15"/>
    <p:sldId id="292" r:id="rId16"/>
    <p:sldId id="293" r:id="rId17"/>
    <p:sldId id="296" r:id="rId18"/>
    <p:sldId id="297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S LEE" userId="887a68884dd212de" providerId="LiveId" clId="{72124302-D83E-46CB-A7A4-D621785061F3}"/>
    <pc:docChg chg="custSel modSld">
      <pc:chgData name="HS LEE" userId="887a68884dd212de" providerId="LiveId" clId="{72124302-D83E-46CB-A7A4-D621785061F3}" dt="2017-12-12T07:57:58.947" v="238" actId="20577"/>
      <pc:docMkLst>
        <pc:docMk/>
      </pc:docMkLst>
      <pc:sldChg chg="addSp modSp">
        <pc:chgData name="HS LEE" userId="887a68884dd212de" providerId="LiveId" clId="{72124302-D83E-46CB-A7A4-D621785061F3}" dt="2017-12-12T07:57:14.762" v="89" actId="1076"/>
        <pc:sldMkLst>
          <pc:docMk/>
          <pc:sldMk cId="1218444861" sldId="256"/>
        </pc:sldMkLst>
        <pc:spChg chg="mod">
          <ac:chgData name="HS LEE" userId="887a68884dd212de" providerId="LiveId" clId="{72124302-D83E-46CB-A7A4-D621785061F3}" dt="2017-12-12T07:55:54.898" v="80" actId="2711"/>
          <ac:spMkLst>
            <pc:docMk/>
            <pc:sldMk cId="1218444861" sldId="256"/>
            <ac:spMk id="9" creationId="{D93D94C1-2E10-4960-96CC-5DF6A3D84260}"/>
          </ac:spMkLst>
        </pc:spChg>
        <pc:spChg chg="mod">
          <ac:chgData name="HS LEE" userId="887a68884dd212de" providerId="LiveId" clId="{72124302-D83E-46CB-A7A4-D621785061F3}" dt="2017-12-12T07:55:39.023" v="64" actId="1076"/>
          <ac:spMkLst>
            <pc:docMk/>
            <pc:sldMk cId="1218444861" sldId="256"/>
            <ac:spMk id="10" creationId="{B9657F01-FFBC-4AF5-BE79-72AC8DF3785C}"/>
          </ac:spMkLst>
        </pc:spChg>
        <pc:picChg chg="add mod">
          <ac:chgData name="HS LEE" userId="887a68884dd212de" providerId="LiveId" clId="{72124302-D83E-46CB-A7A4-D621785061F3}" dt="2017-12-12T07:57:14.762" v="89" actId="1076"/>
          <ac:picMkLst>
            <pc:docMk/>
            <pc:sldMk cId="1218444861" sldId="256"/>
            <ac:picMk id="3" creationId="{EE68FB79-EF83-4B61-A1EC-83B4348C7081}"/>
          </ac:picMkLst>
        </pc:picChg>
      </pc:sldChg>
      <pc:sldChg chg="modSp">
        <pc:chgData name="HS LEE" userId="887a68884dd212de" providerId="LiveId" clId="{72124302-D83E-46CB-A7A4-D621785061F3}" dt="2017-12-12T07:57:58.947" v="238" actId="20577"/>
        <pc:sldMkLst>
          <pc:docMk/>
          <pc:sldMk cId="484795100" sldId="258"/>
        </pc:sldMkLst>
        <pc:spChg chg="mod">
          <ac:chgData name="HS LEE" userId="887a68884dd212de" providerId="LiveId" clId="{72124302-D83E-46CB-A7A4-D621785061F3}" dt="2017-12-12T07:57:58.947" v="238" actId="20577"/>
          <ac:spMkLst>
            <pc:docMk/>
            <pc:sldMk cId="484795100" sldId="258"/>
            <ac:spMk id="2" creationId="{8F76BBD5-DFD1-4FCC-94C5-65A5894782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23C85-7BAC-4477-94B4-6677AC203309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6F60-396C-44D2-BF8B-44D0176BD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26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</a:t>
            </a:r>
            <a:r>
              <a:rPr lang="ko-KR" altLang="en-US" dirty="0"/>
              <a:t>카드 이슈 관련 </a:t>
            </a:r>
            <a:r>
              <a:rPr lang="en-US" altLang="ko-KR" dirty="0"/>
              <a:t>-&gt; </a:t>
            </a:r>
            <a:r>
              <a:rPr lang="ko-KR" altLang="en-US" dirty="0"/>
              <a:t>안드로이드의 내부</a:t>
            </a:r>
            <a:r>
              <a:rPr lang="en-US" altLang="ko-KR" dirty="0"/>
              <a:t>/</a:t>
            </a:r>
            <a:r>
              <a:rPr lang="ko-KR" altLang="en-US" dirty="0"/>
              <a:t>외부 메모리 구분은 다소 다름</a:t>
            </a:r>
            <a:r>
              <a:rPr lang="en-US" altLang="ko-KR" dirty="0"/>
              <a:t>. </a:t>
            </a:r>
            <a:r>
              <a:rPr lang="ko-KR" altLang="en-US" dirty="0"/>
              <a:t>기본적으로 내장된 메모리에서 안드로이드 시스템 및 앱이 깔리는 곳을 내부메모리</a:t>
            </a:r>
            <a:r>
              <a:rPr lang="en-US" altLang="ko-KR" dirty="0"/>
              <a:t>, </a:t>
            </a:r>
            <a:r>
              <a:rPr lang="ko-KR" altLang="en-US" dirty="0"/>
              <a:t>데이터가 따로 저장되는 곳은 외부메모리로 </a:t>
            </a:r>
            <a:r>
              <a:rPr lang="ko-KR" altLang="en-US" dirty="0" err="1"/>
              <a:t>취급하는것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E6F60-396C-44D2-BF8B-44D0176BD2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6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61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8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93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92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C1A8-B1A8-447A-BB56-A4ED623CDD0F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5473-4CF6-41A8-8563-9A1386B0F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6B9BB6B-0448-44DF-9E0E-75F253542690}"/>
              </a:ext>
            </a:extLst>
          </p:cNvPr>
          <p:cNvGrpSpPr/>
          <p:nvPr/>
        </p:nvGrpSpPr>
        <p:grpSpPr>
          <a:xfrm>
            <a:off x="1489428" y="1024401"/>
            <a:ext cx="6165145" cy="1725981"/>
            <a:chOff x="1489428" y="1024401"/>
            <a:chExt cx="6165145" cy="172598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27ADD7B-F1D0-4455-9C68-BD67FBA1D80F}"/>
                </a:ext>
              </a:extLst>
            </p:cNvPr>
            <p:cNvGrpSpPr/>
            <p:nvPr/>
          </p:nvGrpSpPr>
          <p:grpSpPr>
            <a:xfrm>
              <a:off x="1489428" y="1024401"/>
              <a:ext cx="6165145" cy="1725981"/>
              <a:chOff x="1451585" y="1024401"/>
              <a:chExt cx="6165145" cy="1725981"/>
            </a:xfrm>
          </p:grpSpPr>
          <p:pic>
            <p:nvPicPr>
              <p:cNvPr id="1028" name="Picture 4" descr="oreo에 대한 이미지 검색결과">
                <a:extLst>
                  <a:ext uri="{FF2B5EF4-FFF2-40B4-BE49-F238E27FC236}">
                    <a16:creationId xmlns:a16="http://schemas.microsoft.com/office/drawing/2014/main" id="{9DB71153-F03C-42E9-9415-62340D8350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1585" y="1024401"/>
                <a:ext cx="1725981" cy="1725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756969-D5C7-4CA1-AE55-E2E8A183ED02}"/>
                  </a:ext>
                </a:extLst>
              </p:cNvPr>
              <p:cNvSpPr txBox="1"/>
              <p:nvPr/>
            </p:nvSpPr>
            <p:spPr>
              <a:xfrm>
                <a:off x="3177566" y="1426943"/>
                <a:ext cx="443916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0" b="1" dirty="0"/>
                  <a:t>~ </a:t>
                </a:r>
                <a:r>
                  <a:rPr lang="en-US" altLang="ko-KR" sz="8000" b="1" dirty="0" err="1">
                    <a:solidFill>
                      <a:srgbClr val="FF0000"/>
                    </a:solidFill>
                  </a:rPr>
                  <a:t>Keras</a:t>
                </a:r>
                <a:r>
                  <a:rPr lang="en-US" altLang="ko-KR" sz="8000" b="1" dirty="0" err="1"/>
                  <a:t>tra</a:t>
                </a:r>
                <a:endParaRPr lang="ko-KR" altLang="en-US" sz="8000" b="1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0F4457-DF30-4B3B-9B89-9F96E51499C2}"/>
                </a:ext>
              </a:extLst>
            </p:cNvPr>
            <p:cNvSpPr txBox="1"/>
            <p:nvPr/>
          </p:nvSpPr>
          <p:spPr>
            <a:xfrm>
              <a:off x="6334125" y="2428875"/>
              <a:ext cx="12250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-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안드로이드 맛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93D94C1-2E10-4960-96CC-5DF6A3D84260}"/>
              </a:ext>
            </a:extLst>
          </p:cNvPr>
          <p:cNvSpPr txBox="1"/>
          <p:nvPr/>
        </p:nvSpPr>
        <p:spPr>
          <a:xfrm>
            <a:off x="6625536" y="5426766"/>
            <a:ext cx="1678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>
                <a:latin typeface="+mj-ea"/>
                <a:ea typeface="+mj-ea"/>
              </a:rPr>
              <a:t>김승욱</a:t>
            </a:r>
            <a:endParaRPr lang="en-US" altLang="ko-KR" sz="2400">
              <a:latin typeface="+mj-ea"/>
              <a:ea typeface="+mj-ea"/>
            </a:endParaRPr>
          </a:p>
          <a:p>
            <a:pPr algn="r"/>
            <a:r>
              <a:rPr lang="en-US" altLang="ko-KR" sz="2400">
                <a:latin typeface="+mj-ea"/>
                <a:ea typeface="+mj-ea"/>
              </a:rPr>
              <a:t>2018.02.03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57F01-FFBC-4AF5-BE79-72AC8DF3785C}"/>
              </a:ext>
            </a:extLst>
          </p:cNvPr>
          <p:cNvSpPr txBox="1"/>
          <p:nvPr/>
        </p:nvSpPr>
        <p:spPr>
          <a:xfrm>
            <a:off x="1785019" y="3857741"/>
            <a:ext cx="5573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+mj-ea"/>
                <a:ea typeface="+mj-ea"/>
              </a:rPr>
              <a:t>05 </a:t>
            </a:r>
            <a:r>
              <a:rPr lang="ko-KR" altLang="en-US" sz="2400" b="1">
                <a:latin typeface="+mj-ea"/>
                <a:ea typeface="+mj-ea"/>
              </a:rPr>
              <a:t>앱 장터</a:t>
            </a:r>
            <a:r>
              <a:rPr lang="en-US" altLang="ko-KR" sz="2400" b="1">
                <a:latin typeface="+mj-ea"/>
                <a:ea typeface="+mj-ea"/>
              </a:rPr>
              <a:t>, Play </a:t>
            </a:r>
            <a:r>
              <a:rPr lang="ko-KR" altLang="en-US" sz="2400" b="1">
                <a:latin typeface="+mj-ea"/>
                <a:ea typeface="+mj-ea"/>
              </a:rPr>
              <a:t>스토어에 앱 등록하기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8FB79-EF83-4B61-A1EC-83B4348C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289">
            <a:off x="-304955" y="4528845"/>
            <a:ext cx="1973488" cy="299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4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6679C7-B007-4863-9BF0-4B7DA593DAD7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37EC78D2-32B4-49BF-B123-F48453F8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C7AAF-C492-4B5F-9F74-194CFEAFB19C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8F690-7D77-4FCA-A63B-008EFBB2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893570"/>
            <a:ext cx="7124700" cy="36195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823347A-06D9-49F1-AAC8-041892484C6C}"/>
              </a:ext>
            </a:extLst>
          </p:cNvPr>
          <p:cNvSpPr/>
          <p:nvPr/>
        </p:nvSpPr>
        <p:spPr>
          <a:xfrm>
            <a:off x="5054558" y="2773680"/>
            <a:ext cx="1209124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CF14A1-D1DD-4930-B82C-A814438A56CC}"/>
              </a:ext>
            </a:extLst>
          </p:cNvPr>
          <p:cNvSpPr txBox="1"/>
          <p:nvPr/>
        </p:nvSpPr>
        <p:spPr>
          <a:xfrm>
            <a:off x="406400" y="1087120"/>
            <a:ext cx="464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새 파일 생성을 위해서 </a:t>
            </a:r>
            <a:r>
              <a:rPr lang="en-US" altLang="ko-KR"/>
              <a:t>[Create</a:t>
            </a:r>
            <a:r>
              <a:rPr lang="ko-KR" altLang="en-US"/>
              <a:t> </a:t>
            </a:r>
            <a:r>
              <a:rPr lang="en-US" altLang="ko-KR"/>
              <a:t>new…]</a:t>
            </a:r>
            <a:r>
              <a:rPr lang="ko-KR" altLang="en-US"/>
              <a:t> 클릭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009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6679C7-B007-4863-9BF0-4B7DA593DAD7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37EC78D2-32B4-49BF-B123-F48453F8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C7AAF-C492-4B5F-9F74-194CFEAFB19C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C7E99-6FDB-4C71-900A-6FF8D15F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24" y="1714647"/>
            <a:ext cx="4439752" cy="4912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F25FD-8F5C-4D8D-9B15-E3A1C9932493}"/>
              </a:ext>
            </a:extLst>
          </p:cNvPr>
          <p:cNvSpPr txBox="1"/>
          <p:nvPr/>
        </p:nvSpPr>
        <p:spPr>
          <a:xfrm>
            <a:off x="406400" y="1087120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경로 지정을 위해 </a:t>
            </a:r>
            <a:r>
              <a:rPr lang="en-US" altLang="ko-KR"/>
              <a:t>[…] </a:t>
            </a:r>
            <a:r>
              <a:rPr lang="ko-KR" altLang="en-US"/>
              <a:t>클릭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AD1EB-2CAD-4177-AF93-003312D5290D}"/>
              </a:ext>
            </a:extLst>
          </p:cNvPr>
          <p:cNvSpPr/>
          <p:nvPr/>
        </p:nvSpPr>
        <p:spPr>
          <a:xfrm>
            <a:off x="6418633" y="2128280"/>
            <a:ext cx="289455" cy="27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6679C7-B007-4863-9BF0-4B7DA593DAD7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37EC78D2-32B4-49BF-B123-F48453F8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C7AAF-C492-4B5F-9F74-194CFEAFB19C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9A3D53-E6A1-4006-9C96-B2C5DBB6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85" y="1725908"/>
            <a:ext cx="5179711" cy="460506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FAA17C-5462-4C8D-ADF2-B79440A97F19}"/>
              </a:ext>
            </a:extLst>
          </p:cNvPr>
          <p:cNvSpPr/>
          <p:nvPr/>
        </p:nvSpPr>
        <p:spPr>
          <a:xfrm>
            <a:off x="1355828" y="4408008"/>
            <a:ext cx="2591865" cy="1262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AA81C-AB68-4E39-9019-187E52C37833}"/>
              </a:ext>
            </a:extLst>
          </p:cNvPr>
          <p:cNvSpPr txBox="1"/>
          <p:nvPr/>
        </p:nvSpPr>
        <p:spPr>
          <a:xfrm>
            <a:off x="406400" y="1087120"/>
            <a:ext cx="303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keystore</a:t>
            </a:r>
            <a:r>
              <a:rPr lang="ko-KR" altLang="en-US"/>
              <a:t> 폴더를 새로 만듦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4F024A-9C1F-4CD1-838A-8AE8AF382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20" y="4253031"/>
            <a:ext cx="3810000" cy="23143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107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6679C7-B007-4863-9BF0-4B7DA593DAD7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37EC78D2-32B4-49BF-B123-F48453F8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C7AAF-C492-4B5F-9F74-194CFEAFB19C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28BC7-5550-4BFF-88B2-F3C18FFC1A8F}"/>
              </a:ext>
            </a:extLst>
          </p:cNvPr>
          <p:cNvSpPr txBox="1"/>
          <p:nvPr/>
        </p:nvSpPr>
        <p:spPr>
          <a:xfrm>
            <a:off x="406400" y="1087120"/>
            <a:ext cx="395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Certificate </a:t>
            </a:r>
            <a:r>
              <a:rPr lang="ko-KR" altLang="en-US"/>
              <a:t>부분은 임의로 입력 가능</a:t>
            </a: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94602-A5F4-428B-B357-BC134C62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24" y="1684167"/>
            <a:ext cx="4439752" cy="491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CDAC09-8F45-40AD-8C17-FC1074AE11F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60C7D89E-3425-4644-ADCA-9EB8F5B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40580-2C3D-4C25-BE73-2A0A41418E01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F6B9DD-7CEC-4611-8B0D-1F2DC3BA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944370"/>
            <a:ext cx="7124700" cy="361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DA7001-C92D-445C-88C4-0F868C0FAB97}"/>
              </a:ext>
            </a:extLst>
          </p:cNvPr>
          <p:cNvSpPr txBox="1"/>
          <p:nvPr/>
        </p:nvSpPr>
        <p:spPr>
          <a:xfrm>
            <a:off x="416560" y="10871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암호 기억은 셀프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21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CDAC09-8F45-40AD-8C17-FC1074AE11F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60C7D89E-3425-4644-ADCA-9EB8F5B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40580-2C3D-4C25-BE73-2A0A41418E01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C4F0F1-9CA1-4D16-ACEA-FE988893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619250"/>
            <a:ext cx="7124700" cy="3619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A888DFC-5DF5-48B7-AB29-ED510EB4256E}"/>
              </a:ext>
            </a:extLst>
          </p:cNvPr>
          <p:cNvSpPr/>
          <p:nvPr/>
        </p:nvSpPr>
        <p:spPr>
          <a:xfrm>
            <a:off x="1286053" y="4378960"/>
            <a:ext cx="5555894" cy="365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25332-B9E8-4E78-90AE-5909F3E487DC}"/>
              </a:ext>
            </a:extLst>
          </p:cNvPr>
          <p:cNvSpPr txBox="1"/>
          <p:nvPr/>
        </p:nvSpPr>
        <p:spPr>
          <a:xfrm>
            <a:off x="741680" y="5933440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[Finish]</a:t>
            </a:r>
            <a:r>
              <a:rPr lang="ko-KR" altLang="en-US"/>
              <a:t>를 누르고 나서 </a:t>
            </a:r>
            <a:r>
              <a:rPr lang="en-US" altLang="ko-KR"/>
              <a:t>1~2</a:t>
            </a:r>
            <a:r>
              <a:rPr lang="ko-KR" altLang="en-US"/>
              <a:t>분 이내에 화면 우측 하단에 완료 메시지가 뜹니다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A7F5-E21B-4568-8F93-52C63F8AC165}"/>
              </a:ext>
            </a:extLst>
          </p:cNvPr>
          <p:cNvSpPr txBox="1"/>
          <p:nvPr/>
        </p:nvSpPr>
        <p:spPr>
          <a:xfrm>
            <a:off x="406400" y="1087120"/>
            <a:ext cx="395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Certificate </a:t>
            </a:r>
            <a:r>
              <a:rPr lang="ko-KR" altLang="en-US"/>
              <a:t>부분은 임의로 입력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796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CDAC09-8F45-40AD-8C17-FC1074AE11F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android oreo에 대한 이미지 검색결과">
            <a:extLst>
              <a:ext uri="{FF2B5EF4-FFF2-40B4-BE49-F238E27FC236}">
                <a16:creationId xmlns:a16="http://schemas.microsoft.com/office/drawing/2014/main" id="{60C7D89E-3425-4644-ADCA-9EB8F5B3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40580-2C3D-4C25-BE73-2A0A41418E01}"/>
              </a:ext>
            </a:extLst>
          </p:cNvPr>
          <p:cNvSpPr txBox="1"/>
          <p:nvPr/>
        </p:nvSpPr>
        <p:spPr>
          <a:xfrm>
            <a:off x="990600" y="390495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Play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스토어에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264441-F003-442F-93AE-B704670B8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737125"/>
            <a:ext cx="7557025" cy="45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38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113DFB-18CD-4195-913F-400B18B0E263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810DD5B1-7DF4-4C0B-9739-0045060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64DBC-406E-4EA6-B66D-0DA37140FE2B}"/>
              </a:ext>
            </a:extLst>
          </p:cNvPr>
          <p:cNvSpPr txBox="1"/>
          <p:nvPr/>
        </p:nvSpPr>
        <p:spPr>
          <a:xfrm>
            <a:off x="990600" y="390495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Play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스토어에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A7434E-B38F-40C6-B57E-8BE5C147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787925"/>
            <a:ext cx="7557025" cy="45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8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113DFB-18CD-4195-913F-400B18B0E263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810DD5B1-7DF4-4C0B-9739-0045060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64DBC-406E-4EA6-B66D-0DA37140FE2B}"/>
              </a:ext>
            </a:extLst>
          </p:cNvPr>
          <p:cNvSpPr txBox="1"/>
          <p:nvPr/>
        </p:nvSpPr>
        <p:spPr>
          <a:xfrm>
            <a:off x="990600" y="390495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Play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스토어에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2F2F56-A2A4-4988-AC51-E2A24B0E6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39490"/>
            <a:ext cx="8312727" cy="5018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553C7-A1F5-431D-A441-002169ABC8B8}"/>
              </a:ext>
            </a:extLst>
          </p:cNvPr>
          <p:cNvSpPr txBox="1"/>
          <p:nvPr/>
        </p:nvSpPr>
        <p:spPr>
          <a:xfrm>
            <a:off x="406400" y="108712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apk </a:t>
            </a:r>
            <a:r>
              <a:rPr lang="ko-KR" altLang="en-US"/>
              <a:t>파일 업로드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71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113DFB-18CD-4195-913F-400B18B0E263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810DD5B1-7DF4-4C0B-9739-0045060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64DBC-406E-4EA6-B66D-0DA37140FE2B}"/>
              </a:ext>
            </a:extLst>
          </p:cNvPr>
          <p:cNvSpPr txBox="1"/>
          <p:nvPr/>
        </p:nvSpPr>
        <p:spPr>
          <a:xfrm>
            <a:off x="990600" y="390495"/>
            <a:ext cx="2887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Play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스토어에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1D088-CF4E-47CB-B060-D11500AE7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6" y="1651250"/>
            <a:ext cx="8312728" cy="5018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A763A-0AA7-40D0-ACCD-F31BE49FF980}"/>
              </a:ext>
            </a:extLst>
          </p:cNvPr>
          <p:cNvSpPr txBox="1"/>
          <p:nvPr/>
        </p:nvSpPr>
        <p:spPr>
          <a:xfrm>
            <a:off x="406400" y="10871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콘텐츠 등급 부여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64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6BBD5-DFD1-4FCC-94C5-65A5894782FA}"/>
              </a:ext>
            </a:extLst>
          </p:cNvPr>
          <p:cNvSpPr txBox="1"/>
          <p:nvPr/>
        </p:nvSpPr>
        <p:spPr>
          <a:xfrm>
            <a:off x="988138" y="2315645"/>
            <a:ext cx="4839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/>
              <a:t>안드로이드의 앱 장터</a:t>
            </a:r>
            <a:r>
              <a:rPr lang="en-US" altLang="ko-KR"/>
              <a:t>, Play </a:t>
            </a:r>
            <a:r>
              <a:rPr lang="ko-KR" altLang="en-US"/>
              <a:t>스토어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/>
              <a:t>애플리캐이션 판매를 위한 개발자 등록하기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/>
              <a:t>서명된 설치파일 만들기</a:t>
            </a:r>
            <a:endParaRPr lang="en-US" altLang="ko-KR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/>
              <a:t>Play</a:t>
            </a:r>
            <a:r>
              <a:rPr lang="ko-KR" altLang="en-US"/>
              <a:t> 스토어에 등록하기</a:t>
            </a:r>
            <a:endParaRPr lang="en-US" altLang="ko-KR" dirty="0"/>
          </a:p>
        </p:txBody>
      </p:sp>
      <p:pic>
        <p:nvPicPr>
          <p:cNvPr id="2050" name="Picture 2" descr="android oreo에 대한 이미지 검색결과">
            <a:extLst>
              <a:ext uri="{FF2B5EF4-FFF2-40B4-BE49-F238E27FC236}">
                <a16:creationId xmlns:a16="http://schemas.microsoft.com/office/drawing/2014/main" id="{1F3780F0-98B5-471F-806C-C2630EFBE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806" y="257756"/>
            <a:ext cx="1644089" cy="15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D96B5B-F174-4F4C-956E-409F3A2C038A}"/>
              </a:ext>
            </a:extLst>
          </p:cNvPr>
          <p:cNvSpPr txBox="1"/>
          <p:nvPr/>
        </p:nvSpPr>
        <p:spPr>
          <a:xfrm>
            <a:off x="1962150" y="12668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목차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A7FBB5-06EF-4506-8641-D8A7E4D498D3}"/>
              </a:ext>
            </a:extLst>
          </p:cNvPr>
          <p:cNvCxnSpPr>
            <a:cxnSpLocks/>
          </p:cNvCxnSpPr>
          <p:nvPr/>
        </p:nvCxnSpPr>
        <p:spPr>
          <a:xfrm>
            <a:off x="263806" y="1905000"/>
            <a:ext cx="280634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79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7E19795-A072-4508-BAD0-9EB43EF16100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57883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android oreo에 대한 이미지 검색결과">
            <a:extLst>
              <a:ext uri="{FF2B5EF4-FFF2-40B4-BE49-F238E27FC236}">
                <a16:creationId xmlns:a16="http://schemas.microsoft.com/office/drawing/2014/main" id="{56DBBEE2-F728-4B01-884F-1EE91D29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CC092-FC65-4FA0-B8BB-2B7F26499613}"/>
              </a:ext>
            </a:extLst>
          </p:cNvPr>
          <p:cNvSpPr txBox="1"/>
          <p:nvPr/>
        </p:nvSpPr>
        <p:spPr>
          <a:xfrm>
            <a:off x="990600" y="390495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안드로이드의 앱 장터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, Play 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스토어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EDAB66-1FBA-471D-9A73-2216A4F4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90" y="1555947"/>
            <a:ext cx="5954020" cy="4944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4F9046-B54B-45DD-A153-32E0B5092011}"/>
              </a:ext>
            </a:extLst>
          </p:cNvPr>
          <p:cNvSpPr txBox="1"/>
          <p:nvPr/>
        </p:nvSpPr>
        <p:spPr>
          <a:xfrm>
            <a:off x="406400" y="1087120"/>
            <a:ext cx="378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Play</a:t>
            </a:r>
            <a:r>
              <a:rPr lang="ko-KR" altLang="en-US"/>
              <a:t>스토어에 앱을 등록하는 과정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554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750948-5257-40E3-B73E-95CFEBB0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1747285"/>
            <a:ext cx="7557025" cy="4562308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DB6D5A-80EA-4AD5-BEBA-8ACAF08653A9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57883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android oreo에 대한 이미지 검색결과">
            <a:extLst>
              <a:ext uri="{FF2B5EF4-FFF2-40B4-BE49-F238E27FC236}">
                <a16:creationId xmlns:a16="http://schemas.microsoft.com/office/drawing/2014/main" id="{47955854-3297-446B-B4EE-55336E8A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EF41CE2-94CC-4570-A7FA-9DBB003B1224}"/>
              </a:ext>
            </a:extLst>
          </p:cNvPr>
          <p:cNvSpPr txBox="1"/>
          <p:nvPr/>
        </p:nvSpPr>
        <p:spPr>
          <a:xfrm>
            <a:off x="990600" y="390495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안드로이드의 앱 장터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, Play 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스토어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DD87-14B1-4688-92A8-3EFDDCC2AE78}"/>
              </a:ext>
            </a:extLst>
          </p:cNvPr>
          <p:cNvSpPr txBox="1"/>
          <p:nvPr/>
        </p:nvSpPr>
        <p:spPr>
          <a:xfrm>
            <a:off x="406400" y="1087120"/>
            <a:ext cx="243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Play</a:t>
            </a:r>
            <a:r>
              <a:rPr lang="ko-KR" altLang="en-US"/>
              <a:t>스토어 화면</a:t>
            </a:r>
            <a:r>
              <a:rPr lang="en-US" altLang="ko-KR"/>
              <a:t>(</a:t>
            </a:r>
            <a:r>
              <a:rPr lang="ko-KR" altLang="en-US"/>
              <a:t>웹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65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96A3B-AC73-42FE-A741-1D05C41FA5D2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4578834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C5618799-0A34-4B2B-A399-077C67E1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C6E5A-BF01-4255-BEF6-126F324C3B13}"/>
              </a:ext>
            </a:extLst>
          </p:cNvPr>
          <p:cNvSpPr txBox="1"/>
          <p:nvPr/>
        </p:nvSpPr>
        <p:spPr>
          <a:xfrm>
            <a:off x="990600" y="390495"/>
            <a:ext cx="4136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안드로이드의 앱 장터</a:t>
            </a:r>
            <a:r>
              <a:rPr lang="en-US" altLang="ko-KR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, Play </a:t>
            </a:r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스토어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7C8CF3-DD70-49B6-8E7A-E00E1580E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2105780"/>
            <a:ext cx="7557025" cy="2666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FF1A04-E20B-422F-A97D-7B4A6B39AE85}"/>
              </a:ext>
            </a:extLst>
          </p:cNvPr>
          <p:cNvSpPr txBox="1"/>
          <p:nvPr/>
        </p:nvSpPr>
        <p:spPr>
          <a:xfrm>
            <a:off x="406400" y="1087120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국내</a:t>
            </a:r>
            <a:r>
              <a:rPr lang="en-US" altLang="ko-KR"/>
              <a:t>/</a:t>
            </a:r>
            <a:r>
              <a:rPr lang="ko-KR" altLang="en-US"/>
              <a:t>국외 스토어의 장단점</a:t>
            </a:r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69386-6950-4F9E-9D74-A0AC8AD4D928}"/>
              </a:ext>
            </a:extLst>
          </p:cNvPr>
          <p:cNvSpPr txBox="1"/>
          <p:nvPr/>
        </p:nvSpPr>
        <p:spPr>
          <a:xfrm>
            <a:off x="5817792" y="6258560"/>
            <a:ext cx="236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trike="sngStrike"/>
              <a:t>장점이 없는 것 같은데요</a:t>
            </a:r>
            <a:r>
              <a:rPr lang="en-US" altLang="ko-KR" sz="1400" strike="sngStrike"/>
              <a:t>?....</a:t>
            </a:r>
            <a:endParaRPr lang="ko-KR" altLang="en-US" sz="1400" strike="sngStrike"/>
          </a:p>
        </p:txBody>
      </p:sp>
    </p:spTree>
    <p:extLst>
      <p:ext uri="{BB962C8B-B14F-4D97-AF65-F5344CB8AC3E}">
        <p14:creationId xmlns:p14="http://schemas.microsoft.com/office/powerpoint/2010/main" val="17690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96A3B-AC73-42FE-A741-1D05C41FA5D2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C5618799-0A34-4B2B-A399-077C67E1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C6E5A-BF01-4255-BEF6-126F324C3B13}"/>
              </a:ext>
            </a:extLst>
          </p:cNvPr>
          <p:cNvSpPr txBox="1"/>
          <p:nvPr/>
        </p:nvSpPr>
        <p:spPr>
          <a:xfrm>
            <a:off x="990600" y="390495"/>
            <a:ext cx="5141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판매를 위한 개발자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748836-58C8-4813-86A4-1E492CACA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757445"/>
            <a:ext cx="7557025" cy="45623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1211EE-D45B-415F-9E50-EF9FB81BE1E1}"/>
              </a:ext>
            </a:extLst>
          </p:cNvPr>
          <p:cNvSpPr/>
          <p:nvPr/>
        </p:nvSpPr>
        <p:spPr>
          <a:xfrm>
            <a:off x="331069" y="1151374"/>
            <a:ext cx="3726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https://play.google.com/apps/publish</a:t>
            </a:r>
          </a:p>
        </p:txBody>
      </p:sp>
    </p:spTree>
    <p:extLst>
      <p:ext uri="{BB962C8B-B14F-4D97-AF65-F5344CB8AC3E}">
        <p14:creationId xmlns:p14="http://schemas.microsoft.com/office/powerpoint/2010/main" val="36222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96A3B-AC73-42FE-A741-1D05C41FA5D2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C5618799-0A34-4B2B-A399-077C67E1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C6E5A-BF01-4255-BEF6-126F324C3B13}"/>
              </a:ext>
            </a:extLst>
          </p:cNvPr>
          <p:cNvSpPr txBox="1"/>
          <p:nvPr/>
        </p:nvSpPr>
        <p:spPr>
          <a:xfrm>
            <a:off x="990600" y="390495"/>
            <a:ext cx="5141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판매를 위한 개발자 등록하기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A4BFBE-2F28-40A6-959B-AA5B3C37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676165"/>
            <a:ext cx="7557025" cy="4562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6682F9-02FC-4D3C-8F60-6567E915B8B3}"/>
              </a:ext>
            </a:extLst>
          </p:cNvPr>
          <p:cNvSpPr txBox="1"/>
          <p:nvPr/>
        </p:nvSpPr>
        <p:spPr>
          <a:xfrm>
            <a:off x="406400" y="1087120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$25 </a:t>
            </a:r>
            <a:r>
              <a:rPr lang="ko-KR" altLang="en-US"/>
              <a:t>결제 후 볼 수 있는 화면</a:t>
            </a:r>
            <a:r>
              <a:rPr lang="en-US" altLang="ko-KR"/>
              <a:t>(….</a:t>
            </a:r>
            <a:r>
              <a:rPr lang="ko-KR" altLang="en-US"/>
              <a:t>ㅠㅠ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944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96A3B-AC73-42FE-A741-1D05C41FA5D2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ndroid oreo에 대한 이미지 검색결과">
            <a:extLst>
              <a:ext uri="{FF2B5EF4-FFF2-40B4-BE49-F238E27FC236}">
                <a16:creationId xmlns:a16="http://schemas.microsoft.com/office/drawing/2014/main" id="{C5618799-0A34-4B2B-A399-077C67E1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6C6E5A-BF01-4255-BEF6-126F324C3B13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E0729-545E-49E0-9E18-7A8438CCD751}"/>
              </a:ext>
            </a:extLst>
          </p:cNvPr>
          <p:cNvSpPr txBox="1"/>
          <p:nvPr/>
        </p:nvSpPr>
        <p:spPr>
          <a:xfrm>
            <a:off x="406400" y="108712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잠깐 복습</a:t>
            </a:r>
            <a:r>
              <a:rPr lang="en-US" altLang="ko-KR"/>
              <a:t>!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B47972-55E7-4C2F-A196-60D9C436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1593410"/>
            <a:ext cx="7557025" cy="48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9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E1CD43-315A-4A36-8E5A-2930B2A2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99137"/>
            <a:ext cx="8312727" cy="431636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A3521E-375B-4FC9-A369-E4ECA7611427}"/>
              </a:ext>
            </a:extLst>
          </p:cNvPr>
          <p:cNvCxnSpPr>
            <a:cxnSpLocks/>
          </p:cNvCxnSpPr>
          <p:nvPr/>
        </p:nvCxnSpPr>
        <p:spPr>
          <a:xfrm>
            <a:off x="526995" y="849883"/>
            <a:ext cx="5853485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android oreo에 대한 이미지 검색결과">
            <a:extLst>
              <a:ext uri="{FF2B5EF4-FFF2-40B4-BE49-F238E27FC236}">
                <a16:creationId xmlns:a16="http://schemas.microsoft.com/office/drawing/2014/main" id="{E7F8B1B8-9424-4439-9948-C6B68E0D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8" y="255018"/>
            <a:ext cx="633845" cy="6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ADE401-E7B1-4F28-A05A-C6B5239EF868}"/>
              </a:ext>
            </a:extLst>
          </p:cNvPr>
          <p:cNvSpPr txBox="1"/>
          <p:nvPr/>
        </p:nvSpPr>
        <p:spPr>
          <a:xfrm>
            <a:off x="990600" y="390495"/>
            <a:ext cx="2919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HY헤드라인M" panose="02030600000101010101" pitchFamily="18" charset="-127"/>
                <a:ea typeface="HY헤드라인M" panose="02030600000101010101" pitchFamily="18" charset="-127"/>
              </a:rPr>
              <a:t>서명된 설치파일 만들기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8F120-00B0-45C9-A85D-8E0958C3D409}"/>
              </a:ext>
            </a:extLst>
          </p:cNvPr>
          <p:cNvSpPr txBox="1"/>
          <p:nvPr/>
        </p:nvSpPr>
        <p:spPr>
          <a:xfrm>
            <a:off x="406400" y="1087120"/>
            <a:ext cx="353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[Build] </a:t>
            </a:r>
            <a:r>
              <a:rPr lang="en-US" altLang="ko-KR">
                <a:sym typeface="Wingdings" panose="05000000000000000000" pitchFamily="2" charset="2"/>
              </a:rPr>
              <a:t> [Generate Signed APK]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11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238</Words>
  <Application>Microsoft Office PowerPoint</Application>
  <PresentationFormat>화면 슬라이드 쇼(4:3)</PresentationFormat>
  <Paragraphs>46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HY헤드라인M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Encaion_gram</dc:creator>
  <cp:lastModifiedBy>Encaion_gram</cp:lastModifiedBy>
  <cp:revision>86</cp:revision>
  <dcterms:created xsi:type="dcterms:W3CDTF">2017-11-24T07:47:53Z</dcterms:created>
  <dcterms:modified xsi:type="dcterms:W3CDTF">2018-02-02T07:47:08Z</dcterms:modified>
</cp:coreProperties>
</file>