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0" r:id="rId12"/>
    <p:sldId id="270" r:id="rId13"/>
    <p:sldId id="269" r:id="rId14"/>
    <p:sldId id="271" r:id="rId15"/>
    <p:sldId id="272" r:id="rId16"/>
    <p:sldId id="273" r:id="rId17"/>
    <p:sldId id="274" r:id="rId18"/>
    <p:sldId id="276" r:id="rId19"/>
    <p:sldId id="275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C1A8-B1A8-447A-BB56-A4ED623CDD0F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5473-4CF6-41A8-8563-9A1386B0F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21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C1A8-B1A8-447A-BB56-A4ED623CDD0F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5473-4CF6-41A8-8563-9A1386B0F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61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C1A8-B1A8-447A-BB56-A4ED623CDD0F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5473-4CF6-41A8-8563-9A1386B0F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12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C1A8-B1A8-447A-BB56-A4ED623CDD0F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5473-4CF6-41A8-8563-9A1386B0F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21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C1A8-B1A8-447A-BB56-A4ED623CDD0F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5473-4CF6-41A8-8563-9A1386B0F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8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C1A8-B1A8-447A-BB56-A4ED623CDD0F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5473-4CF6-41A8-8563-9A1386B0F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93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C1A8-B1A8-447A-BB56-A4ED623CDD0F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5473-4CF6-41A8-8563-9A1386B0F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57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C1A8-B1A8-447A-BB56-A4ED623CDD0F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5473-4CF6-41A8-8563-9A1386B0F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1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C1A8-B1A8-447A-BB56-A4ED623CDD0F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5473-4CF6-41A8-8563-9A1386B0F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92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C1A8-B1A8-447A-BB56-A4ED623CDD0F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5473-4CF6-41A8-8563-9A1386B0F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89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C1A8-B1A8-447A-BB56-A4ED623CDD0F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5473-4CF6-41A8-8563-9A1386B0F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8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1C1A8-B1A8-447A-BB56-A4ED623CDD0F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75473-4CF6-41A8-8563-9A1386B0F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3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727ADD7B-F1D0-4455-9C68-BD67FBA1D80F}"/>
              </a:ext>
            </a:extLst>
          </p:cNvPr>
          <p:cNvGrpSpPr/>
          <p:nvPr/>
        </p:nvGrpSpPr>
        <p:grpSpPr>
          <a:xfrm>
            <a:off x="1489428" y="1024401"/>
            <a:ext cx="6165145" cy="1725981"/>
            <a:chOff x="1451585" y="1024401"/>
            <a:chExt cx="6165145" cy="1725981"/>
          </a:xfrm>
        </p:grpSpPr>
        <p:pic>
          <p:nvPicPr>
            <p:cNvPr id="1028" name="Picture 4" descr="oreo에 대한 이미지 검색결과">
              <a:extLst>
                <a:ext uri="{FF2B5EF4-FFF2-40B4-BE49-F238E27FC236}">
                  <a16:creationId xmlns:a16="http://schemas.microsoft.com/office/drawing/2014/main" id="{9DB71153-F03C-42E9-9415-62340D8350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1585" y="1024401"/>
              <a:ext cx="1725981" cy="1725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756969-D5C7-4CA1-AE55-E2E8A183ED02}"/>
                </a:ext>
              </a:extLst>
            </p:cNvPr>
            <p:cNvSpPr txBox="1"/>
            <p:nvPr/>
          </p:nvSpPr>
          <p:spPr>
            <a:xfrm>
              <a:off x="3177566" y="1426943"/>
              <a:ext cx="443916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dirty="0"/>
                <a:t>~ </a:t>
              </a:r>
              <a:r>
                <a:rPr lang="en-US" altLang="ko-KR" sz="8000" b="1" dirty="0" err="1">
                  <a:solidFill>
                    <a:srgbClr val="FF0000"/>
                  </a:solidFill>
                </a:rPr>
                <a:t>Keras</a:t>
              </a:r>
              <a:r>
                <a:rPr lang="en-US" altLang="ko-KR" sz="8000" b="1" dirty="0" err="1"/>
                <a:t>tra</a:t>
              </a:r>
              <a:endParaRPr lang="ko-KR" altLang="en-US" sz="8000" b="1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D0F4457-DF30-4B3B-9B89-9F96E51499C2}"/>
              </a:ext>
            </a:extLst>
          </p:cNvPr>
          <p:cNvSpPr txBox="1"/>
          <p:nvPr/>
        </p:nvSpPr>
        <p:spPr>
          <a:xfrm>
            <a:off x="6334125" y="2428875"/>
            <a:ext cx="1225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-</a:t>
            </a:r>
            <a:r>
              <a:rPr lang="en-US" altLang="ko-KR" sz="1200" dirty="0"/>
              <a:t> </a:t>
            </a:r>
            <a:r>
              <a:rPr lang="ko-KR" altLang="en-US" sz="1200" dirty="0"/>
              <a:t>안드로이드 맛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D94C1-2E10-4960-96CC-5DF6A3D84260}"/>
              </a:ext>
            </a:extLst>
          </p:cNvPr>
          <p:cNvSpPr txBox="1"/>
          <p:nvPr/>
        </p:nvSpPr>
        <p:spPr>
          <a:xfrm>
            <a:off x="6721716" y="5426766"/>
            <a:ext cx="15824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 smtClean="0"/>
              <a:t>조은지</a:t>
            </a:r>
            <a:endParaRPr lang="en-US" altLang="ko-KR" sz="2400" dirty="0" smtClean="0"/>
          </a:p>
          <a:p>
            <a:pPr algn="r"/>
            <a:r>
              <a:rPr lang="en-US" altLang="ko-KR" sz="2400" dirty="0" smtClean="0"/>
              <a:t>2017.12.09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657F01-FFBC-4AF5-BE79-72AC8DF3785C}"/>
              </a:ext>
            </a:extLst>
          </p:cNvPr>
          <p:cNvSpPr txBox="1"/>
          <p:nvPr/>
        </p:nvSpPr>
        <p:spPr>
          <a:xfrm>
            <a:off x="3254171" y="3733800"/>
            <a:ext cx="3220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+mj-ea"/>
                <a:ea typeface="+mj-ea"/>
              </a:rPr>
              <a:t>02 </a:t>
            </a:r>
            <a:r>
              <a:rPr lang="ko-KR" altLang="en-US" sz="2400" b="1" dirty="0" smtClean="0">
                <a:latin typeface="+mj-ea"/>
                <a:ea typeface="+mj-ea"/>
              </a:rPr>
              <a:t>개발환경 구축하기</a:t>
            </a:r>
            <a:endParaRPr lang="ko-KR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844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410876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1893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자바 설치하기 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6BBD5-DFD1-4FCC-94C5-65A5894782FA}"/>
              </a:ext>
            </a:extLst>
          </p:cNvPr>
          <p:cNvSpPr txBox="1"/>
          <p:nvPr/>
        </p:nvSpPr>
        <p:spPr>
          <a:xfrm>
            <a:off x="59574" y="947261"/>
            <a:ext cx="2074607" cy="1008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/>
              <a:t>2. </a:t>
            </a:r>
            <a:r>
              <a:rPr lang="ko-KR" altLang="en-US" sz="1600" dirty="0" smtClean="0"/>
              <a:t>환경변수 설정하기</a:t>
            </a:r>
            <a:endParaRPr lang="en-US" altLang="ko-KR" sz="1600" dirty="0" smtClean="0"/>
          </a:p>
          <a:p>
            <a:pPr>
              <a:lnSpc>
                <a:spcPct val="200000"/>
              </a:lnSpc>
            </a:pPr>
            <a:r>
              <a:rPr lang="en-US" altLang="ko-KR" sz="1600" dirty="0" smtClean="0"/>
              <a:t>- Path </a:t>
            </a:r>
            <a:r>
              <a:rPr lang="ko-KR" altLang="en-US" sz="1600" dirty="0" smtClean="0"/>
              <a:t>변수 설정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78" y="2170927"/>
            <a:ext cx="6482164" cy="296948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99751" y="2183284"/>
            <a:ext cx="1322173" cy="201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24466" y="2904094"/>
            <a:ext cx="518984" cy="197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69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410876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3688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안드로이드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스튜디오 설치하기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6BBD5-DFD1-4FCC-94C5-65A5894782FA}"/>
              </a:ext>
            </a:extLst>
          </p:cNvPr>
          <p:cNvSpPr txBox="1"/>
          <p:nvPr/>
        </p:nvSpPr>
        <p:spPr>
          <a:xfrm>
            <a:off x="59574" y="947261"/>
            <a:ext cx="64304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/>
              <a:t>다운로드 받기</a:t>
            </a:r>
            <a:endParaRPr lang="en-US" altLang="ko-KR" sz="1600" dirty="0" smtClean="0"/>
          </a:p>
          <a:p>
            <a:pPr>
              <a:lnSpc>
                <a:spcPct val="200000"/>
              </a:lnSpc>
            </a:pPr>
            <a:r>
              <a:rPr lang="en-US" altLang="ko-KR" sz="1600" dirty="0" smtClean="0"/>
              <a:t>- </a:t>
            </a:r>
            <a:r>
              <a:rPr lang="ko-KR" altLang="en-US" sz="1400" dirty="0" err="1" smtClean="0"/>
              <a:t>안드로이드</a:t>
            </a:r>
            <a:r>
              <a:rPr lang="ko-KR" altLang="en-US" sz="1400" dirty="0" smtClean="0"/>
              <a:t> 스튜디오 </a:t>
            </a:r>
            <a:r>
              <a:rPr lang="en-US" altLang="ko-KR" sz="1600" dirty="0" smtClean="0"/>
              <a:t>:  </a:t>
            </a:r>
            <a:r>
              <a:rPr lang="en-US" altLang="ko-KR" sz="1400" dirty="0"/>
              <a:t>https://developer.android.com/studio/index.html?hl=ko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38" y="2181135"/>
            <a:ext cx="7851228" cy="332891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885090" y="4674476"/>
            <a:ext cx="1135117" cy="3862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32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410876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3688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안드로이드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스튜디오 설치하기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6BBD5-DFD1-4FCC-94C5-65A5894782FA}"/>
              </a:ext>
            </a:extLst>
          </p:cNvPr>
          <p:cNvSpPr txBox="1"/>
          <p:nvPr/>
        </p:nvSpPr>
        <p:spPr>
          <a:xfrm>
            <a:off x="59574" y="947261"/>
            <a:ext cx="1742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smtClean="0"/>
              <a:t>2. SDK Manager </a:t>
            </a:r>
            <a:r>
              <a:rPr lang="ko-KR" altLang="en-US" sz="1400" dirty="0" smtClean="0"/>
              <a:t>설정</a:t>
            </a:r>
            <a:endParaRPr lang="en-US" altLang="ko-KR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94" y="1726323"/>
            <a:ext cx="3388686" cy="48084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135" y="1726323"/>
            <a:ext cx="5181976" cy="428822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420007" y="5257800"/>
            <a:ext cx="646386" cy="1103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7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410876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첫 번째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앱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만들기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6BBD5-DFD1-4FCC-94C5-65A5894782FA}"/>
              </a:ext>
            </a:extLst>
          </p:cNvPr>
          <p:cNvSpPr txBox="1"/>
          <p:nvPr/>
        </p:nvSpPr>
        <p:spPr>
          <a:xfrm>
            <a:off x="59574" y="94726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/>
              <a:t>첫 프로젝트 만들기</a:t>
            </a:r>
            <a:endParaRPr lang="en-US" altLang="ko-KR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10" y="2496445"/>
            <a:ext cx="3762375" cy="28003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020" y="1952535"/>
            <a:ext cx="4146064" cy="402889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249917" y="3815255"/>
            <a:ext cx="2159876" cy="2443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40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410876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첫 번째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앱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만들기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6BBD5-DFD1-4FCC-94C5-65A5894782FA}"/>
              </a:ext>
            </a:extLst>
          </p:cNvPr>
          <p:cNvSpPr txBox="1"/>
          <p:nvPr/>
        </p:nvSpPr>
        <p:spPr>
          <a:xfrm>
            <a:off x="59574" y="94726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/>
              <a:t>첫 프로젝트 만들기</a:t>
            </a: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95" y="1591314"/>
            <a:ext cx="6881484" cy="514404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596759" y="6455979"/>
            <a:ext cx="417786" cy="149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01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410876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첫 번째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앱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만들기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6BBD5-DFD1-4FCC-94C5-65A5894782FA}"/>
              </a:ext>
            </a:extLst>
          </p:cNvPr>
          <p:cNvSpPr txBox="1"/>
          <p:nvPr/>
        </p:nvSpPr>
        <p:spPr>
          <a:xfrm>
            <a:off x="59574" y="94726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/>
              <a:t>첫 프로젝트 만들기</a:t>
            </a:r>
            <a:endParaRPr lang="en-US" altLang="ko-KR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95" y="1607080"/>
            <a:ext cx="6759675" cy="50809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486397" y="6416564"/>
            <a:ext cx="417786" cy="149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18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410876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첫 번째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앱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만들기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6BBD5-DFD1-4FCC-94C5-65A5894782FA}"/>
              </a:ext>
            </a:extLst>
          </p:cNvPr>
          <p:cNvSpPr txBox="1"/>
          <p:nvPr/>
        </p:nvSpPr>
        <p:spPr>
          <a:xfrm>
            <a:off x="59574" y="94726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/>
              <a:t>첫 프로젝트 만들기</a:t>
            </a: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95" y="1482848"/>
            <a:ext cx="6750423" cy="50796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494280" y="6258904"/>
            <a:ext cx="417786" cy="149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16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410876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첫 번째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앱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만들기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6BBD5-DFD1-4FCC-94C5-65A5894782FA}"/>
              </a:ext>
            </a:extLst>
          </p:cNvPr>
          <p:cNvSpPr txBox="1"/>
          <p:nvPr/>
        </p:nvSpPr>
        <p:spPr>
          <a:xfrm>
            <a:off x="59574" y="94726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/>
              <a:t>첫 프로젝트 만들기</a:t>
            </a: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95" y="1482848"/>
            <a:ext cx="6708626" cy="50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0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410876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첫 번째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앱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만들기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6BBD5-DFD1-4FCC-94C5-65A5894782FA}"/>
              </a:ext>
            </a:extLst>
          </p:cNvPr>
          <p:cNvSpPr txBox="1"/>
          <p:nvPr/>
        </p:nvSpPr>
        <p:spPr>
          <a:xfrm>
            <a:off x="59574" y="94726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/>
              <a:t>첫 프로젝트 만들기</a:t>
            </a: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95" y="1629413"/>
            <a:ext cx="7803931" cy="487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410876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첫 번째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앱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만들기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6BBD5-DFD1-4FCC-94C5-65A5894782FA}"/>
              </a:ext>
            </a:extLst>
          </p:cNvPr>
          <p:cNvSpPr txBox="1"/>
          <p:nvPr/>
        </p:nvSpPr>
        <p:spPr>
          <a:xfrm>
            <a:off x="59574" y="94726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/>
              <a:t>첫 프로젝트 만들기</a:t>
            </a: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77" y="2161292"/>
            <a:ext cx="5754414" cy="407163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77" y="1629413"/>
            <a:ext cx="4676775" cy="2476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264572" y="1629413"/>
            <a:ext cx="212835" cy="247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71500" y="5959366"/>
            <a:ext cx="997169" cy="157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06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76BBD5-DFD1-4FCC-94C5-65A5894782FA}"/>
              </a:ext>
            </a:extLst>
          </p:cNvPr>
          <p:cNvSpPr txBox="1"/>
          <p:nvPr/>
        </p:nvSpPr>
        <p:spPr>
          <a:xfrm>
            <a:off x="988138" y="2315645"/>
            <a:ext cx="35798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자바 설치하기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dirty="0" err="1"/>
              <a:t>안드로이드</a:t>
            </a:r>
            <a:r>
              <a:rPr lang="ko-KR" altLang="en-US" dirty="0"/>
              <a:t> </a:t>
            </a:r>
            <a:r>
              <a:rPr lang="ko-KR" altLang="en-US" dirty="0" smtClean="0"/>
              <a:t>스튜디오 설치하기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첫 번째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만들기</a:t>
            </a:r>
            <a:endParaRPr lang="en-US" altLang="ko-KR" dirty="0"/>
          </a:p>
        </p:txBody>
      </p:sp>
      <p:pic>
        <p:nvPicPr>
          <p:cNvPr id="2050" name="Picture 2" descr="android oreo에 대한 이미지 검색결과">
            <a:extLst>
              <a:ext uri="{FF2B5EF4-FFF2-40B4-BE49-F238E27FC236}">
                <a16:creationId xmlns:a16="http://schemas.microsoft.com/office/drawing/2014/main" id="{1F3780F0-98B5-471F-806C-C2630EFBE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3806" y="257756"/>
            <a:ext cx="1644089" cy="154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D96B5B-F174-4F4C-956E-409F3A2C038A}"/>
              </a:ext>
            </a:extLst>
          </p:cNvPr>
          <p:cNvSpPr txBox="1"/>
          <p:nvPr/>
        </p:nvSpPr>
        <p:spPr>
          <a:xfrm>
            <a:off x="1962150" y="126682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목차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2A7FBB5-06EF-4506-8641-D8A7E4D498D3}"/>
              </a:ext>
            </a:extLst>
          </p:cNvPr>
          <p:cNvCxnSpPr>
            <a:cxnSpLocks/>
          </p:cNvCxnSpPr>
          <p:nvPr/>
        </p:nvCxnSpPr>
        <p:spPr>
          <a:xfrm>
            <a:off x="263806" y="1905000"/>
            <a:ext cx="280634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79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410876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첫 번째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앱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만들기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6BBD5-DFD1-4FCC-94C5-65A5894782FA}"/>
              </a:ext>
            </a:extLst>
          </p:cNvPr>
          <p:cNvSpPr txBox="1"/>
          <p:nvPr/>
        </p:nvSpPr>
        <p:spPr>
          <a:xfrm>
            <a:off x="59574" y="94726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/>
              <a:t>첫 프로젝트 만들기</a:t>
            </a: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95" y="1629413"/>
            <a:ext cx="6843384" cy="471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410876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첫 번째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앱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만들기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6BBD5-DFD1-4FCC-94C5-65A5894782FA}"/>
              </a:ext>
            </a:extLst>
          </p:cNvPr>
          <p:cNvSpPr txBox="1"/>
          <p:nvPr/>
        </p:nvSpPr>
        <p:spPr>
          <a:xfrm>
            <a:off x="59574" y="94726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/>
              <a:t>첫 프로젝트 만들기</a:t>
            </a: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95" y="1629413"/>
            <a:ext cx="7039303" cy="477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5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410876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첫 번째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앱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만들기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6BBD5-DFD1-4FCC-94C5-65A5894782FA}"/>
              </a:ext>
            </a:extLst>
          </p:cNvPr>
          <p:cNvSpPr txBox="1"/>
          <p:nvPr/>
        </p:nvSpPr>
        <p:spPr>
          <a:xfrm>
            <a:off x="59574" y="94726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/>
              <a:t>첫 프로젝트 만들기</a:t>
            </a:r>
            <a:endParaRPr lang="en-US" altLang="ko-KR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95" y="1970690"/>
            <a:ext cx="4567008" cy="35945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651" y="1150883"/>
            <a:ext cx="3016027" cy="551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4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410876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첫 번째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앱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만들기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6BBD5-DFD1-4FCC-94C5-65A5894782FA}"/>
              </a:ext>
            </a:extLst>
          </p:cNvPr>
          <p:cNvSpPr txBox="1"/>
          <p:nvPr/>
        </p:nvSpPr>
        <p:spPr>
          <a:xfrm>
            <a:off x="59574" y="94726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/>
              <a:t>첫 프로젝트 만들기</a:t>
            </a: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846" y="1385470"/>
            <a:ext cx="2794927" cy="510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1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410876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1893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자바 설치하기 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6BBD5-DFD1-4FCC-94C5-65A5894782FA}"/>
              </a:ext>
            </a:extLst>
          </p:cNvPr>
          <p:cNvSpPr txBox="1"/>
          <p:nvPr/>
        </p:nvSpPr>
        <p:spPr>
          <a:xfrm>
            <a:off x="59574" y="947261"/>
            <a:ext cx="70309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/>
              <a:t>다운로드 받기</a:t>
            </a:r>
            <a:endParaRPr lang="en-US" altLang="ko-KR" sz="1600" dirty="0" smtClean="0"/>
          </a:p>
          <a:p>
            <a:pPr>
              <a:lnSpc>
                <a:spcPct val="200000"/>
              </a:lnSpc>
            </a:pPr>
            <a:r>
              <a:rPr lang="en-US" altLang="ko-KR" sz="1600" dirty="0" smtClean="0"/>
              <a:t>- </a:t>
            </a:r>
            <a:r>
              <a:rPr lang="ko-KR" altLang="en-US" sz="1400" dirty="0" err="1" smtClean="0"/>
              <a:t>오라클</a:t>
            </a:r>
            <a:r>
              <a:rPr lang="ko-KR" altLang="en-US" sz="1400" dirty="0" smtClean="0"/>
              <a:t> 홈페이지 </a:t>
            </a:r>
            <a:r>
              <a:rPr lang="en-US" altLang="ko-KR" sz="1400" dirty="0"/>
              <a:t>: http://www.oracle.com/technetwork/java/javase/downloads/index.html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577" y="2024479"/>
            <a:ext cx="5889434" cy="438099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253644" y="4405745"/>
            <a:ext cx="556952" cy="2327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54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410876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1893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자바 설치하기 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6BBD5-DFD1-4FCC-94C5-65A5894782FA}"/>
              </a:ext>
            </a:extLst>
          </p:cNvPr>
          <p:cNvSpPr txBox="1"/>
          <p:nvPr/>
        </p:nvSpPr>
        <p:spPr>
          <a:xfrm>
            <a:off x="59574" y="947261"/>
            <a:ext cx="1808508" cy="513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/>
              <a:t>다운로드 받기</a:t>
            </a:r>
            <a:endParaRPr lang="en-US" altLang="ko-KR" sz="16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082" y="1204158"/>
            <a:ext cx="5324475" cy="54197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942705" y="4347557"/>
            <a:ext cx="1693052" cy="2410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52383" y="6301047"/>
            <a:ext cx="1615413" cy="322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74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410876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1893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자바 설치하기 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6BBD5-DFD1-4FCC-94C5-65A5894782FA}"/>
              </a:ext>
            </a:extLst>
          </p:cNvPr>
          <p:cNvSpPr txBox="1"/>
          <p:nvPr/>
        </p:nvSpPr>
        <p:spPr>
          <a:xfrm>
            <a:off x="59574" y="947261"/>
            <a:ext cx="2074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/>
              <a:t>2. </a:t>
            </a:r>
            <a:r>
              <a:rPr lang="ko-KR" altLang="en-US" sz="1600" dirty="0" smtClean="0"/>
              <a:t>환경변수 설정하기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52" y="1591314"/>
            <a:ext cx="4369238" cy="374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6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410876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1893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자바 설치하기 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6BBD5-DFD1-4FCC-94C5-65A5894782FA}"/>
              </a:ext>
            </a:extLst>
          </p:cNvPr>
          <p:cNvSpPr txBox="1"/>
          <p:nvPr/>
        </p:nvSpPr>
        <p:spPr>
          <a:xfrm>
            <a:off x="59574" y="947261"/>
            <a:ext cx="2074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/>
              <a:t>2. </a:t>
            </a:r>
            <a:r>
              <a:rPr lang="ko-KR" altLang="en-US" sz="1600" dirty="0" smtClean="0"/>
              <a:t>환경변수 설정하기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78" y="1629413"/>
            <a:ext cx="8093011" cy="218668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38912" y="3340608"/>
            <a:ext cx="657965" cy="1584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36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410876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1893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자바 설치하기 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6BBD5-DFD1-4FCC-94C5-65A5894782FA}"/>
              </a:ext>
            </a:extLst>
          </p:cNvPr>
          <p:cNvSpPr txBox="1"/>
          <p:nvPr/>
        </p:nvSpPr>
        <p:spPr>
          <a:xfrm>
            <a:off x="59574" y="947261"/>
            <a:ext cx="2074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/>
              <a:t>2. </a:t>
            </a:r>
            <a:r>
              <a:rPr lang="ko-KR" altLang="en-US" sz="1600" dirty="0" smtClean="0"/>
              <a:t>환경변수 설정하기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78" y="1482848"/>
            <a:ext cx="4381179" cy="50292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990335" y="5523470"/>
            <a:ext cx="1383957" cy="3089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160" y="2657856"/>
            <a:ext cx="4168251" cy="270662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98592" y="4303776"/>
            <a:ext cx="1414272" cy="390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08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410876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1893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자바 설치하기 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6BBD5-DFD1-4FCC-94C5-65A5894782FA}"/>
              </a:ext>
            </a:extLst>
          </p:cNvPr>
          <p:cNvSpPr txBox="1"/>
          <p:nvPr/>
        </p:nvSpPr>
        <p:spPr>
          <a:xfrm>
            <a:off x="59574" y="947261"/>
            <a:ext cx="22481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/>
              <a:t>2. </a:t>
            </a:r>
            <a:r>
              <a:rPr lang="ko-KR" altLang="en-US" sz="1600" dirty="0" smtClean="0"/>
              <a:t>환경변수 설정하기</a:t>
            </a:r>
            <a:endParaRPr lang="en-US" altLang="ko-KR" sz="1600" dirty="0" smtClean="0"/>
          </a:p>
          <a:p>
            <a:pPr>
              <a:lnSpc>
                <a:spcPct val="200000"/>
              </a:lnSpc>
            </a:pPr>
            <a:r>
              <a:rPr lang="en-US" altLang="ko-KR" sz="1600" dirty="0" smtClean="0"/>
              <a:t>- JAVA_HOME </a:t>
            </a:r>
            <a:r>
              <a:rPr lang="ko-KR" altLang="en-US" sz="1600" dirty="0" smtClean="0"/>
              <a:t>변수 설정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78" y="2083757"/>
            <a:ext cx="6153150" cy="1533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78" y="3862257"/>
            <a:ext cx="6248962" cy="124108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04335" y="3862257"/>
            <a:ext cx="3126260" cy="339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5988" y="3237471"/>
            <a:ext cx="1260389" cy="2594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598686" y="3237471"/>
            <a:ext cx="825930" cy="2594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75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410876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1893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자바 설치하기 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6BBD5-DFD1-4FCC-94C5-65A5894782FA}"/>
              </a:ext>
            </a:extLst>
          </p:cNvPr>
          <p:cNvSpPr txBox="1"/>
          <p:nvPr/>
        </p:nvSpPr>
        <p:spPr>
          <a:xfrm>
            <a:off x="59574" y="947261"/>
            <a:ext cx="2074607" cy="1008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/>
              <a:t>2. </a:t>
            </a:r>
            <a:r>
              <a:rPr lang="ko-KR" altLang="en-US" sz="1600" dirty="0" smtClean="0"/>
              <a:t>환경변수 설정하기</a:t>
            </a:r>
            <a:endParaRPr lang="en-US" altLang="ko-KR" sz="1600" dirty="0" smtClean="0"/>
          </a:p>
          <a:p>
            <a:pPr>
              <a:lnSpc>
                <a:spcPct val="200000"/>
              </a:lnSpc>
            </a:pPr>
            <a:r>
              <a:rPr lang="en-US" altLang="ko-KR" sz="1600" dirty="0" smtClean="0"/>
              <a:t>- Path </a:t>
            </a:r>
            <a:r>
              <a:rPr lang="ko-KR" altLang="en-US" sz="1600" dirty="0" smtClean="0"/>
              <a:t>변수 설정</a:t>
            </a:r>
            <a:endParaRPr lang="en-US" altLang="ko-KR" sz="16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78" y="2345853"/>
            <a:ext cx="4086225" cy="23145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921" y="1594021"/>
            <a:ext cx="4523555" cy="426308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32486" y="3015049"/>
            <a:ext cx="3521676" cy="2471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180173" y="1992557"/>
            <a:ext cx="741405" cy="2440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87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180</Words>
  <Application>Microsoft Office PowerPoint</Application>
  <PresentationFormat>화면 슬라이드 쇼(4:3)</PresentationFormat>
  <Paragraphs>56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HY헤드라인M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Encaion_gram</dc:creator>
  <cp:lastModifiedBy>조은지</cp:lastModifiedBy>
  <cp:revision>33</cp:revision>
  <dcterms:created xsi:type="dcterms:W3CDTF">2017-11-24T07:47:53Z</dcterms:created>
  <dcterms:modified xsi:type="dcterms:W3CDTF">2017-12-08T11:35:46Z</dcterms:modified>
</cp:coreProperties>
</file>