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0" r:id="rId5"/>
    <p:sldId id="264" r:id="rId6"/>
    <p:sldId id="265" r:id="rId7"/>
    <p:sldId id="267" r:id="rId8"/>
    <p:sldId id="268" r:id="rId9"/>
    <p:sldId id="269" r:id="rId10"/>
    <p:sldId id="270" r:id="rId11"/>
    <p:sldId id="271" r:id="rId12"/>
    <p:sldId id="266" r:id="rId13"/>
    <p:sldId id="272" r:id="rId14"/>
    <p:sldId id="262" r:id="rId15"/>
    <p:sldId id="261" r:id="rId16"/>
    <p:sldId id="274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4DE9A6-EF5E-4364-846C-0BFB4CB337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EDF4AA-9C6D-47EF-9631-6836895587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98A755-F063-4F75-8E76-59C6EDAC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11D4-2A5B-4F84-A067-6572F1923960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8D0666-D9F8-4BBB-8A85-F7E71316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A4070D-6388-4FF6-8AB8-4AACF4F2C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A81A-8785-480F-99A8-8983A829B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486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9357BA-BF85-4F61-BC23-82F7FA9AF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E4F9FF-84ED-4727-B457-B6BADB08C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F31119-AD75-4955-902B-C335A2A95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11D4-2A5B-4F84-A067-6572F1923960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BD351F-7FA8-4DE7-948C-E5E79D8B8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ADFB97-2948-4E85-8791-9DD2DEA18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A81A-8785-480F-99A8-8983A829B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706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21E44F-C7A7-419D-9984-667450DFA1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9BA2FE-E3C1-4C32-BED7-BC949A9BA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FB516B-0763-40C8-9300-DEE861F7D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11D4-2A5B-4F84-A067-6572F1923960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897AA0-AFF5-44DD-BC99-3419CF43B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5DC63-E993-4567-8EDD-C0D022B77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A81A-8785-480F-99A8-8983A829B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804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C2E69E-6ABF-41C7-BF47-3558C139C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B5F755-333A-4BC0-9586-42277E2E0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B3C9B3-40BA-4C1E-822A-A32F6A951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11D4-2A5B-4F84-A067-6572F1923960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C69489-8ED3-487A-B258-CBE3C98B9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5F8310-A63B-4901-A1DF-A72E25E54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A81A-8785-480F-99A8-8983A829B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7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47545E-82BE-4171-957E-DF8EEF943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6754CC-F028-466D-B053-239C471CD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38FE7A-94C9-4834-9A84-AC7EDF2FC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11D4-2A5B-4F84-A067-6572F1923960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195120-72FA-4C4B-B66E-985E58A7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4C1DE7-2368-4FFC-A2D8-D1E64EE48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A81A-8785-480F-99A8-8983A829B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283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D9C292-7E34-4512-84A9-3CB503DDD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370669-F019-44A6-B560-C97A25FD29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474DD2-911C-42A6-B105-6AA219A43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C972E7-C680-4FCD-AFAB-DB8C41260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11D4-2A5B-4F84-A067-6572F1923960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3B378E-BDE7-4FAC-B26F-55CC9122E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3CADA7-8CF2-4C85-8D64-9760219DE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A81A-8785-480F-99A8-8983A829B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540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1DC44-E7E8-4482-BD50-6EC0ADFF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129BD9-5130-4BFF-B831-AB05AF2CE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784E38-F944-455D-9AE3-41431B7C5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FF4AE1C-8A90-4DEF-94AA-7956BAF4E7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A7EA292-D44D-4B3A-A3B3-56A42FFF32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04DA535-FFBB-4FCD-AB5C-B34DA7873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11D4-2A5B-4F84-A067-6572F1923960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844B426-E367-4198-BB7E-5881C8F63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5F9846B-7876-4D91-869F-5E6E6F779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A81A-8785-480F-99A8-8983A829B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352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366D85-104F-4069-8CF3-1E9295BF4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929A17-DA07-4489-B0FC-A252093DF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11D4-2A5B-4F84-A067-6572F1923960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893D692-BAC7-433B-879C-D07C57920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E0AE6A-051E-4B0C-BB06-62F18ED30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A81A-8785-480F-99A8-8983A829B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070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8B2BE4C-D55F-4932-B0F8-4F500E77A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11D4-2A5B-4F84-A067-6572F1923960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FCC7781-67EE-41F1-A536-2DF1585E4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3FEA75-C6D1-471A-A0F2-39C3EE705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A81A-8785-480F-99A8-8983A829B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524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4923BA-F354-4250-B956-57E9168FE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6B900A-0C2F-4EA9-8039-5F456E111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B2AF82-1A59-48A6-94F8-5DF2876D47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AA5D44-BF47-428A-90A7-41CB34CC2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11D4-2A5B-4F84-A067-6572F1923960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A592F2-EFCF-43F4-BA9B-01C3A6242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762E95-D513-4C45-9FF3-1BE65CB5F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A81A-8785-480F-99A8-8983A829B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308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FF16D-E11D-45CE-8442-F20030F9E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F7C954-172F-43F4-B560-2ACC4AC400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28B51E-0610-4A81-B736-F38A89DDE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F2A1A1-EBA0-4B5D-B8E1-B24BE7E8D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11D4-2A5B-4F84-A067-6572F1923960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9B637F-5EF9-4328-9E1E-206199BF6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C305AA-E5B6-48C4-BF2E-540C70F57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A81A-8785-480F-99A8-8983A829B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809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DD159A-3DD8-4C9C-85E9-E8ABAF621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ED919C-D6C5-42F3-A693-1BD64CE50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986092-616A-4420-A7AC-7C105F5E6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D11D4-2A5B-4F84-A067-6572F1923960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56FEE0-0284-4236-809C-94A7911A52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412DA3-5E3E-43C8-B272-7306D71B49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7A81A-8785-480F-99A8-8983A829B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916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unkim/DeepLearningZeroToAll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13F680-C4D7-4DFE-8E01-C32EC56A1A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RNN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712D2B-92CD-4F58-B161-6123FDC5B3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이규영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2805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20E744-C459-4A5C-9CDE-2887A3C8F180}"/>
              </a:ext>
            </a:extLst>
          </p:cNvPr>
          <p:cNvSpPr txBox="1"/>
          <p:nvPr/>
        </p:nvSpPr>
        <p:spPr>
          <a:xfrm>
            <a:off x="427271" y="152400"/>
            <a:ext cx="28889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/>
              <a:t>Example RNN</a:t>
            </a:r>
            <a:endParaRPr lang="ko-KR" altLang="en-US" sz="32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C461D6-16E8-4280-A354-DF9085210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1042987"/>
            <a:ext cx="962025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060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20E744-C459-4A5C-9CDE-2887A3C8F180}"/>
              </a:ext>
            </a:extLst>
          </p:cNvPr>
          <p:cNvSpPr txBox="1"/>
          <p:nvPr/>
        </p:nvSpPr>
        <p:spPr>
          <a:xfrm>
            <a:off x="427271" y="152400"/>
            <a:ext cx="28889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/>
              <a:t>Example RNN</a:t>
            </a:r>
            <a:endParaRPr lang="ko-KR" altLang="en-US" sz="32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1A39CB-50C5-4163-B4D2-1926E0095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687" y="1185862"/>
            <a:ext cx="957262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206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7A8BA0-8DBA-479D-B966-5534D83837B7}"/>
              </a:ext>
            </a:extLst>
          </p:cNvPr>
          <p:cNvSpPr txBox="1"/>
          <p:nvPr/>
        </p:nvSpPr>
        <p:spPr>
          <a:xfrm>
            <a:off x="390525" y="114300"/>
            <a:ext cx="4342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RNN : many to many</a:t>
            </a:r>
            <a:endParaRPr lang="ko-KR" altLang="en-US" sz="32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D874729-A425-43D2-97EB-E650FA367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1033462"/>
            <a:ext cx="9505950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856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6DD65E6-0205-4043-A2DF-C837B760E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837" y="1023937"/>
            <a:ext cx="9458325" cy="48101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631F21-4066-451F-BF64-348C96ABF383}"/>
              </a:ext>
            </a:extLst>
          </p:cNvPr>
          <p:cNvSpPr txBox="1"/>
          <p:nvPr/>
        </p:nvSpPr>
        <p:spPr>
          <a:xfrm>
            <a:off x="390525" y="114300"/>
            <a:ext cx="716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RNN : many to one + one to many 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782184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332CD4-1572-4615-BA7A-78E632313F2C}"/>
              </a:ext>
            </a:extLst>
          </p:cNvPr>
          <p:cNvSpPr txBox="1"/>
          <p:nvPr/>
        </p:nvSpPr>
        <p:spPr>
          <a:xfrm>
            <a:off x="390525" y="114300"/>
            <a:ext cx="35611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RNN Model Type</a:t>
            </a:r>
            <a:endParaRPr lang="ko-KR" altLang="en-US" sz="32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929DE7E-F37B-4142-AF94-EF23B04A8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135" y="975042"/>
            <a:ext cx="8426376" cy="317023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84307A5-7A81-4709-8A21-6C1A10EB3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41" y="4145280"/>
            <a:ext cx="6199259" cy="168256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4F49233-7864-445E-8FF5-06A1031862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000" y="4052025"/>
            <a:ext cx="5486400" cy="159781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C25D5C1-5D8D-40F5-8422-6038049ECC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0000" y="5649839"/>
            <a:ext cx="4994275" cy="76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459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332CD4-1572-4615-BA7A-78E632313F2C}"/>
              </a:ext>
            </a:extLst>
          </p:cNvPr>
          <p:cNvSpPr txBox="1"/>
          <p:nvPr/>
        </p:nvSpPr>
        <p:spPr>
          <a:xfrm>
            <a:off x="390525" y="114300"/>
            <a:ext cx="58691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Vanishing Gradients Problem</a:t>
            </a:r>
            <a:endParaRPr lang="ko-KR" altLang="en-US" sz="32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0C9494D-5507-4E25-8FDC-2D76FF56B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887" y="1448752"/>
            <a:ext cx="6960553" cy="402753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0159B95-0A58-4B9E-BA97-398EC9D71AE7}"/>
              </a:ext>
            </a:extLst>
          </p:cNvPr>
          <p:cNvSpPr/>
          <p:nvPr/>
        </p:nvSpPr>
        <p:spPr>
          <a:xfrm>
            <a:off x="878057" y="889247"/>
            <a:ext cx="3628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Lato-Bold"/>
              </a:rPr>
              <a:t>Backpropagation Through Time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0346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302D37A-C95E-4C10-860C-1F4455732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2" y="819150"/>
            <a:ext cx="9401175" cy="52197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E8141E-EF07-4223-B0EA-F0090F736B08}"/>
              </a:ext>
            </a:extLst>
          </p:cNvPr>
          <p:cNvSpPr txBox="1"/>
          <p:nvPr/>
        </p:nvSpPr>
        <p:spPr>
          <a:xfrm>
            <a:off x="390525" y="114300"/>
            <a:ext cx="58691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Vanishing Gradients Problem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757442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D33972A-85BE-4E9F-822D-6D9AFC5EC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910" y="926148"/>
            <a:ext cx="8370570" cy="54207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7BD2F12-CCB9-48AE-AD40-296A8601CC1B}"/>
              </a:ext>
            </a:extLst>
          </p:cNvPr>
          <p:cNvSpPr txBox="1"/>
          <p:nvPr/>
        </p:nvSpPr>
        <p:spPr>
          <a:xfrm>
            <a:off x="390525" y="114300"/>
            <a:ext cx="58691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Vanishing Gradients Problem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017231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DD9D3A2-0D4A-401A-AE16-463C16B7D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407" y="1018222"/>
            <a:ext cx="8362633" cy="53837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BE382D-788B-4447-8598-1797943786FB}"/>
              </a:ext>
            </a:extLst>
          </p:cNvPr>
          <p:cNvSpPr txBox="1"/>
          <p:nvPr/>
        </p:nvSpPr>
        <p:spPr>
          <a:xfrm>
            <a:off x="390525" y="114300"/>
            <a:ext cx="58691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Vanishing Gradients Problem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002498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D5F2EA4-25F7-4F9C-9205-497FE8AD1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465" y="1012190"/>
            <a:ext cx="7963535" cy="47317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A8569E-360F-4BC1-B480-A3202AD6E8FF}"/>
              </a:ext>
            </a:extLst>
          </p:cNvPr>
          <p:cNvSpPr txBox="1"/>
          <p:nvPr/>
        </p:nvSpPr>
        <p:spPr>
          <a:xfrm>
            <a:off x="390525" y="114300"/>
            <a:ext cx="58691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Vanishing Gradients Problem</a:t>
            </a:r>
            <a:endParaRPr lang="ko-KR" altLang="en-US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B11FCF-46EF-4C3F-ABE3-B9BB1299C5BF}"/>
              </a:ext>
            </a:extLst>
          </p:cNvPr>
          <p:cNvSpPr txBox="1"/>
          <p:nvPr/>
        </p:nvSpPr>
        <p:spPr>
          <a:xfrm>
            <a:off x="2197318" y="5962650"/>
            <a:ext cx="2553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-&gt; Gradient Clipping 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FD26D-180F-4768-BC5D-81F5D376FBDE}"/>
              </a:ext>
            </a:extLst>
          </p:cNvPr>
          <p:cNvSpPr txBox="1"/>
          <p:nvPr/>
        </p:nvSpPr>
        <p:spPr>
          <a:xfrm>
            <a:off x="7178893" y="5972175"/>
            <a:ext cx="17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-&gt; LSTM/GRU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25372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11EB27A-9111-47C8-B27A-08C600AAA0AA}"/>
              </a:ext>
            </a:extLst>
          </p:cNvPr>
          <p:cNvSpPr/>
          <p:nvPr/>
        </p:nvSpPr>
        <p:spPr>
          <a:xfrm>
            <a:off x="866495" y="644009"/>
            <a:ext cx="3143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https://hunkim.github.io/ml/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59D5AE3-9D06-4B7F-AAA8-E35F13C693A5}"/>
              </a:ext>
            </a:extLst>
          </p:cNvPr>
          <p:cNvSpPr/>
          <p:nvPr/>
        </p:nvSpPr>
        <p:spPr>
          <a:xfrm>
            <a:off x="866495" y="1167884"/>
            <a:ext cx="5404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0" i="0" u="none" strike="noStrike" dirty="0">
                <a:solidFill>
                  <a:srgbClr val="1E6BB8"/>
                </a:solidFill>
                <a:effectLst/>
                <a:latin typeface="Open Sans"/>
                <a:hlinkClick r:id="rId2"/>
              </a:rPr>
              <a:t>https://github.com/hunkim/DeepLearningZeroToAll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4C05FCE-4389-419C-B52C-EC9145BB48F8}"/>
              </a:ext>
            </a:extLst>
          </p:cNvPr>
          <p:cNvSpPr/>
          <p:nvPr/>
        </p:nvSpPr>
        <p:spPr>
          <a:xfrm>
            <a:off x="866495" y="1691759"/>
            <a:ext cx="4087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https://hunkim.github.io/ml/lec12.pdf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3A598EB-4B4B-4281-9DAA-9BFD08B913C4}"/>
              </a:ext>
            </a:extLst>
          </p:cNvPr>
          <p:cNvSpPr/>
          <p:nvPr/>
        </p:nvSpPr>
        <p:spPr>
          <a:xfrm>
            <a:off x="866494" y="2215634"/>
            <a:ext cx="101634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https://github.com/hunkim/DeepLearningZeroToAll/blob/master/lab-12-0-rnn_basics.ipynb</a:t>
            </a:r>
          </a:p>
        </p:txBody>
      </p:sp>
    </p:spTree>
    <p:extLst>
      <p:ext uri="{BB962C8B-B14F-4D97-AF65-F5344CB8AC3E}">
        <p14:creationId xmlns:p14="http://schemas.microsoft.com/office/powerpoint/2010/main" val="3601513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1606A2-26B7-49D8-8DED-EA00F2BEE484}"/>
              </a:ext>
            </a:extLst>
          </p:cNvPr>
          <p:cNvSpPr txBox="1"/>
          <p:nvPr/>
        </p:nvSpPr>
        <p:spPr>
          <a:xfrm>
            <a:off x="390525" y="114300"/>
            <a:ext cx="52918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Sequential Data Modeling</a:t>
            </a:r>
            <a:endParaRPr lang="ko-KR" altLang="en-US" sz="32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99EEC69-698C-448D-BD21-8B44AB0ADDE7}"/>
              </a:ext>
            </a:extLst>
          </p:cNvPr>
          <p:cNvSpPr/>
          <p:nvPr/>
        </p:nvSpPr>
        <p:spPr>
          <a:xfrm>
            <a:off x="518738" y="1025009"/>
            <a:ext cx="3248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Speech</a:t>
            </a:r>
            <a:r>
              <a:rPr lang="ko-KR" altLang="en-US" dirty="0"/>
              <a:t>/</a:t>
            </a:r>
            <a:r>
              <a:rPr lang="ko-KR" altLang="en-US" dirty="0" err="1"/>
              <a:t>Language</a:t>
            </a:r>
            <a:r>
              <a:rPr lang="ko-KR" altLang="en-US" dirty="0"/>
              <a:t> </a:t>
            </a:r>
            <a:r>
              <a:rPr lang="ko-KR" altLang="en-US" dirty="0" err="1"/>
              <a:t>Translation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0E42AFF-17E6-41C8-AB04-E86796B2605A}"/>
              </a:ext>
            </a:extLst>
          </p:cNvPr>
          <p:cNvSpPr/>
          <p:nvPr/>
        </p:nvSpPr>
        <p:spPr>
          <a:xfrm>
            <a:off x="518738" y="1625084"/>
            <a:ext cx="3270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Lato-Regular"/>
              </a:rPr>
              <a:t>Action in video summarization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F89B61-2C36-4259-8870-816FEE286704}"/>
              </a:ext>
            </a:extLst>
          </p:cNvPr>
          <p:cNvSpPr/>
          <p:nvPr/>
        </p:nvSpPr>
        <p:spPr>
          <a:xfrm>
            <a:off x="518738" y="2225159"/>
            <a:ext cx="2005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Lato-Regular"/>
              </a:rPr>
              <a:t>Music recognition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5D5BE9-D073-4CFE-8FD1-7330BB1F3016}"/>
              </a:ext>
            </a:extLst>
          </p:cNvPr>
          <p:cNvSpPr/>
          <p:nvPr/>
        </p:nvSpPr>
        <p:spPr>
          <a:xfrm>
            <a:off x="518738" y="2825234"/>
            <a:ext cx="4102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Lato-Regular"/>
              </a:rPr>
              <a:t>Time-series forecasting </a:t>
            </a:r>
            <a:r>
              <a:rPr lang="en-US" altLang="ko-KR" dirty="0">
                <a:latin typeface="Lato-Regular"/>
                <a:sym typeface="Wingdings" panose="05000000000000000000" pitchFamily="2" charset="2"/>
              </a:rPr>
              <a:t> </a:t>
            </a:r>
            <a:r>
              <a:rPr lang="ko-KR" altLang="en-US" dirty="0">
                <a:latin typeface="Lato-Regular"/>
                <a:sym typeface="Wingdings" panose="05000000000000000000" pitchFamily="2" charset="2"/>
              </a:rPr>
              <a:t>효과는 미약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CE9AA40-F24F-4383-AB02-2122C1A58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250" y="3194566"/>
            <a:ext cx="3067050" cy="28194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2CE1D94-20CA-4449-A13A-7166EB131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2602" y="3316605"/>
            <a:ext cx="6029325" cy="277177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2D4681B-B15E-4877-8042-711989E1477D}"/>
              </a:ext>
            </a:extLst>
          </p:cNvPr>
          <p:cNvSpPr/>
          <p:nvPr/>
        </p:nvSpPr>
        <p:spPr>
          <a:xfrm>
            <a:off x="518738" y="5978128"/>
            <a:ext cx="44380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Lato-Bold"/>
              </a:rPr>
              <a:t>CNN </a:t>
            </a:r>
            <a:r>
              <a:rPr lang="en-US" altLang="ko-KR" dirty="0">
                <a:latin typeface="Lato-Regular"/>
              </a:rPr>
              <a:t>model shares parameter over spatial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7F692EB-02A2-44EE-8C93-74062A93E344}"/>
              </a:ext>
            </a:extLst>
          </p:cNvPr>
          <p:cNvSpPr/>
          <p:nvPr/>
        </p:nvSpPr>
        <p:spPr>
          <a:xfrm>
            <a:off x="5682358" y="5986939"/>
            <a:ext cx="5781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Lato-Bold"/>
              </a:rPr>
              <a:t>RNN </a:t>
            </a:r>
            <a:r>
              <a:rPr lang="en-US" altLang="ko-KR" dirty="0">
                <a:latin typeface="Lato-Regular"/>
              </a:rPr>
              <a:t>model shares parameters over sequence (or time)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8529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332CD4-1572-4615-BA7A-78E632313F2C}"/>
              </a:ext>
            </a:extLst>
          </p:cNvPr>
          <p:cNvSpPr txBox="1"/>
          <p:nvPr/>
        </p:nvSpPr>
        <p:spPr>
          <a:xfrm>
            <a:off x="390525" y="114300"/>
            <a:ext cx="11063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RNN</a:t>
            </a:r>
            <a:endParaRPr lang="ko-KR" altLang="en-US" sz="32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5399023-006C-4FAB-AC2A-68D793C35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" y="1790700"/>
            <a:ext cx="1094422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795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B85A4FF-77A0-4C48-91B3-54284354A69B}"/>
              </a:ext>
            </a:extLst>
          </p:cNvPr>
          <p:cNvSpPr txBox="1"/>
          <p:nvPr/>
        </p:nvSpPr>
        <p:spPr>
          <a:xfrm>
            <a:off x="390525" y="114300"/>
            <a:ext cx="11063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RNN</a:t>
            </a:r>
            <a:endParaRPr lang="ko-KR" altLang="en-US" sz="32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7BFBECA-51C8-4B33-A78F-667D3AA8A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" y="699075"/>
            <a:ext cx="10129520" cy="402346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26576FC-212B-4333-910D-54A33469276C}"/>
              </a:ext>
            </a:extLst>
          </p:cNvPr>
          <p:cNvSpPr/>
          <p:nvPr/>
        </p:nvSpPr>
        <p:spPr>
          <a:xfrm>
            <a:off x="943721" y="54299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Notice: the same function and the same set of parameters are used at every time step.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829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8790156-D629-4ADB-B501-6F7778AA2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575" y="1614487"/>
            <a:ext cx="9086850" cy="36290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E53BB59-66C6-41E6-A1BC-14F1ACC5610C}"/>
              </a:ext>
            </a:extLst>
          </p:cNvPr>
          <p:cNvSpPr txBox="1"/>
          <p:nvPr/>
        </p:nvSpPr>
        <p:spPr>
          <a:xfrm>
            <a:off x="390525" y="114300"/>
            <a:ext cx="25256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Vanilla RNN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213952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5426102-ED14-49F1-85B3-99A690016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12" y="981075"/>
            <a:ext cx="9629775" cy="48958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8D602D-0E60-4339-BC02-2B400A6104BC}"/>
              </a:ext>
            </a:extLst>
          </p:cNvPr>
          <p:cNvSpPr txBox="1"/>
          <p:nvPr/>
        </p:nvSpPr>
        <p:spPr>
          <a:xfrm>
            <a:off x="427271" y="152400"/>
            <a:ext cx="28889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/>
              <a:t>Example RNN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945815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41407A-56C9-40C0-A301-397F6454FC02}"/>
              </a:ext>
            </a:extLst>
          </p:cNvPr>
          <p:cNvSpPr txBox="1"/>
          <p:nvPr/>
        </p:nvSpPr>
        <p:spPr>
          <a:xfrm>
            <a:off x="427271" y="152400"/>
            <a:ext cx="28889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/>
              <a:t>Example RNN</a:t>
            </a:r>
            <a:endParaRPr lang="ko-KR" altLang="en-US" sz="32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E034B8-6947-4833-A3DA-D2980D619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1038225"/>
            <a:ext cx="9525000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663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20E744-C459-4A5C-9CDE-2887A3C8F180}"/>
              </a:ext>
            </a:extLst>
          </p:cNvPr>
          <p:cNvSpPr txBox="1"/>
          <p:nvPr/>
        </p:nvSpPr>
        <p:spPr>
          <a:xfrm>
            <a:off x="427271" y="152400"/>
            <a:ext cx="28889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/>
              <a:t>Example RNN</a:t>
            </a:r>
            <a:endParaRPr lang="ko-KR" altLang="en-US" sz="32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0313230-BFA1-4430-AFF3-4214E203C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1176337"/>
            <a:ext cx="963930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593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161</Words>
  <Application>Microsoft Office PowerPoint</Application>
  <PresentationFormat>와이드스크린</PresentationFormat>
  <Paragraphs>33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Lato-Bold</vt:lpstr>
      <vt:lpstr>Lato-Regular</vt:lpstr>
      <vt:lpstr>Open Sans</vt:lpstr>
      <vt:lpstr>맑은 고딕</vt:lpstr>
      <vt:lpstr>Arial</vt:lpstr>
      <vt:lpstr>Wingdings</vt:lpstr>
      <vt:lpstr>Office 테마</vt:lpstr>
      <vt:lpstr>RNN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RNN</dc:title>
  <dc:creator>Administrator</dc:creator>
  <cp:lastModifiedBy>Administrator</cp:lastModifiedBy>
  <cp:revision>8</cp:revision>
  <dcterms:created xsi:type="dcterms:W3CDTF">2017-09-05T08:28:40Z</dcterms:created>
  <dcterms:modified xsi:type="dcterms:W3CDTF">2017-09-05T09:54:27Z</dcterms:modified>
</cp:coreProperties>
</file>