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70" r:id="rId5"/>
    <p:sldId id="260" r:id="rId6"/>
    <p:sldId id="266" r:id="rId7"/>
    <p:sldId id="271" r:id="rId8"/>
    <p:sldId id="264" r:id="rId9"/>
    <p:sldId id="267" r:id="rId10"/>
    <p:sldId id="268"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0B9F8"/>
    <a:srgbClr val="FFE812"/>
    <a:srgbClr val="FFB412"/>
    <a:srgbClr val="E80002"/>
    <a:srgbClr val="4779D3"/>
    <a:srgbClr val="BBD4FF"/>
    <a:srgbClr val="AF62C4"/>
    <a:srgbClr val="BCE3FF"/>
    <a:srgbClr val="76D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33391-DFF1-472C-B248-40CA9137121C}" v="2" dt="2019-09-19T14:21:55.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0"/>
    <p:restoredTop sz="89314" autoAdjust="0"/>
  </p:normalViewPr>
  <p:slideViewPr>
    <p:cSldViewPr snapToGrid="0" snapToObjects="1">
      <p:cViewPr varScale="1">
        <p:scale>
          <a:sx n="65" d="100"/>
          <a:sy n="65" d="100"/>
        </p:scale>
        <p:origin x="-81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ead Impey" userId="f8e641c3-5d1a-4d3d-bbe1-b7958aaec15b" providerId="ADAL" clId="{06633391-DFF1-472C-B248-40CA9137121C}"/>
    <pc:docChg chg="undo custSel modSld">
      <pc:chgData name="Sinead Impey" userId="f8e641c3-5d1a-4d3d-bbe1-b7958aaec15b" providerId="ADAL" clId="{06633391-DFF1-472C-B248-40CA9137121C}" dt="2019-09-19T14:25:43.583" v="517" actId="20577"/>
      <pc:docMkLst>
        <pc:docMk/>
      </pc:docMkLst>
      <pc:sldChg chg="addSp modSp">
        <pc:chgData name="Sinead Impey" userId="f8e641c3-5d1a-4d3d-bbe1-b7958aaec15b" providerId="ADAL" clId="{06633391-DFF1-472C-B248-40CA9137121C}" dt="2019-09-19T14:25:43.583" v="517" actId="20577"/>
        <pc:sldMkLst>
          <pc:docMk/>
          <pc:sldMk cId="3503845665" sldId="257"/>
        </pc:sldMkLst>
        <pc:spChg chg="mod">
          <ac:chgData name="Sinead Impey" userId="f8e641c3-5d1a-4d3d-bbe1-b7958aaec15b" providerId="ADAL" clId="{06633391-DFF1-472C-B248-40CA9137121C}" dt="2019-09-19T14:21:38.796" v="504" actId="1076"/>
          <ac:spMkLst>
            <pc:docMk/>
            <pc:sldMk cId="3503845665" sldId="257"/>
            <ac:spMk id="13" creationId="{00000000-0000-0000-0000-000000000000}"/>
          </ac:spMkLst>
        </pc:spChg>
        <pc:spChg chg="mod">
          <ac:chgData name="Sinead Impey" userId="f8e641c3-5d1a-4d3d-bbe1-b7958aaec15b" providerId="ADAL" clId="{06633391-DFF1-472C-B248-40CA9137121C}" dt="2019-09-19T14:00:48.790" v="279" actId="20577"/>
          <ac:spMkLst>
            <pc:docMk/>
            <pc:sldMk cId="3503845665" sldId="257"/>
            <ac:spMk id="25" creationId="{00000000-0000-0000-0000-000000000000}"/>
          </ac:spMkLst>
        </pc:spChg>
        <pc:spChg chg="mod">
          <ac:chgData name="Sinead Impey" userId="f8e641c3-5d1a-4d3d-bbe1-b7958aaec15b" providerId="ADAL" clId="{06633391-DFF1-472C-B248-40CA9137121C}" dt="2019-09-19T13:49:58.996" v="24" actId="20577"/>
          <ac:spMkLst>
            <pc:docMk/>
            <pc:sldMk cId="3503845665" sldId="257"/>
            <ac:spMk id="27" creationId="{00000000-0000-0000-0000-000000000000}"/>
          </ac:spMkLst>
        </pc:spChg>
        <pc:spChg chg="mod">
          <ac:chgData name="Sinead Impey" userId="f8e641c3-5d1a-4d3d-bbe1-b7958aaec15b" providerId="ADAL" clId="{06633391-DFF1-472C-B248-40CA9137121C}" dt="2019-09-19T14:21:34.468" v="502" actId="1076"/>
          <ac:spMkLst>
            <pc:docMk/>
            <pc:sldMk cId="3503845665" sldId="257"/>
            <ac:spMk id="52" creationId="{00000000-0000-0000-0000-000000000000}"/>
          </ac:spMkLst>
        </pc:spChg>
        <pc:spChg chg="mod">
          <ac:chgData name="Sinead Impey" userId="f8e641c3-5d1a-4d3d-bbe1-b7958aaec15b" providerId="ADAL" clId="{06633391-DFF1-472C-B248-40CA9137121C}" dt="2019-09-19T14:25:37.178" v="513" actId="20577"/>
          <ac:spMkLst>
            <pc:docMk/>
            <pc:sldMk cId="3503845665" sldId="257"/>
            <ac:spMk id="55" creationId="{00000000-0000-0000-0000-000000000000}"/>
          </ac:spMkLst>
        </pc:spChg>
        <pc:spChg chg="mod">
          <ac:chgData name="Sinead Impey" userId="f8e641c3-5d1a-4d3d-bbe1-b7958aaec15b" providerId="ADAL" clId="{06633391-DFF1-472C-B248-40CA9137121C}" dt="2019-09-19T14:21:22.237" v="497" actId="1076"/>
          <ac:spMkLst>
            <pc:docMk/>
            <pc:sldMk cId="3503845665" sldId="257"/>
            <ac:spMk id="79" creationId="{00000000-0000-0000-0000-000000000000}"/>
          </ac:spMkLst>
        </pc:spChg>
        <pc:spChg chg="mod">
          <ac:chgData name="Sinead Impey" userId="f8e641c3-5d1a-4d3d-bbe1-b7958aaec15b" providerId="ADAL" clId="{06633391-DFF1-472C-B248-40CA9137121C}" dt="2019-09-19T14:21:07.459" v="495" actId="20577"/>
          <ac:spMkLst>
            <pc:docMk/>
            <pc:sldMk cId="3503845665" sldId="257"/>
            <ac:spMk id="92" creationId="{00000000-0000-0000-0000-000000000000}"/>
          </ac:spMkLst>
        </pc:spChg>
        <pc:spChg chg="mod">
          <ac:chgData name="Sinead Impey" userId="f8e641c3-5d1a-4d3d-bbe1-b7958aaec15b" providerId="ADAL" clId="{06633391-DFF1-472C-B248-40CA9137121C}" dt="2019-09-19T13:56:20.912" v="217" actId="20577"/>
          <ac:spMkLst>
            <pc:docMk/>
            <pc:sldMk cId="3503845665" sldId="257"/>
            <ac:spMk id="105" creationId="{00000000-0000-0000-0000-000000000000}"/>
          </ac:spMkLst>
        </pc:spChg>
        <pc:spChg chg="mod">
          <ac:chgData name="Sinead Impey" userId="f8e641c3-5d1a-4d3d-bbe1-b7958aaec15b" providerId="ADAL" clId="{06633391-DFF1-472C-B248-40CA9137121C}" dt="2019-09-19T14:02:18.708" v="337" actId="20577"/>
          <ac:spMkLst>
            <pc:docMk/>
            <pc:sldMk cId="3503845665" sldId="257"/>
            <ac:spMk id="110" creationId="{755FC0CC-52DD-420A-B62E-6C09A6D42A49}"/>
          </ac:spMkLst>
        </pc:spChg>
        <pc:spChg chg="mod">
          <ac:chgData name="Sinead Impey" userId="f8e641c3-5d1a-4d3d-bbe1-b7958aaec15b" providerId="ADAL" clId="{06633391-DFF1-472C-B248-40CA9137121C}" dt="2019-09-19T14:20:48.072" v="487" actId="20577"/>
          <ac:spMkLst>
            <pc:docMk/>
            <pc:sldMk cId="3503845665" sldId="257"/>
            <ac:spMk id="111" creationId="{9A40AB23-307F-40F5-B1BA-82255446FA35}"/>
          </ac:spMkLst>
        </pc:spChg>
        <pc:spChg chg="mod">
          <ac:chgData name="Sinead Impey" userId="f8e641c3-5d1a-4d3d-bbe1-b7958aaec15b" providerId="ADAL" clId="{06633391-DFF1-472C-B248-40CA9137121C}" dt="2019-09-19T14:06:20.646" v="376" actId="20577"/>
          <ac:spMkLst>
            <pc:docMk/>
            <pc:sldMk cId="3503845665" sldId="257"/>
            <ac:spMk id="125" creationId="{00000000-0000-0000-0000-000000000000}"/>
          </ac:spMkLst>
        </pc:spChg>
        <pc:spChg chg="mod">
          <ac:chgData name="Sinead Impey" userId="f8e641c3-5d1a-4d3d-bbe1-b7958aaec15b" providerId="ADAL" clId="{06633391-DFF1-472C-B248-40CA9137121C}" dt="2019-09-19T14:25:43.583" v="517" actId="20577"/>
          <ac:spMkLst>
            <pc:docMk/>
            <pc:sldMk cId="3503845665" sldId="257"/>
            <ac:spMk id="171" creationId="{00000000-0000-0000-0000-000000000000}"/>
          </ac:spMkLst>
        </pc:spChg>
        <pc:grpChg chg="mod">
          <ac:chgData name="Sinead Impey" userId="f8e641c3-5d1a-4d3d-bbe1-b7958aaec15b" providerId="ADAL" clId="{06633391-DFF1-472C-B248-40CA9137121C}" dt="2019-09-19T13:56:36.049" v="220" actId="14100"/>
          <ac:grpSpMkLst>
            <pc:docMk/>
            <pc:sldMk cId="3503845665" sldId="257"/>
            <ac:grpSpMk id="26" creationId="{00000000-0000-0000-0000-000000000000}"/>
          </ac:grpSpMkLst>
        </pc:grpChg>
        <pc:grpChg chg="mod">
          <ac:chgData name="Sinead Impey" userId="f8e641c3-5d1a-4d3d-bbe1-b7958aaec15b" providerId="ADAL" clId="{06633391-DFF1-472C-B248-40CA9137121C}" dt="2019-09-19T14:21:43.154" v="505" actId="1076"/>
          <ac:grpSpMkLst>
            <pc:docMk/>
            <pc:sldMk cId="3503845665" sldId="257"/>
            <ac:grpSpMk id="50" creationId="{00000000-0000-0000-0000-000000000000}"/>
          </ac:grpSpMkLst>
        </pc:grpChg>
        <pc:grpChg chg="mod">
          <ac:chgData name="Sinead Impey" userId="f8e641c3-5d1a-4d3d-bbe1-b7958aaec15b" providerId="ADAL" clId="{06633391-DFF1-472C-B248-40CA9137121C}" dt="2019-09-19T14:21:30.438" v="500" actId="1076"/>
          <ac:grpSpMkLst>
            <pc:docMk/>
            <pc:sldMk cId="3503845665" sldId="257"/>
            <ac:grpSpMk id="78" creationId="{00000000-0000-0000-0000-000000000000}"/>
          </ac:grpSpMkLst>
        </pc:grpChg>
        <pc:grpChg chg="mod">
          <ac:chgData name="Sinead Impey" userId="f8e641c3-5d1a-4d3d-bbe1-b7958aaec15b" providerId="ADAL" clId="{06633391-DFF1-472C-B248-40CA9137121C}" dt="2019-09-19T13:56:28.551" v="218" actId="14100"/>
          <ac:grpSpMkLst>
            <pc:docMk/>
            <pc:sldMk cId="3503845665" sldId="257"/>
            <ac:grpSpMk id="102" creationId="{00000000-0000-0000-0000-000000000000}"/>
          </ac:grpSpMkLst>
        </pc:grpChg>
        <pc:grpChg chg="mod">
          <ac:chgData name="Sinead Impey" userId="f8e641c3-5d1a-4d3d-bbe1-b7958aaec15b" providerId="ADAL" clId="{06633391-DFF1-472C-B248-40CA9137121C}" dt="2019-09-19T14:21:46.653" v="506" actId="14100"/>
          <ac:grpSpMkLst>
            <pc:docMk/>
            <pc:sldMk cId="3503845665" sldId="257"/>
            <ac:grpSpMk id="108" creationId="{10E95551-9F53-4CDC-9694-71909CD92474}"/>
          </ac:grpSpMkLst>
        </pc:grpChg>
        <pc:cxnChg chg="mod">
          <ac:chgData name="Sinead Impey" userId="f8e641c3-5d1a-4d3d-bbe1-b7958aaec15b" providerId="ADAL" clId="{06633391-DFF1-472C-B248-40CA9137121C}" dt="2019-09-19T14:21:46.653" v="506" actId="14100"/>
          <ac:cxnSpMkLst>
            <pc:docMk/>
            <pc:sldMk cId="3503845665" sldId="257"/>
            <ac:cxnSpMk id="112" creationId="{ECFAB8C6-30E2-496A-99CA-5305DE66509C}"/>
          </ac:cxnSpMkLst>
        </pc:cxnChg>
        <pc:cxnChg chg="add mod">
          <ac:chgData name="Sinead Impey" userId="f8e641c3-5d1a-4d3d-bbe1-b7958aaec15b" providerId="ADAL" clId="{06633391-DFF1-472C-B248-40CA9137121C}" dt="2019-09-19T14:22:06.133" v="510" actId="14100"/>
          <ac:cxnSpMkLst>
            <pc:docMk/>
            <pc:sldMk cId="3503845665" sldId="257"/>
            <ac:cxnSpMk id="115" creationId="{67F05F33-C125-4E18-9D29-B8D1C91B15DB}"/>
          </ac:cxnSpMkLst>
        </pc:cxnChg>
        <pc:cxnChg chg="mod">
          <ac:chgData name="Sinead Impey" userId="f8e641c3-5d1a-4d3d-bbe1-b7958aaec15b" providerId="ADAL" clId="{06633391-DFF1-472C-B248-40CA9137121C}" dt="2019-09-19T14:21:53.823" v="507" actId="14100"/>
          <ac:cxnSpMkLst>
            <pc:docMk/>
            <pc:sldMk cId="3503845665" sldId="257"/>
            <ac:cxnSpMk id="116" creationId="{00000000-0000-0000-0000-000000000000}"/>
          </ac:cxnSpMkLst>
        </pc:cxnChg>
        <pc:cxnChg chg="mod">
          <ac:chgData name="Sinead Impey" userId="f8e641c3-5d1a-4d3d-bbe1-b7958aaec15b" providerId="ADAL" clId="{06633391-DFF1-472C-B248-40CA9137121C}" dt="2019-09-19T13:56:43.484" v="222" actId="14100"/>
          <ac:cxnSpMkLst>
            <pc:docMk/>
            <pc:sldMk cId="3503845665" sldId="257"/>
            <ac:cxnSpMk id="127" creationId="{CBA7B514-3851-47C0-9B86-E3029E3AEDDD}"/>
          </ac:cxnSpMkLst>
        </pc:cxnChg>
        <pc:cxnChg chg="mod">
          <ac:chgData name="Sinead Impey" userId="f8e641c3-5d1a-4d3d-bbe1-b7958aaec15b" providerId="ADAL" clId="{06633391-DFF1-472C-B248-40CA9137121C}" dt="2019-09-19T14:21:30.438" v="500" actId="1076"/>
          <ac:cxnSpMkLst>
            <pc:docMk/>
            <pc:sldMk cId="3503845665" sldId="257"/>
            <ac:cxnSpMk id="128" creationId="{121D7417-FC12-406D-90D6-68FA32119252}"/>
          </ac:cxnSpMkLst>
        </pc:cxnChg>
        <pc:cxnChg chg="mod">
          <ac:chgData name="Sinead Impey" userId="f8e641c3-5d1a-4d3d-bbe1-b7958aaec15b" providerId="ADAL" clId="{06633391-DFF1-472C-B248-40CA9137121C}" dt="2019-09-19T14:21:30.438" v="500" actId="1076"/>
          <ac:cxnSpMkLst>
            <pc:docMk/>
            <pc:sldMk cId="3503845665" sldId="257"/>
            <ac:cxnSpMk id="130" creationId="{344C8D46-C845-46FA-9918-C1BBBB4770DD}"/>
          </ac:cxnSpMkLst>
        </pc:cxnChg>
      </pc:sldChg>
    </pc:docChg>
  </pc:docChgLst>
  <pc:docChgLst>
    <pc:chgData name="Sinead Impey" userId="f8e641c3-5d1a-4d3d-bbe1-b7958aaec15b" providerId="ADAL" clId="{932D746D-B934-4982-875A-19F3998D48BB}"/>
    <pc:docChg chg="undo custSel modSld">
      <pc:chgData name="Sinead Impey" userId="f8e641c3-5d1a-4d3d-bbe1-b7958aaec15b" providerId="ADAL" clId="{932D746D-B934-4982-875A-19F3998D48BB}" dt="2019-09-04T16:56:19.758" v="449" actId="20577"/>
      <pc:docMkLst>
        <pc:docMk/>
      </pc:docMkLst>
      <pc:sldChg chg="addSp modSp">
        <pc:chgData name="Sinead Impey" userId="f8e641c3-5d1a-4d3d-bbe1-b7958aaec15b" providerId="ADAL" clId="{932D746D-B934-4982-875A-19F3998D48BB}" dt="2019-09-04T16:56:19.758" v="449" actId="20577"/>
        <pc:sldMkLst>
          <pc:docMk/>
          <pc:sldMk cId="3503845665" sldId="257"/>
        </pc:sldMkLst>
        <pc:spChg chg="mod ord">
          <ac:chgData name="Sinead Impey" userId="f8e641c3-5d1a-4d3d-bbe1-b7958aaec15b" providerId="ADAL" clId="{932D746D-B934-4982-875A-19F3998D48BB}" dt="2019-09-04T16:55:20.194" v="394" actId="167"/>
          <ac:spMkLst>
            <pc:docMk/>
            <pc:sldMk cId="3503845665" sldId="257"/>
            <ac:spMk id="12" creationId="{00000000-0000-0000-0000-000000000000}"/>
          </ac:spMkLst>
        </pc:spChg>
        <pc:spChg chg="mod ord">
          <ac:chgData name="Sinead Impey" userId="f8e641c3-5d1a-4d3d-bbe1-b7958aaec15b" providerId="ADAL" clId="{932D746D-B934-4982-875A-19F3998D48BB}" dt="2019-09-04T16:55:20.194" v="394" actId="167"/>
          <ac:spMkLst>
            <pc:docMk/>
            <pc:sldMk cId="3503845665" sldId="257"/>
            <ac:spMk id="13" creationId="{00000000-0000-0000-0000-000000000000}"/>
          </ac:spMkLst>
        </pc:spChg>
        <pc:spChg chg="ord">
          <ac:chgData name="Sinead Impey" userId="f8e641c3-5d1a-4d3d-bbe1-b7958aaec15b" providerId="ADAL" clId="{932D746D-B934-4982-875A-19F3998D48BB}" dt="2019-09-04T16:55:20.194" v="394" actId="167"/>
          <ac:spMkLst>
            <pc:docMk/>
            <pc:sldMk cId="3503845665" sldId="257"/>
            <ac:spMk id="14" creationId="{00000000-0000-0000-0000-000000000000}"/>
          </ac:spMkLst>
        </pc:spChg>
        <pc:spChg chg="ord">
          <ac:chgData name="Sinead Impey" userId="f8e641c3-5d1a-4d3d-bbe1-b7958aaec15b" providerId="ADAL" clId="{932D746D-B934-4982-875A-19F3998D48BB}" dt="2019-09-04T16:55:20.194" v="394" actId="167"/>
          <ac:spMkLst>
            <pc:docMk/>
            <pc:sldMk cId="3503845665" sldId="257"/>
            <ac:spMk id="15" creationId="{00000000-0000-0000-0000-000000000000}"/>
          </ac:spMkLst>
        </pc:spChg>
        <pc:spChg chg="mod">
          <ac:chgData name="Sinead Impey" userId="f8e641c3-5d1a-4d3d-bbe1-b7958aaec15b" providerId="ADAL" clId="{932D746D-B934-4982-875A-19F3998D48BB}" dt="2019-09-04T16:56:19.758" v="449" actId="20577"/>
          <ac:spMkLst>
            <pc:docMk/>
            <pc:sldMk cId="3503845665" sldId="257"/>
            <ac:spMk id="37" creationId="{00000000-0000-0000-0000-000000000000}"/>
          </ac:spMkLst>
        </pc:spChg>
        <pc:spChg chg="mod">
          <ac:chgData name="Sinead Impey" userId="f8e641c3-5d1a-4d3d-bbe1-b7958aaec15b" providerId="ADAL" clId="{932D746D-B934-4982-875A-19F3998D48BB}" dt="2019-09-04T16:47:39.020" v="183" actId="20577"/>
          <ac:spMkLst>
            <pc:docMk/>
            <pc:sldMk cId="3503845665" sldId="257"/>
            <ac:spMk id="45" creationId="{00000000-0000-0000-0000-000000000000}"/>
          </ac:spMkLst>
        </pc:spChg>
        <pc:spChg chg="mod">
          <ac:chgData name="Sinead Impey" userId="f8e641c3-5d1a-4d3d-bbe1-b7958aaec15b" providerId="ADAL" clId="{932D746D-B934-4982-875A-19F3998D48BB}" dt="2019-09-04T16:51:18.501" v="270" actId="14100"/>
          <ac:spMkLst>
            <pc:docMk/>
            <pc:sldMk cId="3503845665" sldId="257"/>
            <ac:spMk id="51" creationId="{00000000-0000-0000-0000-000000000000}"/>
          </ac:spMkLst>
        </pc:spChg>
        <pc:spChg chg="mod">
          <ac:chgData name="Sinead Impey" userId="f8e641c3-5d1a-4d3d-bbe1-b7958aaec15b" providerId="ADAL" clId="{932D746D-B934-4982-875A-19F3998D48BB}" dt="2019-09-04T16:51:14.049" v="269" actId="14100"/>
          <ac:spMkLst>
            <pc:docMk/>
            <pc:sldMk cId="3503845665" sldId="257"/>
            <ac:spMk id="52" creationId="{00000000-0000-0000-0000-000000000000}"/>
          </ac:spMkLst>
        </pc:spChg>
        <pc:spChg chg="mod">
          <ac:chgData name="Sinead Impey" userId="f8e641c3-5d1a-4d3d-bbe1-b7958aaec15b" providerId="ADAL" clId="{932D746D-B934-4982-875A-19F3998D48BB}" dt="2019-09-04T16:47:45.238" v="187" actId="20577"/>
          <ac:spMkLst>
            <pc:docMk/>
            <pc:sldMk cId="3503845665" sldId="257"/>
            <ac:spMk id="85" creationId="{00000000-0000-0000-0000-000000000000}"/>
          </ac:spMkLst>
        </pc:spChg>
        <pc:spChg chg="mod">
          <ac:chgData name="Sinead Impey" userId="f8e641c3-5d1a-4d3d-bbe1-b7958aaec15b" providerId="ADAL" clId="{932D746D-B934-4982-875A-19F3998D48BB}" dt="2019-09-04T16:47:35.459" v="181" actId="20577"/>
          <ac:spMkLst>
            <pc:docMk/>
            <pc:sldMk cId="3503845665" sldId="257"/>
            <ac:spMk id="100" creationId="{A64F447D-16BD-402A-9770-E122B909DAD5}"/>
          </ac:spMkLst>
        </pc:spChg>
        <pc:spChg chg="mod">
          <ac:chgData name="Sinead Impey" userId="f8e641c3-5d1a-4d3d-bbe1-b7958aaec15b" providerId="ADAL" clId="{932D746D-B934-4982-875A-19F3998D48BB}" dt="2019-09-04T16:51:24.859" v="272" actId="14100"/>
          <ac:spMkLst>
            <pc:docMk/>
            <pc:sldMk cId="3503845665" sldId="257"/>
            <ac:spMk id="109" creationId="{E0B19C40-78A0-4606-9A74-D6FE77E01514}"/>
          </ac:spMkLst>
        </pc:spChg>
        <pc:spChg chg="mod">
          <ac:chgData name="Sinead Impey" userId="f8e641c3-5d1a-4d3d-bbe1-b7958aaec15b" providerId="ADAL" clId="{932D746D-B934-4982-875A-19F3998D48BB}" dt="2019-09-04T16:51:21.266" v="271" actId="14100"/>
          <ac:spMkLst>
            <pc:docMk/>
            <pc:sldMk cId="3503845665" sldId="257"/>
            <ac:spMk id="110" creationId="{755FC0CC-52DD-420A-B62E-6C09A6D42A49}"/>
          </ac:spMkLst>
        </pc:spChg>
        <pc:spChg chg="mod">
          <ac:chgData name="Sinead Impey" userId="f8e641c3-5d1a-4d3d-bbe1-b7958aaec15b" providerId="ADAL" clId="{932D746D-B934-4982-875A-19F3998D48BB}" dt="2019-09-04T16:49:55.693" v="237" actId="255"/>
          <ac:spMkLst>
            <pc:docMk/>
            <pc:sldMk cId="3503845665" sldId="257"/>
            <ac:spMk id="111" creationId="{9A40AB23-307F-40F5-B1BA-82255446FA35}"/>
          </ac:spMkLst>
        </pc:spChg>
        <pc:spChg chg="mod">
          <ac:chgData name="Sinead Impey" userId="f8e641c3-5d1a-4d3d-bbe1-b7958aaec15b" providerId="ADAL" clId="{932D746D-B934-4982-875A-19F3998D48BB}" dt="2019-08-23T13:18:42.256" v="47" actId="14100"/>
          <ac:spMkLst>
            <pc:docMk/>
            <pc:sldMk cId="3503845665" sldId="257"/>
            <ac:spMk id="123" creationId="{00000000-0000-0000-0000-000000000000}"/>
          </ac:spMkLst>
        </pc:spChg>
        <pc:spChg chg="mod">
          <ac:chgData name="Sinead Impey" userId="f8e641c3-5d1a-4d3d-bbe1-b7958aaec15b" providerId="ADAL" clId="{932D746D-B934-4982-875A-19F3998D48BB}" dt="2019-09-04T16:47:42.426" v="185" actId="20577"/>
          <ac:spMkLst>
            <pc:docMk/>
            <pc:sldMk cId="3503845665" sldId="257"/>
            <ac:spMk id="125" creationId="{00000000-0000-0000-0000-000000000000}"/>
          </ac:spMkLst>
        </pc:spChg>
        <pc:spChg chg="mod">
          <ac:chgData name="Sinead Impey" userId="f8e641c3-5d1a-4d3d-bbe1-b7958aaec15b" providerId="ADAL" clId="{932D746D-B934-4982-875A-19F3998D48BB}" dt="2019-09-04T16:54:35.814" v="386" actId="20577"/>
          <ac:spMkLst>
            <pc:docMk/>
            <pc:sldMk cId="3503845665" sldId="257"/>
            <ac:spMk id="131" creationId="{A4C56D85-1093-4185-A02E-2B6DD1900F22}"/>
          </ac:spMkLst>
        </pc:spChg>
        <pc:grpChg chg="mod">
          <ac:chgData name="Sinead Impey" userId="f8e641c3-5d1a-4d3d-bbe1-b7958aaec15b" providerId="ADAL" clId="{932D746D-B934-4982-875A-19F3998D48BB}" dt="2019-09-04T16:47:02.185" v="132" actId="1038"/>
          <ac:grpSpMkLst>
            <pc:docMk/>
            <pc:sldMk cId="3503845665" sldId="257"/>
            <ac:grpSpMk id="17" creationId="{00000000-0000-0000-0000-000000000000}"/>
          </ac:grpSpMkLst>
        </pc:grpChg>
        <pc:grpChg chg="mod">
          <ac:chgData name="Sinead Impey" userId="f8e641c3-5d1a-4d3d-bbe1-b7958aaec15b" providerId="ADAL" clId="{932D746D-B934-4982-875A-19F3998D48BB}" dt="2019-09-04T16:50:37.058" v="259" actId="1076"/>
          <ac:grpSpMkLst>
            <pc:docMk/>
            <pc:sldMk cId="3503845665" sldId="257"/>
            <ac:grpSpMk id="50" creationId="{00000000-0000-0000-0000-000000000000}"/>
          </ac:grpSpMkLst>
        </pc:grpChg>
        <pc:grpChg chg="mod">
          <ac:chgData name="Sinead Impey" userId="f8e641c3-5d1a-4d3d-bbe1-b7958aaec15b" providerId="ADAL" clId="{932D746D-B934-4982-875A-19F3998D48BB}" dt="2019-09-04T16:50:22.405" v="255" actId="1038"/>
          <ac:grpSpMkLst>
            <pc:docMk/>
            <pc:sldMk cId="3503845665" sldId="257"/>
            <ac:grpSpMk id="78" creationId="{00000000-0000-0000-0000-000000000000}"/>
          </ac:grpSpMkLst>
        </pc:grpChg>
        <pc:grpChg chg="mod">
          <ac:chgData name="Sinead Impey" userId="f8e641c3-5d1a-4d3d-bbe1-b7958aaec15b" providerId="ADAL" clId="{932D746D-B934-4982-875A-19F3998D48BB}" dt="2019-09-04T16:47:02.185" v="132" actId="1038"/>
          <ac:grpSpMkLst>
            <pc:docMk/>
            <pc:sldMk cId="3503845665" sldId="257"/>
            <ac:grpSpMk id="81" creationId="{00000000-0000-0000-0000-000000000000}"/>
          </ac:grpSpMkLst>
        </pc:grpChg>
        <pc:grpChg chg="mod">
          <ac:chgData name="Sinead Impey" userId="f8e641c3-5d1a-4d3d-bbe1-b7958aaec15b" providerId="ADAL" clId="{932D746D-B934-4982-875A-19F3998D48BB}" dt="2019-09-04T16:53:13.474" v="308" actId="1038"/>
          <ac:grpSpMkLst>
            <pc:docMk/>
            <pc:sldMk cId="3503845665" sldId="257"/>
            <ac:grpSpMk id="88" creationId="{668EE90E-D843-44BC-8773-6CC12D3AB77E}"/>
          </ac:grpSpMkLst>
        </pc:grpChg>
        <pc:grpChg chg="mod">
          <ac:chgData name="Sinead Impey" userId="f8e641c3-5d1a-4d3d-bbe1-b7958aaec15b" providerId="ADAL" clId="{932D746D-B934-4982-875A-19F3998D48BB}" dt="2019-09-04T16:50:22.405" v="255" actId="1038"/>
          <ac:grpSpMkLst>
            <pc:docMk/>
            <pc:sldMk cId="3503845665" sldId="257"/>
            <ac:grpSpMk id="89" creationId="{00000000-0000-0000-0000-000000000000}"/>
          </ac:grpSpMkLst>
        </pc:grpChg>
        <pc:grpChg chg="add mod">
          <ac:chgData name="Sinead Impey" userId="f8e641c3-5d1a-4d3d-bbe1-b7958aaec15b" providerId="ADAL" clId="{932D746D-B934-4982-875A-19F3998D48BB}" dt="2019-09-04T16:47:24.774" v="135" actId="14100"/>
          <ac:grpSpMkLst>
            <pc:docMk/>
            <pc:sldMk cId="3503845665" sldId="257"/>
            <ac:grpSpMk id="98" creationId="{C5313C84-C0A3-4759-A0E7-5159E98A7A4B}"/>
          </ac:grpSpMkLst>
        </pc:grpChg>
        <pc:grpChg chg="add mod">
          <ac:chgData name="Sinead Impey" userId="f8e641c3-5d1a-4d3d-bbe1-b7958aaec15b" providerId="ADAL" clId="{932D746D-B934-4982-875A-19F3998D48BB}" dt="2019-09-04T16:50:54.554" v="263" actId="14100"/>
          <ac:grpSpMkLst>
            <pc:docMk/>
            <pc:sldMk cId="3503845665" sldId="257"/>
            <ac:grpSpMk id="108" creationId="{10E95551-9F53-4CDC-9694-71909CD92474}"/>
          </ac:grpSpMkLst>
        </pc:grpChg>
        <pc:grpChg chg="mod">
          <ac:chgData name="Sinead Impey" userId="f8e641c3-5d1a-4d3d-bbe1-b7958aaec15b" providerId="ADAL" clId="{932D746D-B934-4982-875A-19F3998D48BB}" dt="2019-09-04T16:47:02.185" v="132" actId="1038"/>
          <ac:grpSpMkLst>
            <pc:docMk/>
            <pc:sldMk cId="3503845665" sldId="257"/>
            <ac:grpSpMk id="122" creationId="{00000000-0000-0000-0000-000000000000}"/>
          </ac:grpSpMkLst>
        </pc:grpChg>
        <pc:grpChg chg="add mod">
          <ac:chgData name="Sinead Impey" userId="f8e641c3-5d1a-4d3d-bbe1-b7958aaec15b" providerId="ADAL" clId="{932D746D-B934-4982-875A-19F3998D48BB}" dt="2019-09-04T16:54:19.568" v="317" actId="14100"/>
          <ac:grpSpMkLst>
            <pc:docMk/>
            <pc:sldMk cId="3503845665" sldId="257"/>
            <ac:grpSpMk id="124" creationId="{D4E19277-CE26-4425-AC1B-F71769C88805}"/>
          </ac:grpSpMkLst>
        </pc:grpChg>
        <pc:grpChg chg="mod">
          <ac:chgData name="Sinead Impey" userId="f8e641c3-5d1a-4d3d-bbe1-b7958aaec15b" providerId="ADAL" clId="{932D746D-B934-4982-875A-19F3998D48BB}" dt="2019-09-04T16:55:38.846" v="400" actId="1038"/>
          <ac:grpSpMkLst>
            <pc:docMk/>
            <pc:sldMk cId="3503845665" sldId="257"/>
            <ac:grpSpMk id="145" creationId="{5240213F-AFE5-4E7E-AB35-0CC6186360EF}"/>
          </ac:grpSpMkLst>
        </pc:grpChg>
        <pc:grpChg chg="mod">
          <ac:chgData name="Sinead Impey" userId="f8e641c3-5d1a-4d3d-bbe1-b7958aaec15b" providerId="ADAL" clId="{932D746D-B934-4982-875A-19F3998D48BB}" dt="2019-09-04T16:52:43.137" v="282" actId="14100"/>
          <ac:grpSpMkLst>
            <pc:docMk/>
            <pc:sldMk cId="3503845665" sldId="257"/>
            <ac:grpSpMk id="183" creationId="{00000000-0000-0000-0000-000000000000}"/>
          </ac:grpSpMkLst>
        </pc:grpChg>
        <pc:grpChg chg="mod">
          <ac:chgData name="Sinead Impey" userId="f8e641c3-5d1a-4d3d-bbe1-b7958aaec15b" providerId="ADAL" clId="{932D746D-B934-4982-875A-19F3998D48BB}" dt="2019-09-04T16:55:27.864" v="397" actId="1038"/>
          <ac:grpSpMkLst>
            <pc:docMk/>
            <pc:sldMk cId="3503845665" sldId="257"/>
            <ac:grpSpMk id="185" creationId="{00000000-0000-0000-0000-000000000000}"/>
          </ac:grpSpMkLst>
        </pc:grpChg>
        <pc:cxnChg chg="mod">
          <ac:chgData name="Sinead Impey" userId="f8e641c3-5d1a-4d3d-bbe1-b7958aaec15b" providerId="ADAL" clId="{932D746D-B934-4982-875A-19F3998D48BB}" dt="2019-09-04T16:52:47.152" v="284" actId="14100"/>
          <ac:cxnSpMkLst>
            <pc:docMk/>
            <pc:sldMk cId="3503845665" sldId="257"/>
            <ac:cxnSpMk id="84" creationId="{00000000-0000-0000-0000-000000000000}"/>
          </ac:cxnSpMkLst>
        </pc:cxnChg>
        <pc:cxnChg chg="mod">
          <ac:chgData name="Sinead Impey" userId="f8e641c3-5d1a-4d3d-bbe1-b7958aaec15b" providerId="ADAL" clId="{932D746D-B934-4982-875A-19F3998D48BB}" dt="2019-09-04T16:53:55.339" v="314" actId="14100"/>
          <ac:cxnSpMkLst>
            <pc:docMk/>
            <pc:sldMk cId="3503845665" sldId="257"/>
            <ac:cxnSpMk id="94" creationId="{2AE3DB88-8433-4245-B182-5480744D9D8B}"/>
          </ac:cxnSpMkLst>
        </pc:cxnChg>
        <pc:cxnChg chg="add mod">
          <ac:chgData name="Sinead Impey" userId="f8e641c3-5d1a-4d3d-bbe1-b7958aaec15b" providerId="ADAL" clId="{932D746D-B934-4982-875A-19F3998D48BB}" dt="2019-09-04T16:47:02.185" v="132" actId="1038"/>
          <ac:cxnSpMkLst>
            <pc:docMk/>
            <pc:sldMk cId="3503845665" sldId="257"/>
            <ac:cxnSpMk id="95" creationId="{F8298C85-60F1-44C9-9EE8-D255E51C4A72}"/>
          </ac:cxnSpMkLst>
        </pc:cxnChg>
        <pc:cxnChg chg="add mod">
          <ac:chgData name="Sinead Impey" userId="f8e641c3-5d1a-4d3d-bbe1-b7958aaec15b" providerId="ADAL" clId="{932D746D-B934-4982-875A-19F3998D48BB}" dt="2019-09-04T16:46:20.820" v="118" actId="1037"/>
          <ac:cxnSpMkLst>
            <pc:docMk/>
            <pc:sldMk cId="3503845665" sldId="257"/>
            <ac:cxnSpMk id="96" creationId="{FE7AB02A-3195-4AE5-A5D9-60BA9976F853}"/>
          </ac:cxnSpMkLst>
        </pc:cxnChg>
        <pc:cxnChg chg="add mod">
          <ac:chgData name="Sinead Impey" userId="f8e641c3-5d1a-4d3d-bbe1-b7958aaec15b" providerId="ADAL" clId="{932D746D-B934-4982-875A-19F3998D48BB}" dt="2019-08-23T13:17:51.393" v="9" actId="14100"/>
          <ac:cxnSpMkLst>
            <pc:docMk/>
            <pc:sldMk cId="3503845665" sldId="257"/>
            <ac:cxnSpMk id="97" creationId="{7408E439-B23D-4FC8-B52C-518CE72C9295}"/>
          </ac:cxnSpMkLst>
        </pc:cxnChg>
        <pc:cxnChg chg="add mod">
          <ac:chgData name="Sinead Impey" userId="f8e641c3-5d1a-4d3d-bbe1-b7958aaec15b" providerId="ADAL" clId="{932D746D-B934-4982-875A-19F3998D48BB}" dt="2019-09-04T16:48:09.779" v="193" actId="14100"/>
          <ac:cxnSpMkLst>
            <pc:docMk/>
            <pc:sldMk cId="3503845665" sldId="257"/>
            <ac:cxnSpMk id="101" creationId="{47011E9F-B10B-40F3-B8B6-78498D7C52D8}"/>
          </ac:cxnSpMkLst>
        </pc:cxnChg>
        <pc:cxnChg chg="add mod">
          <ac:chgData name="Sinead Impey" userId="f8e641c3-5d1a-4d3d-bbe1-b7958aaec15b" providerId="ADAL" clId="{932D746D-B934-4982-875A-19F3998D48BB}" dt="2019-09-04T16:51:34.888" v="275" actId="14100"/>
          <ac:cxnSpMkLst>
            <pc:docMk/>
            <pc:sldMk cId="3503845665" sldId="257"/>
            <ac:cxnSpMk id="112" creationId="{ECFAB8C6-30E2-496A-99CA-5305DE66509C}"/>
          </ac:cxnSpMkLst>
        </pc:cxnChg>
        <pc:cxnChg chg="mod">
          <ac:chgData name="Sinead Impey" userId="f8e641c3-5d1a-4d3d-bbe1-b7958aaec15b" providerId="ADAL" clId="{932D746D-B934-4982-875A-19F3998D48BB}" dt="2019-09-04T16:51:18.501" v="270" actId="14100"/>
          <ac:cxnSpMkLst>
            <pc:docMk/>
            <pc:sldMk cId="3503845665" sldId="257"/>
            <ac:cxnSpMk id="116" creationId="{00000000-0000-0000-0000-000000000000}"/>
          </ac:cxnSpMkLst>
        </pc:cxnChg>
        <pc:cxnChg chg="mod">
          <ac:chgData name="Sinead Impey" userId="f8e641c3-5d1a-4d3d-bbe1-b7958aaec15b" providerId="ADAL" clId="{932D746D-B934-4982-875A-19F3998D48BB}" dt="2019-09-04T16:53:41.920" v="311" actId="14100"/>
          <ac:cxnSpMkLst>
            <pc:docMk/>
            <pc:sldMk cId="3503845665" sldId="257"/>
            <ac:cxnSpMk id="128" creationId="{121D7417-FC12-406D-90D6-68FA32119252}"/>
          </ac:cxnSpMkLst>
        </pc:cxnChg>
        <pc:cxnChg chg="mod">
          <ac:chgData name="Sinead Impey" userId="f8e641c3-5d1a-4d3d-bbe1-b7958aaec15b" providerId="ADAL" clId="{932D746D-B934-4982-875A-19F3998D48BB}" dt="2019-09-04T16:53:47.935" v="313" actId="14100"/>
          <ac:cxnSpMkLst>
            <pc:docMk/>
            <pc:sldMk cId="3503845665" sldId="257"/>
            <ac:cxnSpMk id="130" creationId="{344C8D46-C845-46FA-9918-C1BBBB4770DD}"/>
          </ac:cxnSpMkLst>
        </pc:cxnChg>
        <pc:cxnChg chg="add mod ord">
          <ac:chgData name="Sinead Impey" userId="f8e641c3-5d1a-4d3d-bbe1-b7958aaec15b" providerId="ADAL" clId="{932D746D-B934-4982-875A-19F3998D48BB}" dt="2019-09-04T16:55:10.884" v="393" actId="167"/>
          <ac:cxnSpMkLst>
            <pc:docMk/>
            <pc:sldMk cId="3503845665" sldId="257"/>
            <ac:cxnSpMk id="132" creationId="{74AE45F6-3613-45C2-B4AD-28BAF061E37D}"/>
          </ac:cxnSpMkLst>
        </pc:cxnChg>
        <pc:cxnChg chg="mod">
          <ac:chgData name="Sinead Impey" userId="f8e641c3-5d1a-4d3d-bbe1-b7958aaec15b" providerId="ADAL" clId="{932D746D-B934-4982-875A-19F3998D48BB}" dt="2019-09-04T16:55:38.846" v="400" actId="1038"/>
          <ac:cxnSpMkLst>
            <pc:docMk/>
            <pc:sldMk cId="3503845665" sldId="257"/>
            <ac:cxnSpMk id="152" creationId="{061703A4-57D9-4464-A502-0ACB2919F90F}"/>
          </ac:cxnSpMkLst>
        </pc:cxnChg>
        <pc:cxnChg chg="mod">
          <ac:chgData name="Sinead Impey" userId="f8e641c3-5d1a-4d3d-bbe1-b7958aaec15b" providerId="ADAL" clId="{932D746D-B934-4982-875A-19F3998D48BB}" dt="2019-09-04T16:50:22.405" v="255" actId="1038"/>
          <ac:cxnSpMkLst>
            <pc:docMk/>
            <pc:sldMk cId="3503845665" sldId="257"/>
            <ac:cxnSpMk id="163" creationId="{00000000-0000-0000-0000-000000000000}"/>
          </ac:cxnSpMkLst>
        </pc:cxnChg>
        <pc:cxnChg chg="mod">
          <ac:chgData name="Sinead Impey" userId="f8e641c3-5d1a-4d3d-bbe1-b7958aaec15b" providerId="ADAL" clId="{932D746D-B934-4982-875A-19F3998D48BB}" dt="2019-09-04T16:55:27.864" v="397" actId="1038"/>
          <ac:cxnSpMkLst>
            <pc:docMk/>
            <pc:sldMk cId="3503845665" sldId="257"/>
            <ac:cxnSpMk id="205" creationId="{00000000-0000-0000-0000-000000000000}"/>
          </ac:cxnSpMkLst>
        </pc:cxnChg>
        <pc:cxnChg chg="mod">
          <ac:chgData name="Sinead Impey" userId="f8e641c3-5d1a-4d3d-bbe1-b7958aaec15b" providerId="ADAL" clId="{932D746D-B934-4982-875A-19F3998D48BB}" dt="2019-09-04T16:52:50.464" v="285" actId="14100"/>
          <ac:cxnSpMkLst>
            <pc:docMk/>
            <pc:sldMk cId="3503845665" sldId="257"/>
            <ac:cxnSpMk id="21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56772-E36A-B14F-BFD9-E9E98C672CAC}" type="datetimeFigureOut">
              <a:rPr lang="en-US" smtClean="0"/>
              <a:pPr/>
              <a:t>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CB52E-4463-C745-82CE-BA0B33D132EE}" type="slidenum">
              <a:rPr lang="en-US" smtClean="0"/>
              <a:pPr/>
              <a:t>‹#›</a:t>
            </a:fld>
            <a:endParaRPr lang="en-US"/>
          </a:p>
        </p:txBody>
      </p:sp>
    </p:spTree>
    <p:extLst>
      <p:ext uri="{BB962C8B-B14F-4D97-AF65-F5344CB8AC3E}">
        <p14:creationId xmlns="" xmlns:p14="http://schemas.microsoft.com/office/powerpoint/2010/main" val="213633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9DD4D23-C98A-435E-AE88-9061F8349B02}" type="slidenum">
              <a:rPr lang="en-GB" smtClean="0"/>
              <a:pPr/>
              <a:t>1</a:t>
            </a:fld>
            <a:endParaRPr lang="en-GB" dirty="0"/>
          </a:p>
        </p:txBody>
      </p:sp>
    </p:spTree>
    <p:extLst>
      <p:ext uri="{BB962C8B-B14F-4D97-AF65-F5344CB8AC3E}">
        <p14:creationId xmlns="" xmlns:p14="http://schemas.microsoft.com/office/powerpoint/2010/main" val="99062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pPr/>
              <a:t>2</a:t>
            </a:fld>
            <a:endParaRPr lang="en-US"/>
          </a:p>
        </p:txBody>
      </p:sp>
    </p:spTree>
    <p:extLst>
      <p:ext uri="{BB962C8B-B14F-4D97-AF65-F5344CB8AC3E}">
        <p14:creationId xmlns="" xmlns:p14="http://schemas.microsoft.com/office/powerpoint/2010/main" val="292132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BAD847-F813-A34B-8E91-49A12FC3D00D}"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1796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189901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78487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3" name="Rectangle 12"/>
          <p:cNvSpPr/>
          <p:nvPr userDrawn="1"/>
        </p:nvSpPr>
        <p:spPr>
          <a:xfrm>
            <a:off x="0" y="1"/>
            <a:ext cx="12192000" cy="2924105"/>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2" name="Title 1"/>
          <p:cNvSpPr>
            <a:spLocks noGrp="1"/>
          </p:cNvSpPr>
          <p:nvPr>
            <p:ph type="ctrTitle"/>
          </p:nvPr>
        </p:nvSpPr>
        <p:spPr>
          <a:xfrm>
            <a:off x="1104906" y="3708936"/>
            <a:ext cx="10001252" cy="554851"/>
          </a:xfrm>
        </p:spPr>
        <p:txBody>
          <a:bodyPr/>
          <a:lstStyle>
            <a:lvl1pPr algn="l">
              <a:defRPr>
                <a:solidFill>
                  <a:srgbClr val="0071BC"/>
                </a:solidFill>
              </a:defRPr>
            </a:lvl1pPr>
          </a:lstStyle>
          <a:p>
            <a:r>
              <a:rPr lang="ga-IE" dirty="0"/>
              <a:t>Click to edit Master title style</a:t>
            </a:r>
            <a:endParaRPr lang="en-GB" dirty="0"/>
          </a:p>
        </p:txBody>
      </p:sp>
      <p:sp>
        <p:nvSpPr>
          <p:cNvPr id="3" name="Subtitle 2"/>
          <p:cNvSpPr>
            <a:spLocks noGrp="1"/>
          </p:cNvSpPr>
          <p:nvPr>
            <p:ph type="subTitle" idx="1"/>
          </p:nvPr>
        </p:nvSpPr>
        <p:spPr>
          <a:xfrm>
            <a:off x="1104900" y="4283133"/>
            <a:ext cx="10001251" cy="361800"/>
          </a:xfrm>
        </p:spPr>
        <p:txBody>
          <a:bodyPr/>
          <a:lstStyle>
            <a:lvl1pPr marL="0" indent="0" algn="l">
              <a:buNone/>
              <a:defRPr sz="1867" b="0">
                <a:solidFill>
                  <a:srgbClr val="0071BC"/>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ga-IE" dirty="0"/>
              <a:t>Click to edit Master subtitle style</a:t>
            </a:r>
            <a:endParaRPr lang="en-GB" dirty="0"/>
          </a:p>
        </p:txBody>
      </p:sp>
      <p:sp>
        <p:nvSpPr>
          <p:cNvPr id="11" name="Text Placeholder 10"/>
          <p:cNvSpPr>
            <a:spLocks noGrp="1"/>
          </p:cNvSpPr>
          <p:nvPr>
            <p:ph type="body" sz="quarter" idx="10"/>
          </p:nvPr>
        </p:nvSpPr>
        <p:spPr>
          <a:xfrm>
            <a:off x="1104907" y="5275462"/>
            <a:ext cx="6239100" cy="979375"/>
          </a:xfrm>
        </p:spPr>
        <p:txBody>
          <a:bodyPr/>
          <a:lstStyle>
            <a:lvl1pPr>
              <a:spcBef>
                <a:spcPts val="0"/>
              </a:spcBef>
              <a:defRPr sz="1867">
                <a:solidFill>
                  <a:srgbClr val="0071BC"/>
                </a:solidFill>
              </a:defRPr>
            </a:lvl1pPr>
            <a:lvl2pPr marL="0" indent="0">
              <a:spcBef>
                <a:spcPts val="0"/>
              </a:spcBef>
              <a:buNone/>
              <a:defRPr sz="1867">
                <a:solidFill>
                  <a:srgbClr val="0071BC"/>
                </a:solidFill>
              </a:defRPr>
            </a:lvl2pPr>
            <a:lvl3pPr marL="0" indent="0">
              <a:spcBef>
                <a:spcPts val="756"/>
              </a:spcBef>
              <a:buNone/>
              <a:defRPr sz="1867">
                <a:solidFill>
                  <a:srgbClr val="0071BC"/>
                </a:solidFill>
              </a:defRPr>
            </a:lvl3pPr>
            <a:lvl4pPr>
              <a:spcBef>
                <a:spcPts val="0"/>
              </a:spcBef>
              <a:defRPr sz="1867">
                <a:solidFill>
                  <a:schemeClr val="bg1"/>
                </a:solidFill>
              </a:defRPr>
            </a:lvl4pPr>
            <a:lvl5pPr>
              <a:spcBef>
                <a:spcPts val="0"/>
              </a:spcBef>
              <a:defRPr sz="1867">
                <a:solidFill>
                  <a:schemeClr val="bg1"/>
                </a:solidFill>
              </a:defRPr>
            </a:lvl5pPr>
          </a:lstStyle>
          <a:p>
            <a:pPr lvl="0"/>
            <a:r>
              <a:rPr lang="ga-IE" dirty="0"/>
              <a:t>Click to edit Master text styles</a:t>
            </a:r>
          </a:p>
          <a:p>
            <a:pPr lvl="1"/>
            <a:r>
              <a:rPr lang="ga-IE" dirty="0"/>
              <a:t>Second level</a:t>
            </a:r>
          </a:p>
          <a:p>
            <a:pPr lvl="2"/>
            <a:r>
              <a:rPr lang="ga-IE" dirty="0"/>
              <a:t>Third level</a:t>
            </a:r>
          </a:p>
        </p:txBody>
      </p:sp>
      <p:sp>
        <p:nvSpPr>
          <p:cNvPr id="15" name="Rectangle 14"/>
          <p:cNvSpPr/>
          <p:nvPr userDrawn="1"/>
        </p:nvSpPr>
        <p:spPr>
          <a:xfrm>
            <a:off x="0" y="6426000"/>
            <a:ext cx="12192000" cy="432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969409" indent="0" algn="l"/>
            <a:endParaRPr lang="en-GB" sz="1333" dirty="0"/>
          </a:p>
        </p:txBody>
      </p:sp>
      <p:pic>
        <p:nvPicPr>
          <p:cNvPr id="10" name="Picture 9" descr="TCD_White.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60547" y="631411"/>
            <a:ext cx="5435068" cy="1465036"/>
          </a:xfrm>
          <a:prstGeom prst="rect">
            <a:avLst/>
          </a:prstGeom>
        </p:spPr>
      </p:pic>
    </p:spTree>
    <p:extLst>
      <p:ext uri="{BB962C8B-B14F-4D97-AF65-F5344CB8AC3E}">
        <p14:creationId xmlns="" xmlns:p14="http://schemas.microsoft.com/office/powerpoint/2010/main" val="191060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19862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AD847-F813-A34B-8E91-49A12FC3D00D}"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103303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BAD847-F813-A34B-8E91-49A12FC3D00D}"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202102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BAD847-F813-A34B-8E91-49A12FC3D00D}" type="datetimeFigureOut">
              <a:rPr lang="en-US" smtClean="0"/>
              <a:pPr/>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59256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AD847-F813-A34B-8E91-49A12FC3D00D}" type="datetimeFigureOut">
              <a:rPr lang="en-US" smtClean="0"/>
              <a:pPr/>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136282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AD847-F813-A34B-8E91-49A12FC3D00D}" type="datetimeFigureOut">
              <a:rPr lang="en-US" smtClean="0"/>
              <a:pPr/>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203207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163195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55567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AD847-F813-A34B-8E91-49A12FC3D00D}" type="datetimeFigureOut">
              <a:rPr lang="en-US" smtClean="0"/>
              <a:pPr/>
              <a:t>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DCE31-0E64-0042-AC5D-E3472A81D91E}" type="slidenum">
              <a:rPr lang="en-US" smtClean="0"/>
              <a:pPr/>
              <a:t>‹#›</a:t>
            </a:fld>
            <a:endParaRPr lang="en-US"/>
          </a:p>
        </p:txBody>
      </p:sp>
    </p:spTree>
    <p:extLst>
      <p:ext uri="{BB962C8B-B14F-4D97-AF65-F5344CB8AC3E}">
        <p14:creationId xmlns="" xmlns:p14="http://schemas.microsoft.com/office/powerpoint/2010/main" val="62801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0" y="3119120"/>
            <a:ext cx="11196320" cy="1395680"/>
          </a:xfrm>
        </p:spPr>
        <p:txBody>
          <a:bodyPr/>
          <a:lstStyle/>
          <a:p>
            <a:pPr lvl="0">
              <a:lnSpc>
                <a:spcPct val="100000"/>
              </a:lnSpc>
              <a:spcBef>
                <a:spcPts val="0"/>
              </a:spcBef>
              <a:defRPr/>
            </a:pPr>
            <a:r>
              <a:rPr lang="en-US" sz="4000" dirty="0" smtClean="0"/>
              <a:t>MEASURING SEQUENCE ICONICITY</a:t>
            </a:r>
            <a:endParaRPr lang="en-IN" sz="4000" dirty="0">
              <a:solidFill>
                <a:schemeClr val="bg1"/>
              </a:solidFill>
              <a:latin typeface="Bahnschrift" panose="020B0502040204020203" pitchFamily="34" charset="0"/>
            </a:endParaRPr>
          </a:p>
        </p:txBody>
      </p:sp>
      <p:sp>
        <p:nvSpPr>
          <p:cNvPr id="6" name="Text Placeholder 5"/>
          <p:cNvSpPr>
            <a:spLocks noGrp="1"/>
          </p:cNvSpPr>
          <p:nvPr>
            <p:ph type="body" sz="quarter" idx="10"/>
          </p:nvPr>
        </p:nvSpPr>
        <p:spPr>
          <a:xfrm>
            <a:off x="8343563" y="4654614"/>
            <a:ext cx="3743299" cy="1989845"/>
          </a:xfrm>
        </p:spPr>
        <p:txBody>
          <a:bodyPr>
            <a:normAutofit/>
          </a:bodyPr>
          <a:lstStyle/>
          <a:p>
            <a:pPr marL="0" indent="0">
              <a:buNone/>
            </a:pPr>
            <a:r>
              <a:rPr lang="en-GB" sz="1800" b="0" dirty="0" smtClean="0">
                <a:ea typeface="+mj-ea"/>
                <a:cs typeface="+mj-cs"/>
              </a:rPr>
              <a:t>Student Name – </a:t>
            </a:r>
            <a:r>
              <a:rPr lang="en-GB" sz="1800" dirty="0" err="1" smtClean="0">
                <a:ea typeface="+mj-ea"/>
                <a:cs typeface="+mj-cs"/>
              </a:rPr>
              <a:t>Abhishek</a:t>
            </a:r>
            <a:r>
              <a:rPr lang="en-GB" sz="1800" dirty="0" smtClean="0">
                <a:ea typeface="+mj-ea"/>
                <a:cs typeface="+mj-cs"/>
              </a:rPr>
              <a:t> </a:t>
            </a:r>
            <a:r>
              <a:rPr lang="en-GB" sz="1800" dirty="0" err="1" smtClean="0">
                <a:ea typeface="+mj-ea"/>
                <a:cs typeface="+mj-cs"/>
              </a:rPr>
              <a:t>Sarangi</a:t>
            </a:r>
            <a:endParaRPr lang="en-GB" sz="1800" b="0" dirty="0" smtClean="0">
              <a:ea typeface="+mj-ea"/>
              <a:cs typeface="+mj-cs"/>
            </a:endParaRPr>
          </a:p>
          <a:p>
            <a:pPr marL="0" indent="0">
              <a:buNone/>
            </a:pPr>
            <a:r>
              <a:rPr lang="en-GB" sz="1800" dirty="0" smtClean="0">
                <a:ea typeface="+mj-ea"/>
                <a:cs typeface="+mj-cs"/>
              </a:rPr>
              <a:t>Student ID - </a:t>
            </a:r>
            <a:r>
              <a:rPr lang="en-GB" sz="1800" b="0" dirty="0" smtClean="0">
                <a:ea typeface="+mj-ea"/>
                <a:cs typeface="+mj-cs"/>
              </a:rPr>
              <a:t> 19301428</a:t>
            </a:r>
          </a:p>
          <a:p>
            <a:pPr marL="0" indent="0">
              <a:buNone/>
            </a:pPr>
            <a:r>
              <a:rPr lang="en-GB" sz="1800" dirty="0" smtClean="0">
                <a:ea typeface="+mj-ea"/>
                <a:cs typeface="+mj-cs"/>
              </a:rPr>
              <a:t>Stream – Data Science</a:t>
            </a:r>
          </a:p>
          <a:p>
            <a:pPr marL="0" indent="0">
              <a:buNone/>
            </a:pPr>
            <a:r>
              <a:rPr lang="en-GB" sz="1800" b="0" dirty="0" smtClean="0">
                <a:ea typeface="+mj-ea"/>
                <a:cs typeface="+mj-cs"/>
              </a:rPr>
              <a:t>Supervisor – Professor Tim Fernando</a:t>
            </a:r>
            <a:r>
              <a:rPr lang="en-IE" sz="1800" dirty="0" smtClean="0"/>
              <a:t> </a:t>
            </a:r>
            <a:endParaRPr lang="en-IE" sz="1800" dirty="0"/>
          </a:p>
          <a:p>
            <a:pPr marL="0" indent="0">
              <a:buNone/>
            </a:pPr>
            <a:endParaRPr lang="en-GB" sz="1800" b="0" dirty="0">
              <a:ea typeface="+mj-ea"/>
              <a:cs typeface="+mj-cs"/>
            </a:endParaRPr>
          </a:p>
        </p:txBody>
      </p:sp>
      <p:sp>
        <p:nvSpPr>
          <p:cNvPr id="4" name="Text Placeholder 5">
            <a:extLst>
              <a:ext uri="{FF2B5EF4-FFF2-40B4-BE49-F238E27FC236}">
                <a16:creationId xmlns:a16="http://schemas.microsoft.com/office/drawing/2014/main" xmlns="" id="{16CCF365-8437-4529-BEC7-47C75421BDF9}"/>
              </a:ext>
            </a:extLst>
          </p:cNvPr>
          <p:cNvSpPr txBox="1">
            <a:spLocks/>
          </p:cNvSpPr>
          <p:nvPr/>
        </p:nvSpPr>
        <p:spPr>
          <a:xfrm>
            <a:off x="548640" y="4795096"/>
            <a:ext cx="3743299" cy="376341"/>
          </a:xfrm>
          <a:prstGeom prst="rect">
            <a:avLst/>
          </a:prstGeom>
        </p:spPr>
        <p:txBody>
          <a:bodyPr vert="horz" lIns="0" tIns="0" rIns="0" bIns="0" rtlCol="0">
            <a:noAutofit/>
          </a:bodyPr>
          <a:lstStyle>
            <a:lvl1pPr marL="0" indent="0" algn="l" defTabSz="914400" rtl="0" eaLnBrk="1" latinLnBrk="0" hangingPunct="1">
              <a:spcBef>
                <a:spcPts val="0"/>
              </a:spcBef>
              <a:buFont typeface="Arial" pitchFamily="34" charset="0"/>
              <a:buNone/>
              <a:defRPr sz="1400" b="1" kern="1200">
                <a:solidFill>
                  <a:srgbClr val="0071BC"/>
                </a:solidFill>
                <a:latin typeface="+mn-lt"/>
                <a:ea typeface="+mn-ea"/>
                <a:cs typeface="+mn-cs"/>
              </a:defRPr>
            </a:lvl1pPr>
            <a:lvl2pPr marL="0" indent="0" algn="l" defTabSz="914400" rtl="0" eaLnBrk="1" latinLnBrk="0" hangingPunct="1">
              <a:spcBef>
                <a:spcPts val="0"/>
              </a:spcBef>
              <a:buClr>
                <a:schemeClr val="tx2"/>
              </a:buClr>
              <a:buFont typeface="Arial" pitchFamily="34" charset="0"/>
              <a:buNone/>
              <a:defRPr sz="1400" kern="1200">
                <a:solidFill>
                  <a:srgbClr val="0071BC"/>
                </a:solidFill>
                <a:latin typeface="+mn-lt"/>
                <a:ea typeface="+mn-ea"/>
                <a:cs typeface="+mn-cs"/>
              </a:defRPr>
            </a:lvl2pPr>
            <a:lvl3pPr marL="0" indent="0" algn="l" defTabSz="914400" rtl="0" eaLnBrk="1" latinLnBrk="0" hangingPunct="1">
              <a:spcBef>
                <a:spcPts val="567"/>
              </a:spcBef>
              <a:buClr>
                <a:schemeClr val="tx2"/>
              </a:buClr>
              <a:buFont typeface="Arial" pitchFamily="34" charset="0"/>
              <a:buNone/>
              <a:defRPr sz="1400" kern="1200">
                <a:solidFill>
                  <a:srgbClr val="0071BC"/>
                </a:solidFill>
                <a:latin typeface="+mn-lt"/>
                <a:ea typeface="+mn-ea"/>
                <a:cs typeface="+mn-cs"/>
              </a:defRPr>
            </a:lvl3pPr>
            <a:lvl4pPr marL="784225" indent="-201613" algn="l" defTabSz="914400" rtl="0" eaLnBrk="1" latinLnBrk="0" hangingPunct="1">
              <a:spcBef>
                <a:spcPts val="0"/>
              </a:spcBef>
              <a:buClr>
                <a:schemeClr val="tx2"/>
              </a:buClr>
              <a:buFont typeface="Minion Pro" pitchFamily="18" charset="0"/>
              <a:buChar char="‒"/>
              <a:defRPr sz="1400" kern="1200">
                <a:solidFill>
                  <a:schemeClr val="bg1"/>
                </a:solidFill>
                <a:latin typeface="+mn-lt"/>
                <a:ea typeface="+mn-ea"/>
                <a:cs typeface="+mn-cs"/>
              </a:defRPr>
            </a:lvl4pPr>
            <a:lvl5pPr marL="1000125" indent="-185738" algn="l" defTabSz="914400" rtl="0" eaLnBrk="1" latinLnBrk="0" hangingPunct="1">
              <a:spcBef>
                <a:spcPts val="0"/>
              </a:spcBef>
              <a:buClr>
                <a:schemeClr val="tx2"/>
              </a:buClr>
              <a:buFont typeface="Arial" pitchFamily="34"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3200" b="0" dirty="0">
              <a:latin typeface="+mj-lt"/>
              <a:ea typeface="+mj-ea"/>
              <a:cs typeface="+mj-cs"/>
            </a:endParaRPr>
          </a:p>
        </p:txBody>
      </p:sp>
    </p:spTree>
    <p:extLst>
      <p:ext uri="{BB962C8B-B14F-4D97-AF65-F5344CB8AC3E}">
        <p14:creationId xmlns="" xmlns:p14="http://schemas.microsoft.com/office/powerpoint/2010/main" val="368060057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643282884"/>
              </p:ext>
            </p:extLst>
          </p:nvPr>
        </p:nvGraphicFramePr>
        <p:xfrm>
          <a:off x="18638" y="14991"/>
          <a:ext cx="12103456" cy="6704492"/>
        </p:xfrm>
        <a:graphic>
          <a:graphicData uri="http://schemas.openxmlformats.org/drawingml/2006/table">
            <a:tbl>
              <a:tblPr firstRow="1" bandRow="1">
                <a:tableStyleId>{5C22544A-7EE6-4342-B048-85BDC9FD1C3A}</a:tableStyleId>
              </a:tblPr>
              <a:tblGrid>
                <a:gridCol w="2679738">
                  <a:extLst>
                    <a:ext uri="{9D8B030D-6E8A-4147-A177-3AD203B41FA5}">
                      <a16:colId xmlns="" xmlns:a16="http://schemas.microsoft.com/office/drawing/2014/main" val="3459969510"/>
                    </a:ext>
                  </a:extLst>
                </a:gridCol>
                <a:gridCol w="2460853">
                  <a:extLst>
                    <a:ext uri="{9D8B030D-6E8A-4147-A177-3AD203B41FA5}">
                      <a16:colId xmlns="" xmlns:a16="http://schemas.microsoft.com/office/drawing/2014/main" val="3838873854"/>
                    </a:ext>
                  </a:extLst>
                </a:gridCol>
                <a:gridCol w="2747642">
                  <a:extLst>
                    <a:ext uri="{9D8B030D-6E8A-4147-A177-3AD203B41FA5}">
                      <a16:colId xmlns="" xmlns:a16="http://schemas.microsoft.com/office/drawing/2014/main" val="2645063215"/>
                    </a:ext>
                  </a:extLst>
                </a:gridCol>
                <a:gridCol w="4215223">
                  <a:extLst>
                    <a:ext uri="{9D8B030D-6E8A-4147-A177-3AD203B41FA5}">
                      <a16:colId xmlns="" xmlns:a16="http://schemas.microsoft.com/office/drawing/2014/main" val="4238468920"/>
                    </a:ext>
                  </a:extLst>
                </a:gridCol>
              </a:tblGrid>
              <a:tr h="385660">
                <a:tc>
                  <a:txBody>
                    <a:bodyPr/>
                    <a:lstStyle/>
                    <a:p>
                      <a:r>
                        <a:rPr lang="en-IE" sz="1200" dirty="0" smtClean="0"/>
                        <a:t>Student Name: </a:t>
                      </a:r>
                      <a:r>
                        <a:rPr lang="en-IE" sz="1200" dirty="0" err="1" smtClean="0"/>
                        <a:t>Abhishek</a:t>
                      </a:r>
                      <a:r>
                        <a:rPr lang="en-IE" sz="1200" baseline="0" dirty="0" smtClean="0"/>
                        <a:t> </a:t>
                      </a:r>
                      <a:r>
                        <a:rPr lang="en-IE" sz="1200" baseline="0" dirty="0" err="1" smtClean="0"/>
                        <a:t>Sarangi</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 19301428</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 Data Science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 Tim Fernando</a:t>
                      </a:r>
                      <a:endParaRPr lang="en-IE" sz="1200" dirty="0"/>
                    </a:p>
                  </a:txBody>
                  <a:tcP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94026846"/>
                  </a:ext>
                </a:extLst>
              </a:tr>
              <a:tr h="798281">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b="1" dirty="0" smtClean="0"/>
                        <a:t>1. Research Question/Aim: </a:t>
                      </a:r>
                      <a:r>
                        <a:rPr lang="en-US" sz="1200" dirty="0" smtClean="0"/>
                        <a:t>MEASURING</a:t>
                      </a:r>
                      <a:r>
                        <a:rPr lang="en-US" sz="1200" baseline="0" dirty="0" smtClean="0"/>
                        <a:t> SEQUENCE ICONICITY</a:t>
                      </a:r>
                      <a:r>
                        <a:rPr lang="en-IE" sz="1200" b="1" baseline="0" dirty="0" smtClean="0"/>
                        <a:t>.</a:t>
                      </a:r>
                      <a:endParaRPr lang="en-IN" sz="1200" dirty="0" smtClean="0">
                        <a:solidFill>
                          <a:schemeClr val="bg1"/>
                        </a:solidFill>
                        <a:latin typeface="Bahnschrif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 xmlns:a16="http://schemas.microsoft.com/office/drawing/2014/main" val="79440894"/>
                  </a:ext>
                </a:extLst>
              </a:tr>
              <a:tr h="2515386">
                <a:tc gridSpan="2">
                  <a:txBody>
                    <a:bodyPr/>
                    <a:lstStyle/>
                    <a:p>
                      <a:r>
                        <a:rPr lang="en-IE" sz="1200" b="1" dirty="0" smtClean="0"/>
                        <a:t>2. Research</a:t>
                      </a:r>
                      <a:r>
                        <a:rPr lang="en-IE" sz="1200" b="1" baseline="0" dirty="0" smtClean="0"/>
                        <a:t> Objectives</a:t>
                      </a:r>
                    </a:p>
                    <a:p>
                      <a:pPr marL="171450" indent="-171450" algn="l">
                        <a:buFont typeface="Arial" panose="020B0604020202020204" pitchFamily="34" charset="0"/>
                        <a:buChar char="•"/>
                      </a:pPr>
                      <a:r>
                        <a:rPr lang="en-IE" sz="1200" b="0" kern="1200" dirty="0" smtClean="0">
                          <a:solidFill>
                            <a:schemeClr val="tx1"/>
                          </a:solidFill>
                          <a:latin typeface="Bahnschrift SemiLight" panose="020B0502040204020203" pitchFamily="34" charset="0"/>
                          <a:ea typeface="+mn-ea"/>
                          <a:cs typeface="Times New Roman" panose="02020603050405020304" pitchFamily="18" charset="0"/>
                        </a:rPr>
                        <a:t>Concerns</a:t>
                      </a: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 temporal order.</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How the statement made by someone resembles the actual event.</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Measuring it to the highest degree of accuracy.</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What does it say about document type for example author , language and genre.</a:t>
                      </a:r>
                      <a:endParaRPr lang="en-IE" sz="1200" b="0" kern="1200" dirty="0">
                        <a:solidFill>
                          <a:schemeClr val="tx1"/>
                        </a:solidFill>
                        <a:latin typeface="Bahnschrift SemiLight" panose="020B0502040204020203" pitchFamily="34"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200" b="1" dirty="0" smtClean="0"/>
                        <a:t>3. Approach/Method</a:t>
                      </a:r>
                      <a:r>
                        <a:rPr lang="en-IE" sz="1200" b="1" baseline="0" dirty="0" smtClean="0"/>
                        <a:t> to achieve objectives</a:t>
                      </a:r>
                    </a:p>
                    <a:p>
                      <a:pPr marL="171450" indent="-171450" algn="l">
                        <a:buFont typeface="Arial" panose="020B0604020202020204" pitchFamily="34" charset="0"/>
                        <a:buChar char="•"/>
                      </a:pPr>
                      <a:r>
                        <a:rPr lang="en-IE" sz="1200" b="0" kern="1200" dirty="0" smtClean="0">
                          <a:solidFill>
                            <a:schemeClr val="tx1"/>
                          </a:solidFill>
                          <a:latin typeface="Bahnschrift SemiLight" panose="020B0502040204020203" pitchFamily="34" charset="0"/>
                          <a:ea typeface="+mn-ea"/>
                          <a:cs typeface="Times New Roman" panose="02020603050405020304" pitchFamily="18" charset="0"/>
                        </a:rPr>
                        <a:t>Gathering</a:t>
                      </a: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 data from different datasets.</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Aim to gather data by talking to people.</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Proper labelling of data and classification.</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Running an algorithm on it to classify the results.</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Evaluation of results.</a:t>
                      </a:r>
                    </a:p>
                    <a:p>
                      <a:pPr marL="171450" indent="-171450" algn="l">
                        <a:buFont typeface="Arial" panose="020B0604020202020204" pitchFamily="34" charset="0"/>
                        <a:buChar char="•"/>
                      </a:pPr>
                      <a:r>
                        <a:rPr lang="en-IE" sz="1200" b="0" kern="1200" baseline="0" dirty="0" smtClean="0">
                          <a:solidFill>
                            <a:schemeClr val="tx1"/>
                          </a:solidFill>
                          <a:latin typeface="Bahnschrift SemiLight" panose="020B0502040204020203" pitchFamily="34" charset="0"/>
                          <a:ea typeface="+mn-ea"/>
                          <a:cs typeface="Times New Roman" panose="02020603050405020304" pitchFamily="18" charset="0"/>
                        </a:rPr>
                        <a:t>Following a different approach if the model does not perform good.</a:t>
                      </a:r>
                      <a:endParaRPr lang="en-IN" sz="1200" b="1" dirty="0" smtClean="0"/>
                    </a:p>
                    <a:p>
                      <a:pPr marL="0" indent="0">
                        <a:buFont typeface="Arial" panose="020B0604020202020204" pitchFamily="34" charset="0"/>
                        <a:buNone/>
                      </a:pPr>
                      <a:endParaRPr lang="en-IN" sz="1200" b="1" dirty="0" smtClean="0"/>
                    </a:p>
                    <a:p>
                      <a:pPr marL="0" indent="0">
                        <a:buFont typeface="Arial" panose="020B0604020202020204" pitchFamily="34" charset="0"/>
                        <a:buNone/>
                      </a:pPr>
                      <a:endParaRPr lang="en-IN" sz="1200" b="1" dirty="0" smtClean="0"/>
                    </a:p>
                    <a:p>
                      <a:pPr marL="0" indent="0">
                        <a:buFont typeface="Arial" panose="020B0604020202020204" pitchFamily="34" charset="0"/>
                        <a:buNone/>
                      </a:pPr>
                      <a:endParaRPr lang="en-IE"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 xmlns:a16="http://schemas.microsoft.com/office/drawing/2014/main" val="2859797847"/>
                  </a:ext>
                </a:extLst>
              </a:tr>
              <a:tr h="1727258">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1" dirty="0" smtClean="0"/>
                        <a:t>4. Evaluation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dirty="0" smtClean="0"/>
                        <a:t>Running</a:t>
                      </a:r>
                      <a:r>
                        <a:rPr lang="en-IN" sz="1200" b="1" baseline="0" dirty="0" smtClean="0"/>
                        <a:t> the trained model against various datasets and comparing the result with the actual dataset.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baseline="0" dirty="0" smtClean="0"/>
                        <a:t>Either making a logistic regression approach to mark the degree of accuracy by probability or doing a strict classification of classes.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baseline="0" dirty="0" smtClean="0"/>
                        <a:t>Cross validating with different approaches.</a:t>
                      </a:r>
                      <a:endParaRPr lang="en-IN"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smtClean="0"/>
                    </a:p>
                  </a:txBody>
                  <a:tcPr>
                    <a:solidFill>
                      <a:schemeClr val="bg1">
                        <a:lumMod val="95000"/>
                      </a:schemeClr>
                    </a:solidFill>
                  </a:tcPr>
                </a:tc>
                <a:tc hMerge="1">
                  <a:txBody>
                    <a:bodyPr/>
                    <a:lstStyle/>
                    <a:p>
                      <a:endParaRPr lang="en-IE"/>
                    </a:p>
                  </a:txBody>
                  <a:tcPr/>
                </a:tc>
                <a:extLst>
                  <a:ext uri="{0D108BD9-81ED-4DB2-BD59-A6C34878D82A}">
                    <a16:rowId xmlns="" xmlns:a16="http://schemas.microsoft.com/office/drawing/2014/main" val="1332611681"/>
                  </a:ext>
                </a:extLst>
              </a:tr>
              <a:tr h="1277907">
                <a:tc gridSpan="4">
                  <a:txBody>
                    <a:bodyPr/>
                    <a:lstStyle/>
                    <a:p>
                      <a:r>
                        <a:rPr lang="en-IE" sz="1200" b="1" baseline="0" dirty="0" smtClean="0"/>
                        <a:t>5. Contribution</a:t>
                      </a:r>
                    </a:p>
                    <a:p>
                      <a:pPr marL="171450" indent="-171450" algn="l" defTabSz="914400" rtl="0" eaLnBrk="1" latinLnBrk="0" hangingPunct="1">
                        <a:buFont typeface="Arial" panose="020B0604020202020204" pitchFamily="34" charset="0"/>
                        <a:buChar char="•"/>
                      </a:pPr>
                      <a:r>
                        <a:rPr lang="en-IN" sz="1200" b="1" kern="1200" dirty="0" smtClean="0">
                          <a:solidFill>
                            <a:schemeClr val="dk1"/>
                          </a:solidFill>
                          <a:latin typeface="+mn-lt"/>
                          <a:ea typeface="+mn-ea"/>
                          <a:cs typeface="+mn-cs"/>
                        </a:rPr>
                        <a:t>Propose a better approach to understand the temporal structure of languages.</a:t>
                      </a:r>
                    </a:p>
                    <a:p>
                      <a:pPr marL="171450" indent="-171450">
                        <a:buFont typeface="Arial" panose="020B0604020202020204" pitchFamily="34" charset="0"/>
                        <a:buChar char="•"/>
                      </a:pPr>
                      <a:r>
                        <a:rPr lang="en-IN" sz="1200" b="1" kern="1200" dirty="0" smtClean="0">
                          <a:solidFill>
                            <a:schemeClr val="dk1"/>
                          </a:solidFill>
                          <a:latin typeface="+mn-lt"/>
                          <a:ea typeface="+mn-ea"/>
                          <a:cs typeface="+mn-cs"/>
                        </a:rPr>
                        <a:t>It</a:t>
                      </a:r>
                      <a:r>
                        <a:rPr lang="en-IN" sz="1200" b="1" kern="1200" baseline="0" dirty="0" smtClean="0">
                          <a:solidFill>
                            <a:schemeClr val="dk1"/>
                          </a:solidFill>
                          <a:latin typeface="+mn-lt"/>
                          <a:ea typeface="+mn-ea"/>
                          <a:cs typeface="+mn-cs"/>
                        </a:rPr>
                        <a:t> can be used to understand how languages evolved.</a:t>
                      </a:r>
                    </a:p>
                    <a:p>
                      <a:pPr marL="171450" indent="-171450">
                        <a:buFont typeface="Arial" panose="020B0604020202020204" pitchFamily="34" charset="0"/>
                        <a:buChar char="•"/>
                      </a:pPr>
                      <a:r>
                        <a:rPr lang="en-IN" sz="1200" b="1" kern="1200" baseline="0" dirty="0" smtClean="0">
                          <a:solidFill>
                            <a:schemeClr val="dk1"/>
                          </a:solidFill>
                          <a:latin typeface="+mn-lt"/>
                          <a:ea typeface="+mn-ea"/>
                          <a:cs typeface="+mn-cs"/>
                        </a:rPr>
                        <a:t>Propose a way to compare two different texts.</a:t>
                      </a:r>
                      <a:endParaRPr lang="en-IE" sz="1200" b="1" dirty="0" smtClean="0"/>
                    </a:p>
                    <a:p>
                      <a:endParaRPr lang="en-IE"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 xmlns:a16="http://schemas.microsoft.com/office/drawing/2014/main" val="2464498553"/>
                  </a:ext>
                </a:extLst>
              </a:tr>
            </a:tbl>
          </a:graphicData>
        </a:graphic>
      </p:graphicFrame>
    </p:spTree>
    <p:extLst>
      <p:ext uri="{BB962C8B-B14F-4D97-AF65-F5344CB8AC3E}">
        <p14:creationId xmlns="" xmlns:p14="http://schemas.microsoft.com/office/powerpoint/2010/main" val="2583483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 Statement</a:t>
            </a:r>
            <a:endParaRPr lang="en-IE" dirty="0"/>
          </a:p>
        </p:txBody>
      </p:sp>
      <p:sp>
        <p:nvSpPr>
          <p:cNvPr id="3" name="Content Placeholder 2"/>
          <p:cNvSpPr>
            <a:spLocks noGrp="1"/>
          </p:cNvSpPr>
          <p:nvPr>
            <p:ph idx="1"/>
          </p:nvPr>
        </p:nvSpPr>
        <p:spPr/>
        <p:txBody>
          <a:bodyPr>
            <a:normAutofit/>
          </a:bodyPr>
          <a:lstStyle/>
          <a:p>
            <a:r>
              <a:rPr lang="en-IE" dirty="0" smtClean="0"/>
              <a:t>There is a deep relation between a sentence structure and the order of events. Knowing  how a sentence structure dominates in different languages  to describe the same order of events can explain the evolution of such languages. It can also help in developing sign languages and also in comparing texts from two different genres and the style of writing of the authors. There have several works related to making an annotator which can describe the relationship between temporal events and sentence structure . A better annotator will automat the process of describing the relationship between several order of events and a temporal structure . I am therefore motivated to work to make a better annotator to help in this research.</a:t>
            </a:r>
            <a:endParaRPr lang="en-IE" dirty="0" smtClean="0"/>
          </a:p>
        </p:txBody>
      </p:sp>
      <p:graphicFrame>
        <p:nvGraphicFramePr>
          <p:cNvPr id="5" name="Table 4"/>
          <p:cNvGraphicFramePr>
            <a:graphicFrameLocks noGrp="1"/>
          </p:cNvGraphicFramePr>
          <p:nvPr/>
        </p:nvGraphicFramePr>
        <p:xfrm>
          <a:off x="0" y="0"/>
          <a:ext cx="12167419" cy="385660"/>
        </p:xfrm>
        <a:graphic>
          <a:graphicData uri="http://schemas.openxmlformats.org/drawingml/2006/table">
            <a:tbl>
              <a:tblPr firstRow="1" bandRow="1">
                <a:tableStyleId>{5C22544A-7EE6-4342-B048-85BDC9FD1C3A}</a:tableStyleId>
              </a:tblPr>
              <a:tblGrid>
                <a:gridCol w="2679738"/>
                <a:gridCol w="2460853"/>
                <a:gridCol w="2747642"/>
                <a:gridCol w="4279186"/>
              </a:tblGrid>
              <a:tr h="385660">
                <a:tc>
                  <a:txBody>
                    <a:bodyPr/>
                    <a:lstStyle/>
                    <a:p>
                      <a:r>
                        <a:rPr lang="en-IE" sz="1200" dirty="0" smtClean="0"/>
                        <a:t>Student Name: </a:t>
                      </a:r>
                      <a:r>
                        <a:rPr lang="en-IE" sz="1200" dirty="0" err="1" smtClean="0"/>
                        <a:t>Abhishek</a:t>
                      </a:r>
                      <a:r>
                        <a:rPr lang="en-IE" sz="1200" baseline="0" dirty="0" smtClean="0"/>
                        <a:t> </a:t>
                      </a:r>
                      <a:r>
                        <a:rPr lang="en-IE" sz="1200" baseline="0" dirty="0" err="1" smtClean="0"/>
                        <a:t>Sarangi</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 19301428</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 Data Science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 Tim Fernando</a:t>
                      </a:r>
                      <a:endParaRPr lang="en-IE" sz="1200" dirty="0"/>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803343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Gantt chart</a:t>
            </a:r>
            <a:endParaRPr lang="en-IE" dirty="0"/>
          </a:p>
        </p:txBody>
      </p:sp>
      <p:graphicFrame>
        <p:nvGraphicFramePr>
          <p:cNvPr id="5" name="Table 4"/>
          <p:cNvGraphicFramePr>
            <a:graphicFrameLocks noGrp="1"/>
          </p:cNvGraphicFramePr>
          <p:nvPr/>
        </p:nvGraphicFramePr>
        <p:xfrm>
          <a:off x="0" y="0"/>
          <a:ext cx="12167419" cy="385660"/>
        </p:xfrm>
        <a:graphic>
          <a:graphicData uri="http://schemas.openxmlformats.org/drawingml/2006/table">
            <a:tbl>
              <a:tblPr firstRow="1" bandRow="1">
                <a:tableStyleId>{5C22544A-7EE6-4342-B048-85BDC9FD1C3A}</a:tableStyleId>
              </a:tblPr>
              <a:tblGrid>
                <a:gridCol w="2679738"/>
                <a:gridCol w="2460853"/>
                <a:gridCol w="2747642"/>
                <a:gridCol w="4279186"/>
              </a:tblGrid>
              <a:tr h="385660">
                <a:tc>
                  <a:txBody>
                    <a:bodyPr/>
                    <a:lstStyle/>
                    <a:p>
                      <a:r>
                        <a:rPr lang="en-IE" sz="1200" dirty="0" smtClean="0"/>
                        <a:t>Student Name: </a:t>
                      </a:r>
                      <a:r>
                        <a:rPr lang="en-IE" sz="1200" dirty="0" err="1" smtClean="0"/>
                        <a:t>Abhishek</a:t>
                      </a:r>
                      <a:r>
                        <a:rPr lang="en-IE" sz="1200" baseline="0" dirty="0" smtClean="0"/>
                        <a:t> </a:t>
                      </a:r>
                      <a:r>
                        <a:rPr lang="en-IE" sz="1200" baseline="0" dirty="0" err="1" smtClean="0"/>
                        <a:t>Sarangi</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 19301428</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 Data Science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 Tim Fernando</a:t>
                      </a:r>
                      <a:endParaRPr lang="en-IE" sz="1200" dirty="0"/>
                    </a:p>
                  </a:txBody>
                  <a:tcPr>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a:srcRect l="2737" t="37224" r="3006"/>
          <a:stretch>
            <a:fillRect/>
          </a:stretch>
        </p:blipFill>
        <p:spPr bwMode="auto">
          <a:xfrm>
            <a:off x="471947" y="2212259"/>
            <a:ext cx="11288309" cy="3982064"/>
          </a:xfrm>
          <a:prstGeom prst="rect">
            <a:avLst/>
          </a:prstGeom>
          <a:noFill/>
          <a:ln w="9525">
            <a:noFill/>
            <a:miter lim="800000"/>
            <a:headEnd/>
            <a:tailEnd/>
          </a:ln>
        </p:spPr>
      </p:pic>
    </p:spTree>
    <p:extLst>
      <p:ext uri="{BB962C8B-B14F-4D97-AF65-F5344CB8AC3E}">
        <p14:creationId xmlns="" xmlns:p14="http://schemas.microsoft.com/office/powerpoint/2010/main" val="3803343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Skills Required</a:t>
            </a:r>
            <a:endParaRPr lang="en-IE" dirty="0"/>
          </a:p>
        </p:txBody>
      </p:sp>
      <p:sp>
        <p:nvSpPr>
          <p:cNvPr id="3" name="Content Placeholder 2"/>
          <p:cNvSpPr>
            <a:spLocks noGrp="1"/>
          </p:cNvSpPr>
          <p:nvPr>
            <p:ph idx="1"/>
          </p:nvPr>
        </p:nvSpPr>
        <p:spPr/>
        <p:txBody>
          <a:bodyPr>
            <a:normAutofit lnSpcReduction="10000"/>
          </a:bodyPr>
          <a:lstStyle/>
          <a:p>
            <a:r>
              <a:rPr lang="en-IN" dirty="0" smtClean="0"/>
              <a:t>Technical Skills</a:t>
            </a:r>
          </a:p>
          <a:p>
            <a:pPr lvl="1"/>
            <a:r>
              <a:rPr lang="en-IN" dirty="0" smtClean="0"/>
              <a:t>R/Python Programming</a:t>
            </a:r>
          </a:p>
          <a:p>
            <a:pPr lvl="1"/>
            <a:r>
              <a:rPr lang="en-IN" dirty="0" smtClean="0"/>
              <a:t>Statistics</a:t>
            </a:r>
          </a:p>
          <a:p>
            <a:pPr lvl="1"/>
            <a:r>
              <a:rPr lang="en-IN" dirty="0" smtClean="0"/>
              <a:t>Data Science</a:t>
            </a:r>
            <a:endParaRPr lang="en-IN" dirty="0" smtClean="0"/>
          </a:p>
          <a:p>
            <a:pPr lvl="1"/>
            <a:r>
              <a:rPr lang="en-IN" dirty="0" smtClean="0"/>
              <a:t>Machine Learning</a:t>
            </a:r>
          </a:p>
          <a:p>
            <a:pPr lvl="1">
              <a:buNone/>
            </a:pPr>
            <a:endParaRPr lang="en-IN" sz="2800" dirty="0" smtClean="0"/>
          </a:p>
          <a:p>
            <a:pPr marL="228600" lvl="1">
              <a:spcBef>
                <a:spcPts val="1000"/>
              </a:spcBef>
            </a:pPr>
            <a:r>
              <a:rPr lang="en-IN" sz="2800" dirty="0" smtClean="0"/>
              <a:t>Research </a:t>
            </a:r>
            <a:r>
              <a:rPr lang="en-IN" sz="2800" dirty="0" smtClean="0"/>
              <a:t>skills</a:t>
            </a:r>
          </a:p>
          <a:p>
            <a:pPr marL="685800" lvl="2">
              <a:spcBef>
                <a:spcPts val="1000"/>
              </a:spcBef>
            </a:pPr>
            <a:r>
              <a:rPr lang="en-IN" dirty="0" smtClean="0"/>
              <a:t>Proper understanding of data.</a:t>
            </a:r>
          </a:p>
          <a:p>
            <a:pPr marL="685800" lvl="2">
              <a:spcBef>
                <a:spcPts val="1000"/>
              </a:spcBef>
            </a:pPr>
            <a:r>
              <a:rPr lang="en-IN" dirty="0" smtClean="0"/>
              <a:t>Good analysis of data.</a:t>
            </a:r>
          </a:p>
          <a:p>
            <a:pPr marL="685800" lvl="2">
              <a:spcBef>
                <a:spcPts val="1000"/>
              </a:spcBef>
            </a:pPr>
            <a:r>
              <a:rPr lang="en-IN" dirty="0" smtClean="0"/>
              <a:t>Understanding the semantic of a sentence.</a:t>
            </a:r>
          </a:p>
          <a:p>
            <a:pPr marL="685800" lvl="2">
              <a:spcBef>
                <a:spcPts val="1000"/>
              </a:spcBef>
            </a:pPr>
            <a:r>
              <a:rPr lang="en-IN" dirty="0" smtClean="0"/>
              <a:t>Good communication skills.</a:t>
            </a:r>
          </a:p>
          <a:p>
            <a:pPr marL="685800" lvl="2">
              <a:spcBef>
                <a:spcPts val="1000"/>
              </a:spcBef>
            </a:pPr>
            <a:endParaRPr lang="en-IN" dirty="0" smtClean="0"/>
          </a:p>
          <a:p>
            <a:pPr marL="228600" lvl="1">
              <a:spcBef>
                <a:spcPts val="1000"/>
              </a:spcBef>
              <a:buNone/>
            </a:pPr>
            <a:endParaRPr lang="en-IN" u="sng" dirty="0" smtClean="0"/>
          </a:p>
          <a:p>
            <a:pPr marL="685800" lvl="2">
              <a:spcBef>
                <a:spcPts val="1000"/>
              </a:spcBef>
            </a:pPr>
            <a:endParaRPr lang="en-IN" dirty="0" smtClean="0"/>
          </a:p>
          <a:p>
            <a:pPr lvl="1"/>
            <a:endParaRPr lang="en-IN" dirty="0" smtClean="0"/>
          </a:p>
          <a:p>
            <a:pPr lvl="1"/>
            <a:endParaRPr lang="en-IN" dirty="0" smtClean="0"/>
          </a:p>
          <a:p>
            <a:pPr lvl="1"/>
            <a:endParaRPr lang="en-IN" dirty="0" smtClean="0"/>
          </a:p>
          <a:p>
            <a:pPr marL="0" indent="0">
              <a:buNone/>
            </a:pPr>
            <a:endParaRPr lang="en-IE" dirty="0"/>
          </a:p>
        </p:txBody>
      </p:sp>
      <p:graphicFrame>
        <p:nvGraphicFramePr>
          <p:cNvPr id="4" name="Table 3"/>
          <p:cNvGraphicFramePr>
            <a:graphicFrameLocks noGrp="1"/>
          </p:cNvGraphicFramePr>
          <p:nvPr/>
        </p:nvGraphicFramePr>
        <p:xfrm>
          <a:off x="24581" y="-20535"/>
          <a:ext cx="12167419" cy="385660"/>
        </p:xfrm>
        <a:graphic>
          <a:graphicData uri="http://schemas.openxmlformats.org/drawingml/2006/table">
            <a:tbl>
              <a:tblPr firstRow="1" bandRow="1">
                <a:tableStyleId>{5C22544A-7EE6-4342-B048-85BDC9FD1C3A}</a:tableStyleId>
              </a:tblPr>
              <a:tblGrid>
                <a:gridCol w="2679738"/>
                <a:gridCol w="2460853"/>
                <a:gridCol w="2747642"/>
                <a:gridCol w="4279186"/>
              </a:tblGrid>
              <a:tr h="385660">
                <a:tc>
                  <a:txBody>
                    <a:bodyPr/>
                    <a:lstStyle/>
                    <a:p>
                      <a:r>
                        <a:rPr lang="en-IE" sz="1200" dirty="0" smtClean="0"/>
                        <a:t>Student Name: </a:t>
                      </a:r>
                      <a:r>
                        <a:rPr lang="en-IE" sz="1200" dirty="0" err="1" smtClean="0"/>
                        <a:t>Abhishek</a:t>
                      </a:r>
                      <a:r>
                        <a:rPr lang="en-IE" sz="1200" baseline="0" dirty="0" smtClean="0"/>
                        <a:t> </a:t>
                      </a:r>
                      <a:r>
                        <a:rPr lang="en-IE" sz="1200" baseline="0" dirty="0" err="1" smtClean="0"/>
                        <a:t>Sarangi</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 19301428</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 Data Science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 Tim Fernando</a:t>
                      </a:r>
                      <a:endParaRPr lang="en-IE" sz="1200" dirty="0"/>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016689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E" dirty="0"/>
          </a:p>
        </p:txBody>
      </p:sp>
      <p:sp>
        <p:nvSpPr>
          <p:cNvPr id="3" name="Content Placeholder 2"/>
          <p:cNvSpPr>
            <a:spLocks noGrp="1"/>
          </p:cNvSpPr>
          <p:nvPr>
            <p:ph idx="1"/>
          </p:nvPr>
        </p:nvSpPr>
        <p:spPr/>
        <p:txBody>
          <a:bodyPr>
            <a:normAutofit/>
          </a:bodyPr>
          <a:lstStyle/>
          <a:p>
            <a:r>
              <a:rPr lang="en-US" sz="2000" dirty="0" smtClean="0"/>
              <a:t>Allen, J. F. (1984). Towards a general theory of action </a:t>
            </a:r>
            <a:r>
              <a:rPr lang="en-US" sz="2000" dirty="0" err="1" smtClean="0"/>
              <a:t>andtime.Artificial</a:t>
            </a:r>
            <a:r>
              <a:rPr lang="en-US" sz="2000" dirty="0" smtClean="0"/>
              <a:t> intelligence, 23(2):123–154</a:t>
            </a:r>
            <a:r>
              <a:rPr lang="en-US" sz="2000" dirty="0" smtClean="0"/>
              <a:t>.</a:t>
            </a:r>
          </a:p>
          <a:p>
            <a:r>
              <a:rPr lang="en-US" sz="2000" dirty="0" err="1" smtClean="0"/>
              <a:t>Bethard</a:t>
            </a:r>
            <a:r>
              <a:rPr lang="en-US" sz="2000" dirty="0" smtClean="0"/>
              <a:t>, S., </a:t>
            </a:r>
            <a:r>
              <a:rPr lang="en-US" sz="2000" dirty="0" err="1" smtClean="0"/>
              <a:t>Derczynski</a:t>
            </a:r>
            <a:r>
              <a:rPr lang="en-US" sz="2000" dirty="0" smtClean="0"/>
              <a:t>, L., </a:t>
            </a:r>
            <a:r>
              <a:rPr lang="en-US" sz="2000" dirty="0" err="1" smtClean="0"/>
              <a:t>Savova</a:t>
            </a:r>
            <a:r>
              <a:rPr lang="en-US" sz="2000" dirty="0" smtClean="0"/>
              <a:t>, G., </a:t>
            </a:r>
            <a:r>
              <a:rPr lang="en-US" sz="2000" dirty="0" err="1" smtClean="0"/>
              <a:t>Pustejovsky</a:t>
            </a:r>
            <a:r>
              <a:rPr lang="en-US" sz="2000" dirty="0" smtClean="0"/>
              <a:t>, </a:t>
            </a:r>
            <a:r>
              <a:rPr lang="en-US" sz="2000" dirty="0" err="1" smtClean="0"/>
              <a:t>J.,and</a:t>
            </a:r>
            <a:r>
              <a:rPr lang="en-US" sz="2000" dirty="0" smtClean="0"/>
              <a:t> </a:t>
            </a:r>
            <a:r>
              <a:rPr lang="en-US" sz="2000" dirty="0" err="1" smtClean="0"/>
              <a:t>Verhagen</a:t>
            </a:r>
            <a:r>
              <a:rPr lang="en-US" sz="2000" dirty="0" smtClean="0"/>
              <a:t>, M. (2015). Semeval-2015 task 6: </a:t>
            </a:r>
            <a:r>
              <a:rPr lang="en-US" sz="2000" dirty="0" smtClean="0"/>
              <a:t>Clinical </a:t>
            </a:r>
            <a:r>
              <a:rPr lang="en-US" sz="2000" dirty="0" err="1" smtClean="0"/>
              <a:t>tempeval</a:t>
            </a:r>
            <a:r>
              <a:rPr lang="en-US" sz="2000" dirty="0" smtClean="0"/>
              <a:t>. </a:t>
            </a:r>
            <a:r>
              <a:rPr lang="en-US" sz="2000" dirty="0" err="1" smtClean="0"/>
              <a:t>InSemEval</a:t>
            </a:r>
            <a:r>
              <a:rPr lang="en-US" sz="2000" dirty="0" smtClean="0"/>
              <a:t>@ NAACL-HLT, pages 806–814</a:t>
            </a:r>
            <a:r>
              <a:rPr lang="en-US" sz="2000" dirty="0" smtClean="0"/>
              <a:t>.</a:t>
            </a:r>
          </a:p>
          <a:p>
            <a:r>
              <a:rPr lang="en-US" sz="2000" dirty="0" err="1" smtClean="0"/>
              <a:t>Bethard</a:t>
            </a:r>
            <a:r>
              <a:rPr lang="en-US" sz="2000" dirty="0" smtClean="0"/>
              <a:t>, S., </a:t>
            </a:r>
            <a:r>
              <a:rPr lang="en-US" sz="2000" dirty="0" err="1" smtClean="0"/>
              <a:t>Savova</a:t>
            </a:r>
            <a:r>
              <a:rPr lang="en-US" sz="2000" dirty="0" smtClean="0"/>
              <a:t>, G., Chen, W.-T., </a:t>
            </a:r>
            <a:r>
              <a:rPr lang="en-US" sz="2000" dirty="0" err="1" smtClean="0"/>
              <a:t>Derczynski</a:t>
            </a:r>
            <a:r>
              <a:rPr lang="en-US" sz="2000" dirty="0" smtClean="0"/>
              <a:t>, </a:t>
            </a:r>
            <a:r>
              <a:rPr lang="en-US" sz="2000" dirty="0" err="1" smtClean="0"/>
              <a:t>L.,Pustejovsky</a:t>
            </a:r>
            <a:r>
              <a:rPr lang="en-US" sz="2000" dirty="0" smtClean="0"/>
              <a:t>, J., and </a:t>
            </a:r>
            <a:r>
              <a:rPr lang="en-US" sz="2000" dirty="0" err="1" smtClean="0"/>
              <a:t>Verhagen</a:t>
            </a:r>
            <a:r>
              <a:rPr lang="en-US" sz="2000" dirty="0" smtClean="0"/>
              <a:t>, M. (2016). Semeval-2016 task 12: Clinical </a:t>
            </a:r>
            <a:r>
              <a:rPr lang="en-US" sz="2000" dirty="0" err="1" smtClean="0"/>
              <a:t>tempeval.Proceedings</a:t>
            </a:r>
            <a:r>
              <a:rPr lang="en-US" sz="2000" dirty="0" smtClean="0"/>
              <a:t> of Se-</a:t>
            </a:r>
            <a:r>
              <a:rPr lang="en-US" sz="2000" dirty="0" err="1" smtClean="0"/>
              <a:t>mEval</a:t>
            </a:r>
            <a:r>
              <a:rPr lang="en-US" sz="2000" dirty="0" smtClean="0"/>
              <a:t>, pages 1052–1062</a:t>
            </a:r>
            <a:r>
              <a:rPr lang="en-US" sz="2000" dirty="0" smtClean="0"/>
              <a:t>.</a:t>
            </a:r>
          </a:p>
          <a:p>
            <a:r>
              <a:rPr lang="en-US" sz="2000" dirty="0" err="1" smtClean="0"/>
              <a:t>Styler</a:t>
            </a:r>
            <a:r>
              <a:rPr lang="en-US" sz="2000" dirty="0" smtClean="0"/>
              <a:t> IV, W. F., </a:t>
            </a:r>
            <a:r>
              <a:rPr lang="en-US" sz="2000" dirty="0" err="1" smtClean="0"/>
              <a:t>Bethard</a:t>
            </a:r>
            <a:r>
              <a:rPr lang="en-US" sz="2000" dirty="0" smtClean="0"/>
              <a:t>, S., </a:t>
            </a:r>
            <a:r>
              <a:rPr lang="en-US" sz="2000" dirty="0" err="1" smtClean="0"/>
              <a:t>Finan</a:t>
            </a:r>
            <a:r>
              <a:rPr lang="en-US" sz="2000" dirty="0" smtClean="0"/>
              <a:t>, S., Palmer, M., </a:t>
            </a:r>
            <a:r>
              <a:rPr lang="en-US" sz="2000" dirty="0" err="1" smtClean="0"/>
              <a:t>Prad-han</a:t>
            </a:r>
            <a:r>
              <a:rPr lang="en-US" sz="2000" dirty="0" smtClean="0"/>
              <a:t>, S., de </a:t>
            </a:r>
            <a:r>
              <a:rPr lang="en-US" sz="2000" dirty="0" err="1" smtClean="0"/>
              <a:t>Groen</a:t>
            </a:r>
            <a:r>
              <a:rPr lang="en-US" sz="2000" dirty="0" smtClean="0"/>
              <a:t>, P. C., Erickson, B., Miller, T., </a:t>
            </a:r>
            <a:r>
              <a:rPr lang="en-US" sz="2000" dirty="0" err="1" smtClean="0"/>
              <a:t>Lin,C</a:t>
            </a:r>
            <a:r>
              <a:rPr lang="en-US" sz="2000" dirty="0" smtClean="0"/>
              <a:t>., </a:t>
            </a:r>
            <a:r>
              <a:rPr lang="en-US" sz="2000" dirty="0" err="1" smtClean="0"/>
              <a:t>Savova</a:t>
            </a:r>
            <a:r>
              <a:rPr lang="en-US" sz="2000" dirty="0" smtClean="0"/>
              <a:t>, G., et al. (2014). Temporal annotation </a:t>
            </a:r>
            <a:r>
              <a:rPr lang="en-US" sz="2000" dirty="0" err="1" smtClean="0"/>
              <a:t>inthe</a:t>
            </a:r>
            <a:r>
              <a:rPr lang="en-US" sz="2000" dirty="0" smtClean="0"/>
              <a:t> clinical </a:t>
            </a:r>
            <a:r>
              <a:rPr lang="en-US" sz="2000" dirty="0" err="1" smtClean="0"/>
              <a:t>domain.Transactions</a:t>
            </a:r>
            <a:r>
              <a:rPr lang="en-US" sz="2000" dirty="0" smtClean="0"/>
              <a:t> of the Association </a:t>
            </a:r>
            <a:r>
              <a:rPr lang="en-US" sz="2000" dirty="0" err="1" smtClean="0"/>
              <a:t>forComputational</a:t>
            </a:r>
            <a:r>
              <a:rPr lang="en-US" sz="2000" dirty="0" smtClean="0"/>
              <a:t> Linguistics, 2:143–154</a:t>
            </a:r>
            <a:r>
              <a:rPr lang="en-US" sz="2000" dirty="0" smtClean="0"/>
              <a:t>.</a:t>
            </a:r>
          </a:p>
          <a:p>
            <a:r>
              <a:rPr lang="en-US" sz="2000" dirty="0" smtClean="0"/>
              <a:t>Yoshikawa, K., Riedel, S., </a:t>
            </a:r>
            <a:r>
              <a:rPr lang="en-US" sz="2000" dirty="0" err="1" smtClean="0"/>
              <a:t>Asahara</a:t>
            </a:r>
            <a:r>
              <a:rPr lang="en-US" sz="2000" dirty="0" smtClean="0"/>
              <a:t>, M., and </a:t>
            </a:r>
            <a:r>
              <a:rPr lang="en-US" sz="2000" dirty="0" err="1" smtClean="0"/>
              <a:t>Matsumoto,Y</a:t>
            </a:r>
            <a:r>
              <a:rPr lang="en-US" sz="2000" dirty="0" smtClean="0"/>
              <a:t>. (2009). Jointly identifying temporal relations </a:t>
            </a:r>
            <a:r>
              <a:rPr lang="en-US" sz="2000" dirty="0" err="1" smtClean="0"/>
              <a:t>withmarkov</a:t>
            </a:r>
            <a:r>
              <a:rPr lang="en-US" sz="2000" dirty="0" smtClean="0"/>
              <a:t> logic. </a:t>
            </a:r>
            <a:r>
              <a:rPr lang="en-US" sz="2000" dirty="0" err="1" smtClean="0"/>
              <a:t>InProceedings</a:t>
            </a:r>
            <a:r>
              <a:rPr lang="en-US" sz="2000" dirty="0" smtClean="0"/>
              <a:t> of the Joint Conference </a:t>
            </a:r>
            <a:r>
              <a:rPr lang="en-US" sz="2000" dirty="0" err="1" smtClean="0"/>
              <a:t>ofthe</a:t>
            </a:r>
            <a:r>
              <a:rPr lang="en-US" sz="2000" dirty="0" smtClean="0"/>
              <a:t> 47th Annual Meeting of the ACL and the 4th </a:t>
            </a:r>
            <a:r>
              <a:rPr lang="en-US" sz="2000" dirty="0" err="1" smtClean="0"/>
              <a:t>Interna-tional</a:t>
            </a:r>
            <a:r>
              <a:rPr lang="en-US" sz="2000" dirty="0" smtClean="0"/>
              <a:t> Joint Conference on Natural Language </a:t>
            </a:r>
            <a:r>
              <a:rPr lang="en-US" sz="2000" dirty="0" err="1" smtClean="0"/>
              <a:t>Processingof</a:t>
            </a:r>
            <a:r>
              <a:rPr lang="en-US" sz="2000" dirty="0" smtClean="0"/>
              <a:t> the AFNLP: Volume 1-Volume 1, pages 405–413. As-</a:t>
            </a:r>
            <a:r>
              <a:rPr lang="en-US" sz="2000" dirty="0" err="1" smtClean="0"/>
              <a:t>sociation</a:t>
            </a:r>
            <a:r>
              <a:rPr lang="en-US" sz="2000" dirty="0" smtClean="0"/>
              <a:t> for Computational Linguistics.</a:t>
            </a:r>
          </a:p>
          <a:p>
            <a:endParaRPr lang="en-IE" sz="2000" i="1" dirty="0" smtClean="0"/>
          </a:p>
        </p:txBody>
      </p:sp>
      <p:graphicFrame>
        <p:nvGraphicFramePr>
          <p:cNvPr id="4" name="Table 3"/>
          <p:cNvGraphicFramePr>
            <a:graphicFrameLocks noGrp="1"/>
          </p:cNvGraphicFramePr>
          <p:nvPr/>
        </p:nvGraphicFramePr>
        <p:xfrm>
          <a:off x="24581" y="0"/>
          <a:ext cx="12167419" cy="385660"/>
        </p:xfrm>
        <a:graphic>
          <a:graphicData uri="http://schemas.openxmlformats.org/drawingml/2006/table">
            <a:tbl>
              <a:tblPr firstRow="1" bandRow="1">
                <a:tableStyleId>{5C22544A-7EE6-4342-B048-85BDC9FD1C3A}</a:tableStyleId>
              </a:tblPr>
              <a:tblGrid>
                <a:gridCol w="2679738"/>
                <a:gridCol w="2460853"/>
                <a:gridCol w="2747642"/>
                <a:gridCol w="4279186"/>
              </a:tblGrid>
              <a:tr h="385660">
                <a:tc>
                  <a:txBody>
                    <a:bodyPr/>
                    <a:lstStyle/>
                    <a:p>
                      <a:r>
                        <a:rPr lang="en-IE" sz="1200" dirty="0" smtClean="0"/>
                        <a:t>Student Name: </a:t>
                      </a:r>
                      <a:r>
                        <a:rPr lang="en-IE" sz="1200" dirty="0" err="1" smtClean="0"/>
                        <a:t>Abhishek</a:t>
                      </a:r>
                      <a:r>
                        <a:rPr lang="en-IE" sz="1200" baseline="0" dirty="0" smtClean="0"/>
                        <a:t> </a:t>
                      </a:r>
                      <a:r>
                        <a:rPr lang="en-IE" sz="1200" baseline="0" dirty="0" err="1" smtClean="0"/>
                        <a:t>Sarangi</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 19301428</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 Data Science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 Tim Fernando</a:t>
                      </a:r>
                      <a:endParaRPr lang="en-IE" sz="1200" dirty="0"/>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169094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E" dirty="0"/>
          </a:p>
        </p:txBody>
      </p:sp>
      <p:sp>
        <p:nvSpPr>
          <p:cNvPr id="3" name="Content Placeholder 2"/>
          <p:cNvSpPr>
            <a:spLocks noGrp="1"/>
          </p:cNvSpPr>
          <p:nvPr>
            <p:ph idx="1"/>
          </p:nvPr>
        </p:nvSpPr>
        <p:spPr>
          <a:xfrm>
            <a:off x="838200" y="1690688"/>
            <a:ext cx="10515600" cy="4884283"/>
          </a:xfrm>
        </p:spPr>
        <p:txBody>
          <a:bodyPr>
            <a:noAutofit/>
          </a:bodyPr>
          <a:lstStyle/>
          <a:p>
            <a:r>
              <a:rPr lang="en-US" sz="2000" dirty="0" err="1" smtClean="0"/>
              <a:t>Altenberg</a:t>
            </a:r>
            <a:r>
              <a:rPr lang="en-US" sz="2000" dirty="0" smtClean="0"/>
              <a:t>, Bengt1984Causal linking in spoken and written </a:t>
            </a:r>
            <a:r>
              <a:rPr lang="en-US" sz="2000" dirty="0" err="1" smtClean="0"/>
              <a:t>English.Studia</a:t>
            </a:r>
            <a:r>
              <a:rPr lang="en-US" sz="2000" dirty="0" smtClean="0"/>
              <a:t> Linguistica38, 20–69.Backhaus, Klaus, Bernd </a:t>
            </a:r>
            <a:r>
              <a:rPr lang="en-US" sz="2000" dirty="0" err="1" smtClean="0"/>
              <a:t>Erichson</a:t>
            </a:r>
            <a:r>
              <a:rPr lang="en-US" sz="2000" dirty="0" smtClean="0"/>
              <a:t>, </a:t>
            </a:r>
            <a:r>
              <a:rPr lang="en-US" sz="2000" dirty="0" err="1" smtClean="0"/>
              <a:t>Wul</a:t>
            </a:r>
            <a:r>
              <a:rPr lang="en-US" sz="2000" dirty="0" smtClean="0"/>
              <a:t>¤ </a:t>
            </a:r>
            <a:r>
              <a:rPr lang="en-US" sz="2000" dirty="0" err="1" smtClean="0"/>
              <a:t>Plinke</a:t>
            </a:r>
            <a:r>
              <a:rPr lang="en-US" sz="2000" dirty="0" smtClean="0"/>
              <a:t>, and Rolf Weiber2006Multivariate </a:t>
            </a:r>
            <a:r>
              <a:rPr lang="en-US" sz="2000" dirty="0" err="1" smtClean="0"/>
              <a:t>Analysemethoden</a:t>
            </a:r>
            <a:r>
              <a:rPr lang="en-US" sz="2000" dirty="0" smtClean="0"/>
              <a:t>. </a:t>
            </a:r>
            <a:r>
              <a:rPr lang="en-US" sz="2000" dirty="0" err="1" smtClean="0"/>
              <a:t>Eine</a:t>
            </a:r>
            <a:r>
              <a:rPr lang="en-US" sz="2000" dirty="0" smtClean="0"/>
              <a:t> </a:t>
            </a:r>
            <a:r>
              <a:rPr lang="en-US" sz="2000" dirty="0" err="1" smtClean="0"/>
              <a:t>anwendungsorientierte</a:t>
            </a:r>
            <a:r>
              <a:rPr lang="en-US" sz="2000" dirty="0" smtClean="0"/>
              <a:t> </a:t>
            </a:r>
            <a:r>
              <a:rPr lang="en-US" sz="2000" dirty="0" err="1" smtClean="0"/>
              <a:t>Einfu</a:t>
            </a:r>
            <a:r>
              <a:rPr lang="en-US" sz="2000" dirty="0" smtClean="0"/>
              <a:t> ̈</a:t>
            </a:r>
            <a:r>
              <a:rPr lang="en-US" sz="2000" dirty="0" err="1" smtClean="0"/>
              <a:t>hrung</a:t>
            </a:r>
            <a:r>
              <a:rPr lang="en-US" sz="2000" dirty="0" smtClean="0"/>
              <a:t>. </a:t>
            </a:r>
            <a:r>
              <a:rPr lang="en-US" sz="2000" dirty="0" err="1" smtClean="0"/>
              <a:t>Ber-lin</a:t>
            </a:r>
            <a:r>
              <a:rPr lang="en-US" sz="2000" dirty="0" smtClean="0"/>
              <a:t>: Springer. [11th. edition</a:t>
            </a:r>
            <a:r>
              <a:rPr lang="en-US" sz="2000" dirty="0" smtClean="0"/>
              <a:t>].</a:t>
            </a:r>
          </a:p>
          <a:p>
            <a:r>
              <a:rPr lang="en-US" sz="2000" dirty="0" smtClean="0"/>
              <a:t>Clark, Eve V.1971On the acquisition of the meaning </a:t>
            </a:r>
            <a:r>
              <a:rPr lang="en-US" sz="2000" dirty="0" err="1" smtClean="0"/>
              <a:t>ofafterandbefore.Journal</a:t>
            </a:r>
            <a:r>
              <a:rPr lang="en-US" sz="2000" dirty="0" smtClean="0"/>
              <a:t> of </a:t>
            </a:r>
            <a:r>
              <a:rPr lang="en-US" sz="2000" dirty="0" err="1" smtClean="0"/>
              <a:t>VerbalLearning</a:t>
            </a:r>
            <a:r>
              <a:rPr lang="en-US" sz="2000" dirty="0" smtClean="0"/>
              <a:t> and Verbal Behavior10, 266–75.1973How children describe time and order. In Charles A. Ferguson and Dan </a:t>
            </a:r>
            <a:r>
              <a:rPr lang="en-US" sz="2000" dirty="0" err="1" smtClean="0"/>
              <a:t>I.Slobin</a:t>
            </a:r>
            <a:r>
              <a:rPr lang="en-US" sz="2000" dirty="0" smtClean="0"/>
              <a:t> (eds.),Studies of Child Language Development. New York: </a:t>
            </a:r>
            <a:r>
              <a:rPr lang="en-US" sz="2000" dirty="0" err="1" smtClean="0"/>
              <a:t>Holt,Rinehart</a:t>
            </a:r>
            <a:r>
              <a:rPr lang="en-US" sz="2000" dirty="0" smtClean="0"/>
              <a:t> and Winston, </a:t>
            </a:r>
            <a:r>
              <a:rPr lang="en-US" sz="2000" dirty="0" smtClean="0"/>
              <a:t>585–606.</a:t>
            </a:r>
          </a:p>
          <a:p>
            <a:r>
              <a:rPr lang="en-US" sz="2000" dirty="0" smtClean="0"/>
              <a:t>MacDonald, Maryellen C., Neal J. </a:t>
            </a:r>
            <a:r>
              <a:rPr lang="en-US" sz="2000" dirty="0" err="1" smtClean="0"/>
              <a:t>Pearlmutter</a:t>
            </a:r>
            <a:r>
              <a:rPr lang="en-US" sz="2000" dirty="0" smtClean="0"/>
              <a:t>, and Mark S. Seidenberg1994The lexical nature of syntactic ambiguity </a:t>
            </a:r>
            <a:r>
              <a:rPr lang="en-US" sz="2000" dirty="0" err="1" smtClean="0"/>
              <a:t>resolution.Psychological</a:t>
            </a:r>
            <a:r>
              <a:rPr lang="en-US" sz="2000" dirty="0" smtClean="0"/>
              <a:t> Review191, </a:t>
            </a:r>
            <a:r>
              <a:rPr lang="en-US" sz="2000" dirty="0" smtClean="0"/>
              <a:t>676–703.</a:t>
            </a:r>
          </a:p>
          <a:p>
            <a:r>
              <a:rPr lang="vi-VN" sz="2000" dirty="0" smtClean="0">
                <a:latin typeface="Calibri" pitchFamily="34" charset="0"/>
              </a:rPr>
              <a:t>Thompson, Sandra A.1985Grammar and written discourse. </a:t>
            </a:r>
            <a:r>
              <a:rPr lang="vi-VN" sz="2000" dirty="0" smtClean="0">
                <a:latin typeface="Calibri" pitchFamily="34" charset="0"/>
              </a:rPr>
              <a:t>Initial and final purpose clauses in English.In Talmy Givo ́n (ed.),Quantified Studies in Discourse.Special issue ofText5, 55–84</a:t>
            </a:r>
            <a:r>
              <a:rPr lang="vi-VN" sz="2000" dirty="0" smtClean="0">
                <a:latin typeface="Calibri" pitchFamily="34" charset="0"/>
              </a:rPr>
              <a:t>.</a:t>
            </a:r>
            <a:endParaRPr lang="en-US" sz="2000" dirty="0" smtClean="0">
              <a:latin typeface="Calibri" pitchFamily="34" charset="0"/>
            </a:endParaRPr>
          </a:p>
          <a:p>
            <a:r>
              <a:rPr lang="en-US" sz="2000" dirty="0" err="1" smtClean="0"/>
              <a:t>Verstraete</a:t>
            </a:r>
            <a:r>
              <a:rPr lang="en-US" sz="2000" dirty="0" smtClean="0"/>
              <a:t>, Jean-Christophe2004Initial and final position of adverbial clauses in English: the </a:t>
            </a:r>
            <a:r>
              <a:rPr lang="en-US" sz="2000" dirty="0" err="1" smtClean="0"/>
              <a:t>constructionalbasis</a:t>
            </a:r>
            <a:r>
              <a:rPr lang="en-US" sz="2000" dirty="0" smtClean="0"/>
              <a:t> of the </a:t>
            </a:r>
            <a:r>
              <a:rPr lang="en-US" sz="2000" dirty="0" err="1" smtClean="0"/>
              <a:t>discoursive</a:t>
            </a:r>
            <a:r>
              <a:rPr lang="en-US" sz="2000" dirty="0" smtClean="0"/>
              <a:t> and syntactic di¤erences.Linguistics42, 819–853.</a:t>
            </a:r>
            <a:r>
              <a:rPr lang="en-IE" sz="2400" dirty="0"/>
              <a:t/>
            </a:r>
            <a:br>
              <a:rPr lang="en-IE" sz="2400" dirty="0"/>
            </a:br>
            <a:endParaRPr lang="en-IE" sz="2200" dirty="0"/>
          </a:p>
        </p:txBody>
      </p:sp>
      <p:graphicFrame>
        <p:nvGraphicFramePr>
          <p:cNvPr id="4" name="Table 3"/>
          <p:cNvGraphicFramePr>
            <a:graphicFrameLocks noGrp="1"/>
          </p:cNvGraphicFramePr>
          <p:nvPr/>
        </p:nvGraphicFramePr>
        <p:xfrm>
          <a:off x="24581" y="0"/>
          <a:ext cx="12167419" cy="385660"/>
        </p:xfrm>
        <a:graphic>
          <a:graphicData uri="http://schemas.openxmlformats.org/drawingml/2006/table">
            <a:tbl>
              <a:tblPr firstRow="1" bandRow="1">
                <a:tableStyleId>{5C22544A-7EE6-4342-B048-85BDC9FD1C3A}</a:tableStyleId>
              </a:tblPr>
              <a:tblGrid>
                <a:gridCol w="2679738"/>
                <a:gridCol w="2460853"/>
                <a:gridCol w="2747642"/>
                <a:gridCol w="4279186"/>
              </a:tblGrid>
              <a:tr h="385660">
                <a:tc>
                  <a:txBody>
                    <a:bodyPr/>
                    <a:lstStyle/>
                    <a:p>
                      <a:r>
                        <a:rPr lang="en-IE" sz="1200" dirty="0" smtClean="0"/>
                        <a:t>Student Name: </a:t>
                      </a:r>
                      <a:r>
                        <a:rPr lang="en-IE" sz="1200" dirty="0" err="1" smtClean="0"/>
                        <a:t>Abhishek</a:t>
                      </a:r>
                      <a:r>
                        <a:rPr lang="en-IE" sz="1200" baseline="0" dirty="0" smtClean="0"/>
                        <a:t> </a:t>
                      </a:r>
                      <a:r>
                        <a:rPr lang="en-IE" sz="1200" baseline="0" dirty="0" err="1" smtClean="0"/>
                        <a:t>Sarangi</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 19301428</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 Data Science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 Tim Fernando</a:t>
                      </a:r>
                      <a:endParaRPr lang="en-IE" sz="1200" dirty="0"/>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544614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Ethics Statement</a:t>
            </a:r>
            <a:endParaRPr lang="en-IE" dirty="0"/>
          </a:p>
        </p:txBody>
      </p:sp>
      <p:sp>
        <p:nvSpPr>
          <p:cNvPr id="3" name="Content Placeholder 2"/>
          <p:cNvSpPr>
            <a:spLocks noGrp="1"/>
          </p:cNvSpPr>
          <p:nvPr>
            <p:ph idx="1"/>
          </p:nvPr>
        </p:nvSpPr>
        <p:spPr/>
        <p:txBody>
          <a:bodyPr/>
          <a:lstStyle/>
          <a:p>
            <a:pPr marL="0" indent="0">
              <a:buNone/>
            </a:pPr>
            <a:r>
              <a:rPr lang="en-IN" dirty="0" smtClean="0"/>
              <a:t>No, </a:t>
            </a:r>
            <a:r>
              <a:rPr lang="en-IN" dirty="0" smtClean="0"/>
              <a:t>I </a:t>
            </a:r>
            <a:r>
              <a:rPr lang="en-IN" dirty="0" smtClean="0"/>
              <a:t>would not </a:t>
            </a:r>
            <a:r>
              <a:rPr lang="en-IN" dirty="0" smtClean="0"/>
              <a:t>need to make an ethics application. </a:t>
            </a:r>
            <a:endParaRPr lang="en-IE" dirty="0"/>
          </a:p>
        </p:txBody>
      </p:sp>
      <p:graphicFrame>
        <p:nvGraphicFramePr>
          <p:cNvPr id="4" name="Table 3"/>
          <p:cNvGraphicFramePr>
            <a:graphicFrameLocks noGrp="1"/>
          </p:cNvGraphicFramePr>
          <p:nvPr/>
        </p:nvGraphicFramePr>
        <p:xfrm>
          <a:off x="24581" y="-20535"/>
          <a:ext cx="12167419" cy="385660"/>
        </p:xfrm>
        <a:graphic>
          <a:graphicData uri="http://schemas.openxmlformats.org/drawingml/2006/table">
            <a:tbl>
              <a:tblPr firstRow="1" bandRow="1">
                <a:tableStyleId>{5C22544A-7EE6-4342-B048-85BDC9FD1C3A}</a:tableStyleId>
              </a:tblPr>
              <a:tblGrid>
                <a:gridCol w="2679738"/>
                <a:gridCol w="2460853"/>
                <a:gridCol w="2747642"/>
                <a:gridCol w="4279186"/>
              </a:tblGrid>
              <a:tr h="385660">
                <a:tc>
                  <a:txBody>
                    <a:bodyPr/>
                    <a:lstStyle/>
                    <a:p>
                      <a:r>
                        <a:rPr lang="en-IE" sz="1200" dirty="0" smtClean="0"/>
                        <a:t>Student Name: </a:t>
                      </a:r>
                      <a:r>
                        <a:rPr lang="en-IE" sz="1200" dirty="0" err="1" smtClean="0"/>
                        <a:t>Abhishek</a:t>
                      </a:r>
                      <a:r>
                        <a:rPr lang="en-IE" sz="1200" baseline="0" dirty="0" smtClean="0"/>
                        <a:t> </a:t>
                      </a:r>
                      <a:r>
                        <a:rPr lang="en-IE" sz="1200" baseline="0" dirty="0" err="1" smtClean="0"/>
                        <a:t>Sarangi</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 19301428</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Stream: Data Science</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 Tim Fernando</a:t>
                      </a:r>
                      <a:endParaRPr lang="en-IE" sz="1200" dirty="0"/>
                    </a:p>
                  </a:txBody>
                  <a:tcP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16566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D08481669F24B911541877B00EA56" ma:contentTypeVersion="11" ma:contentTypeDescription="Create a new document." ma:contentTypeScope="" ma:versionID="ef013f837b056310554dc5fa8762e1f0">
  <xsd:schema xmlns:xsd="http://www.w3.org/2001/XMLSchema" xmlns:xs="http://www.w3.org/2001/XMLSchema" xmlns:p="http://schemas.microsoft.com/office/2006/metadata/properties" xmlns:ns3="672c3fab-c2db-45d2-8419-eceb8d363d0e" xmlns:ns4="0e30c65c-6e33-443c-80c9-c0888edcf3c4" targetNamespace="http://schemas.microsoft.com/office/2006/metadata/properties" ma:root="true" ma:fieldsID="ae17cf1e7df452b37288a15f8ef0a808" ns3:_="" ns4:_="">
    <xsd:import namespace="672c3fab-c2db-45d2-8419-eceb8d363d0e"/>
    <xsd:import namespace="0e30c65c-6e33-443c-80c9-c0888edcf3c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2c3fab-c2db-45d2-8419-eceb8d363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30c65c-6e33-443c-80c9-c0888edcf3c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BBE97C-7F32-479A-B45F-179B250D19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2c3fab-c2db-45d2-8419-eceb8d363d0e"/>
    <ds:schemaRef ds:uri="0e30c65c-6e33-443c-80c9-c0888edcf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6145F6-B3BF-4D49-92F0-74C8CCA6E2DB}">
  <ds:schemaRefs>
    <ds:schemaRef ds:uri="http://schemas.microsoft.com/office/2006/metadata/properties"/>
    <ds:schemaRef ds:uri="http://purl.org/dc/terms/"/>
    <ds:schemaRef ds:uri="http://schemas.openxmlformats.org/package/2006/metadata/core-properties"/>
    <ds:schemaRef ds:uri="0e30c65c-6e33-443c-80c9-c0888edcf3c4"/>
    <ds:schemaRef ds:uri="http://purl.org/dc/dcmitype/"/>
    <ds:schemaRef ds:uri="http://schemas.microsoft.com/office/2006/documentManagement/types"/>
    <ds:schemaRef ds:uri="http://purl.org/dc/elements/1.1/"/>
    <ds:schemaRef ds:uri="http://schemas.microsoft.com/office/infopath/2007/PartnerControls"/>
    <ds:schemaRef ds:uri="672c3fab-c2db-45d2-8419-eceb8d363d0e"/>
    <ds:schemaRef ds:uri="http://www.w3.org/XML/1998/namespace"/>
  </ds:schemaRefs>
</ds:datastoreItem>
</file>

<file path=customXml/itemProps3.xml><?xml version="1.0" encoding="utf-8"?>
<ds:datastoreItem xmlns:ds="http://schemas.openxmlformats.org/officeDocument/2006/customXml" ds:itemID="{C2F17B56-0A23-4DC0-B2B6-31728CA03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16642</TotalTime>
  <Words>910</Words>
  <Application>Microsoft Office PowerPoint</Application>
  <PresentationFormat>Custom</PresentationFormat>
  <Paragraphs>91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MEASURING SEQUENCE ICONICITY</vt:lpstr>
      <vt:lpstr>Slide 2</vt:lpstr>
      <vt:lpstr>Motivation Statement</vt:lpstr>
      <vt:lpstr>Gantt chart</vt:lpstr>
      <vt:lpstr>Skills Required</vt:lpstr>
      <vt:lpstr>References</vt:lpstr>
      <vt:lpstr>References</vt:lpstr>
      <vt:lpstr>Ethics Statement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McKenna</dc:creator>
  <cp:lastModifiedBy>Abhishek</cp:lastModifiedBy>
  <cp:revision>207</cp:revision>
  <dcterms:created xsi:type="dcterms:W3CDTF">2017-01-17T14:30:57Z</dcterms:created>
  <dcterms:modified xsi:type="dcterms:W3CDTF">2020-01-05T01:32:22Z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0x010100A36D08481669F24B911541877B00EA56</vt:lpwstr>
  </property>
</Properties>
</file>