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67" r:id="rId3"/>
    <p:sldId id="277" r:id="rId4"/>
    <p:sldId id="256" r:id="rId5"/>
    <p:sldId id="257" r:id="rId6"/>
    <p:sldId id="275" r:id="rId7"/>
    <p:sldId id="278" r:id="rId8"/>
    <p:sldId id="271" r:id="rId9"/>
    <p:sldId id="276" r:id="rId10"/>
    <p:sldId id="259" r:id="rId11"/>
    <p:sldId id="261" r:id="rId12"/>
    <p:sldId id="270" r:id="rId13"/>
    <p:sldId id="272" r:id="rId14"/>
    <p:sldId id="268" r:id="rId15"/>
    <p:sldId id="274" r:id="rId16"/>
    <p:sldId id="269" r:id="rId17"/>
    <p:sldId id="266" r:id="rId18"/>
    <p:sldId id="264" r:id="rId19"/>
    <p:sldId id="26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5889" autoAdjust="0"/>
  </p:normalViewPr>
  <p:slideViewPr>
    <p:cSldViewPr snapToGrid="0">
      <p:cViewPr varScale="1">
        <p:scale>
          <a:sx n="96" d="100"/>
          <a:sy n="96"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B984E1-D08F-45F5-8D4D-E27151ACB2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B9895B34-40DC-43CA-9E67-3441C8BF4A2C}">
      <dgm:prSet phldrT="[Text]"/>
      <dgm:spPr/>
      <dgm:t>
        <a:bodyPr/>
        <a:lstStyle/>
        <a:p>
          <a:r>
            <a:rPr lang="en-US" dirty="0"/>
            <a:t>Product Submission</a:t>
          </a:r>
        </a:p>
      </dgm:t>
    </dgm:pt>
    <dgm:pt modelId="{8F558754-3E95-48B6-A36E-2B004226EE84}" type="parTrans" cxnId="{FBAE2DD1-4E47-4914-97DC-C45FF1F5BAD1}">
      <dgm:prSet/>
      <dgm:spPr/>
      <dgm:t>
        <a:bodyPr/>
        <a:lstStyle/>
        <a:p>
          <a:endParaRPr lang="en-US"/>
        </a:p>
      </dgm:t>
    </dgm:pt>
    <dgm:pt modelId="{281AB583-F4A1-4056-A6B7-DCA44C89D577}" type="sibTrans" cxnId="{FBAE2DD1-4E47-4914-97DC-C45FF1F5BAD1}">
      <dgm:prSet/>
      <dgm:spPr/>
      <dgm:t>
        <a:bodyPr/>
        <a:lstStyle/>
        <a:p>
          <a:endParaRPr lang="en-US"/>
        </a:p>
      </dgm:t>
    </dgm:pt>
    <dgm:pt modelId="{EBAE243F-C01E-40E7-AD5F-0769CF9240E5}">
      <dgm:prSet phldrT="[Text]"/>
      <dgm:spPr/>
      <dgm:t>
        <a:bodyPr/>
        <a:lstStyle/>
        <a:p>
          <a:r>
            <a:rPr lang="en-US" dirty="0"/>
            <a:t>Fabric Solution with AI  Assist</a:t>
          </a:r>
        </a:p>
      </dgm:t>
    </dgm:pt>
    <dgm:pt modelId="{A2DB1324-1BC8-4FB5-9391-DC07DD6A09EA}" type="parTrans" cxnId="{C22088BF-5935-4538-A649-78888DFD81DE}">
      <dgm:prSet/>
      <dgm:spPr/>
      <dgm:t>
        <a:bodyPr/>
        <a:lstStyle/>
        <a:p>
          <a:endParaRPr lang="en-US"/>
        </a:p>
      </dgm:t>
    </dgm:pt>
    <dgm:pt modelId="{5B75127A-A73A-4F6A-A316-47B614F0EDA6}" type="sibTrans" cxnId="{C22088BF-5935-4538-A649-78888DFD81DE}">
      <dgm:prSet/>
      <dgm:spPr/>
      <dgm:t>
        <a:bodyPr/>
        <a:lstStyle/>
        <a:p>
          <a:endParaRPr lang="en-US"/>
        </a:p>
      </dgm:t>
    </dgm:pt>
    <dgm:pt modelId="{51DB04BF-A431-4A2F-9202-09B5A0722048}">
      <dgm:prSet phldrT="[Text]"/>
      <dgm:spPr/>
      <dgm:t>
        <a:bodyPr/>
        <a:lstStyle/>
        <a:p>
          <a:r>
            <a:rPr lang="en-US" dirty="0"/>
            <a:t>Kaggle Problem </a:t>
          </a:r>
          <a:r>
            <a:rPr lang="en-US" dirty="0" err="1"/>
            <a:t>Stepthru</a:t>
          </a:r>
          <a:endParaRPr lang="en-US" dirty="0"/>
        </a:p>
      </dgm:t>
    </dgm:pt>
    <dgm:pt modelId="{343D9764-A3B0-4D9B-B564-BADB09A650AC}" type="parTrans" cxnId="{50650D47-6690-405B-8EAA-165C8606A781}">
      <dgm:prSet/>
      <dgm:spPr/>
      <dgm:t>
        <a:bodyPr/>
        <a:lstStyle/>
        <a:p>
          <a:endParaRPr lang="en-US"/>
        </a:p>
      </dgm:t>
    </dgm:pt>
    <dgm:pt modelId="{B425F600-592E-4BDC-AE12-4B64F28027C0}" type="sibTrans" cxnId="{50650D47-6690-405B-8EAA-165C8606A781}">
      <dgm:prSet/>
      <dgm:spPr/>
      <dgm:t>
        <a:bodyPr/>
        <a:lstStyle/>
        <a:p>
          <a:endParaRPr lang="en-US"/>
        </a:p>
      </dgm:t>
    </dgm:pt>
    <dgm:pt modelId="{8A52159D-5959-492C-9AB8-FAE08880AF8D}">
      <dgm:prSet phldrT="[Text]"/>
      <dgm:spPr/>
      <dgm:t>
        <a:bodyPr/>
        <a:lstStyle/>
        <a:p>
          <a:r>
            <a:rPr lang="en-US" dirty="0"/>
            <a:t>Problem Solving</a:t>
          </a:r>
        </a:p>
      </dgm:t>
    </dgm:pt>
    <dgm:pt modelId="{7A02DE8F-C329-4AC1-9764-267AFEDDE094}" type="parTrans" cxnId="{98A8DF1E-F5F9-4073-BF1A-B0AA8BF24322}">
      <dgm:prSet/>
      <dgm:spPr/>
      <dgm:t>
        <a:bodyPr/>
        <a:lstStyle/>
        <a:p>
          <a:endParaRPr lang="en-US"/>
        </a:p>
      </dgm:t>
    </dgm:pt>
    <dgm:pt modelId="{BD76AA64-B0A6-426C-836D-3C916583B57A}" type="sibTrans" cxnId="{98A8DF1E-F5F9-4073-BF1A-B0AA8BF24322}">
      <dgm:prSet/>
      <dgm:spPr/>
      <dgm:t>
        <a:bodyPr/>
        <a:lstStyle/>
        <a:p>
          <a:endParaRPr lang="en-US"/>
        </a:p>
      </dgm:t>
    </dgm:pt>
    <dgm:pt modelId="{C8D68713-7318-488C-A4D2-E27FFCE4349C}">
      <dgm:prSet phldrT="[Text]"/>
      <dgm:spPr>
        <a:solidFill>
          <a:schemeClr val="bg1">
            <a:lumMod val="75000"/>
          </a:schemeClr>
        </a:solidFill>
      </dgm:spPr>
      <dgm:t>
        <a:bodyPr/>
        <a:lstStyle/>
        <a:p>
          <a:r>
            <a:rPr lang="en-US" dirty="0"/>
            <a:t>Kaggle Solution</a:t>
          </a:r>
        </a:p>
      </dgm:t>
    </dgm:pt>
    <dgm:pt modelId="{9D17D6BA-95A8-4D8C-8967-8683E1FF4ED7}" type="parTrans" cxnId="{8DCA36F2-46DC-45F0-AC07-F1DA1C843528}">
      <dgm:prSet/>
      <dgm:spPr/>
      <dgm:t>
        <a:bodyPr/>
        <a:lstStyle/>
        <a:p>
          <a:endParaRPr lang="en-US"/>
        </a:p>
      </dgm:t>
    </dgm:pt>
    <dgm:pt modelId="{BA071684-DBDA-4392-880C-99224382A468}" type="sibTrans" cxnId="{8DCA36F2-46DC-45F0-AC07-F1DA1C843528}">
      <dgm:prSet/>
      <dgm:spPr/>
      <dgm:t>
        <a:bodyPr/>
        <a:lstStyle/>
        <a:p>
          <a:endParaRPr lang="en-US"/>
        </a:p>
      </dgm:t>
    </dgm:pt>
    <dgm:pt modelId="{85B4BD1D-798B-4B40-BE81-76681344618A}">
      <dgm:prSet phldrT="[Text]"/>
      <dgm:spPr/>
      <dgm:t>
        <a:bodyPr/>
        <a:lstStyle/>
        <a:p>
          <a:r>
            <a:rPr lang="en-US" dirty="0"/>
            <a:t>Sub File</a:t>
          </a:r>
        </a:p>
      </dgm:t>
    </dgm:pt>
    <dgm:pt modelId="{FEAD0FC4-BE96-4BA1-B77A-90AA6A506CA6}" type="parTrans" cxnId="{5ED521DF-5D76-4F7A-9FF3-A35AB807A34C}">
      <dgm:prSet/>
      <dgm:spPr/>
      <dgm:t>
        <a:bodyPr/>
        <a:lstStyle/>
        <a:p>
          <a:endParaRPr lang="en-US"/>
        </a:p>
      </dgm:t>
    </dgm:pt>
    <dgm:pt modelId="{584A8A98-EAD2-4ECA-AE74-026776880E0F}" type="sibTrans" cxnId="{5ED521DF-5D76-4F7A-9FF3-A35AB807A34C}">
      <dgm:prSet/>
      <dgm:spPr/>
      <dgm:t>
        <a:bodyPr/>
        <a:lstStyle/>
        <a:p>
          <a:endParaRPr lang="en-US"/>
        </a:p>
      </dgm:t>
    </dgm:pt>
    <dgm:pt modelId="{B1D50670-61AC-4B3C-96AD-85FF6FCC4C59}">
      <dgm:prSet phldrT="[Text]"/>
      <dgm:spPr/>
      <dgm:t>
        <a:bodyPr/>
        <a:lstStyle/>
        <a:p>
          <a:r>
            <a:rPr lang="en-US" dirty="0"/>
            <a:t>Submission &amp; ‘IO’</a:t>
          </a:r>
        </a:p>
      </dgm:t>
    </dgm:pt>
    <dgm:pt modelId="{84852EC7-290E-40CC-A02C-DFAA5B5B8881}" type="parTrans" cxnId="{D14342A9-3513-4E12-B9CA-35B69EEF44B1}">
      <dgm:prSet/>
      <dgm:spPr/>
      <dgm:t>
        <a:bodyPr/>
        <a:lstStyle/>
        <a:p>
          <a:endParaRPr lang="en-US"/>
        </a:p>
      </dgm:t>
    </dgm:pt>
    <dgm:pt modelId="{098A2C25-BC15-4818-A5DA-55BBC3686CEF}" type="sibTrans" cxnId="{D14342A9-3513-4E12-B9CA-35B69EEF44B1}">
      <dgm:prSet/>
      <dgm:spPr/>
      <dgm:t>
        <a:bodyPr/>
        <a:lstStyle/>
        <a:p>
          <a:endParaRPr lang="en-US"/>
        </a:p>
      </dgm:t>
    </dgm:pt>
    <dgm:pt modelId="{0FED6EB5-A6BE-4DB7-83C8-3CFBACE30E18}">
      <dgm:prSet phldrT="[Text]"/>
      <dgm:spPr/>
      <dgm:t>
        <a:bodyPr/>
        <a:lstStyle/>
        <a:p>
          <a:r>
            <a:rPr lang="en-US" dirty="0"/>
            <a:t>Demo Pages</a:t>
          </a:r>
        </a:p>
      </dgm:t>
    </dgm:pt>
    <dgm:pt modelId="{ABBD6778-7117-42F3-87A9-7124072F4146}" type="parTrans" cxnId="{2112F832-0192-4D54-8E6F-2017043D105D}">
      <dgm:prSet/>
      <dgm:spPr/>
      <dgm:t>
        <a:bodyPr/>
        <a:lstStyle/>
        <a:p>
          <a:endParaRPr lang="en-US"/>
        </a:p>
      </dgm:t>
    </dgm:pt>
    <dgm:pt modelId="{3A4355C3-CCD2-444C-BF67-D57F492F2C5E}" type="sibTrans" cxnId="{2112F832-0192-4D54-8E6F-2017043D105D}">
      <dgm:prSet/>
      <dgm:spPr/>
      <dgm:t>
        <a:bodyPr/>
        <a:lstStyle/>
        <a:p>
          <a:endParaRPr lang="en-US"/>
        </a:p>
      </dgm:t>
    </dgm:pt>
    <dgm:pt modelId="{1107E854-3B66-4DA6-9EAC-5B6BFEBC57BC}">
      <dgm:prSet phldrT="[Text]"/>
      <dgm:spPr/>
      <dgm:t>
        <a:bodyPr/>
        <a:lstStyle/>
        <a:p>
          <a:r>
            <a:rPr lang="en-US" dirty="0"/>
            <a:t>Front End</a:t>
          </a:r>
        </a:p>
      </dgm:t>
    </dgm:pt>
    <dgm:pt modelId="{11DD4C54-0C48-4809-BDE2-D390BA8F4075}" type="parTrans" cxnId="{0F895B8F-F790-415B-BF65-B0385FE9A5DA}">
      <dgm:prSet/>
      <dgm:spPr/>
      <dgm:t>
        <a:bodyPr/>
        <a:lstStyle/>
        <a:p>
          <a:endParaRPr lang="en-US"/>
        </a:p>
      </dgm:t>
    </dgm:pt>
    <dgm:pt modelId="{C1DEA8A0-70F9-497E-BAEF-72F1C60ABD32}" type="sibTrans" cxnId="{0F895B8F-F790-415B-BF65-B0385FE9A5DA}">
      <dgm:prSet/>
      <dgm:spPr/>
      <dgm:t>
        <a:bodyPr/>
        <a:lstStyle/>
        <a:p>
          <a:endParaRPr lang="en-US"/>
        </a:p>
      </dgm:t>
    </dgm:pt>
    <dgm:pt modelId="{E16F128C-CF25-4E94-8E70-CE0D0ED4BDAC}">
      <dgm:prSet phldrT="[Text]"/>
      <dgm:spPr/>
      <dgm:t>
        <a:bodyPr/>
        <a:lstStyle/>
        <a:p>
          <a:r>
            <a:rPr lang="en-US" dirty="0" err="1"/>
            <a:t>Midtier</a:t>
          </a:r>
          <a:endParaRPr lang="en-US" dirty="0"/>
        </a:p>
      </dgm:t>
    </dgm:pt>
    <dgm:pt modelId="{90A5BDF9-BACE-4ADC-870C-7F997C1CE863}" type="parTrans" cxnId="{28E90D3E-562B-400F-A124-0619C115B303}">
      <dgm:prSet/>
      <dgm:spPr/>
      <dgm:t>
        <a:bodyPr/>
        <a:lstStyle/>
        <a:p>
          <a:endParaRPr lang="en-US"/>
        </a:p>
      </dgm:t>
    </dgm:pt>
    <dgm:pt modelId="{78A6A5DC-54B1-4224-99DF-19B2DB08B76A}" type="sibTrans" cxnId="{28E90D3E-562B-400F-A124-0619C115B303}">
      <dgm:prSet/>
      <dgm:spPr/>
      <dgm:t>
        <a:bodyPr/>
        <a:lstStyle/>
        <a:p>
          <a:endParaRPr lang="en-US"/>
        </a:p>
      </dgm:t>
    </dgm:pt>
    <dgm:pt modelId="{2311C5C0-0B62-4FC5-A926-870741170C57}">
      <dgm:prSet phldrT="[Text]"/>
      <dgm:spPr/>
      <dgm:t>
        <a:bodyPr/>
        <a:lstStyle/>
        <a:p>
          <a:r>
            <a:rPr lang="en-US" dirty="0"/>
            <a:t>Backend</a:t>
          </a:r>
        </a:p>
      </dgm:t>
    </dgm:pt>
    <dgm:pt modelId="{7AB52FCD-5BD6-44F2-82D3-8E5E395C3ED8}" type="parTrans" cxnId="{3E41747A-A0F4-4B5E-80D9-82A42C1BAEB4}">
      <dgm:prSet/>
      <dgm:spPr/>
      <dgm:t>
        <a:bodyPr/>
        <a:lstStyle/>
        <a:p>
          <a:endParaRPr lang="en-US"/>
        </a:p>
      </dgm:t>
    </dgm:pt>
    <dgm:pt modelId="{243724D1-16AC-4C70-A76F-196FF5176FB9}" type="sibTrans" cxnId="{3E41747A-A0F4-4B5E-80D9-82A42C1BAEB4}">
      <dgm:prSet/>
      <dgm:spPr/>
      <dgm:t>
        <a:bodyPr/>
        <a:lstStyle/>
        <a:p>
          <a:endParaRPr lang="en-US"/>
        </a:p>
      </dgm:t>
    </dgm:pt>
    <dgm:pt modelId="{3FC145B0-6807-4117-A748-0E51B65CE890}">
      <dgm:prSet phldrT="[Text]"/>
      <dgm:spPr/>
      <dgm:t>
        <a:bodyPr/>
        <a:lstStyle/>
        <a:p>
          <a:r>
            <a:rPr lang="en-US" dirty="0"/>
            <a:t>AI Assistant</a:t>
          </a:r>
        </a:p>
      </dgm:t>
    </dgm:pt>
    <dgm:pt modelId="{D9AABE54-A0FF-491F-938E-470619D762CE}" type="parTrans" cxnId="{442F90AA-46CA-4909-BBF3-C1E1275961B1}">
      <dgm:prSet/>
      <dgm:spPr/>
      <dgm:t>
        <a:bodyPr/>
        <a:lstStyle/>
        <a:p>
          <a:endParaRPr lang="en-US"/>
        </a:p>
      </dgm:t>
    </dgm:pt>
    <dgm:pt modelId="{419D9312-4335-4BCC-835E-5D3432753CE5}" type="sibTrans" cxnId="{442F90AA-46CA-4909-BBF3-C1E1275961B1}">
      <dgm:prSet/>
      <dgm:spPr/>
      <dgm:t>
        <a:bodyPr/>
        <a:lstStyle/>
        <a:p>
          <a:endParaRPr lang="en-US"/>
        </a:p>
      </dgm:t>
    </dgm:pt>
    <dgm:pt modelId="{5251E76A-B46D-4293-99AF-E95553F95E11}">
      <dgm:prSet phldrT="[Text]"/>
      <dgm:spPr/>
      <dgm:t>
        <a:bodyPr/>
        <a:lstStyle/>
        <a:p>
          <a:r>
            <a:rPr lang="en-US" dirty="0"/>
            <a:t>C# / .NET APIs to </a:t>
          </a:r>
          <a:r>
            <a:rPr lang="en-US" dirty="0" err="1"/>
            <a:t>db</a:t>
          </a:r>
          <a:r>
            <a:rPr lang="en-US" dirty="0"/>
            <a:t> &amp; Chatbot</a:t>
          </a:r>
        </a:p>
      </dgm:t>
    </dgm:pt>
    <dgm:pt modelId="{81F80D25-60D1-4719-8F02-D1DE92A9F646}" type="parTrans" cxnId="{A518257D-B0A5-45B8-8658-A15E656D723A}">
      <dgm:prSet/>
      <dgm:spPr/>
      <dgm:t>
        <a:bodyPr/>
        <a:lstStyle/>
        <a:p>
          <a:endParaRPr lang="en-US"/>
        </a:p>
      </dgm:t>
    </dgm:pt>
    <dgm:pt modelId="{A7EF9EC5-EAFA-4612-B558-F3B741AE2DFA}" type="sibTrans" cxnId="{A518257D-B0A5-45B8-8658-A15E656D723A}">
      <dgm:prSet/>
      <dgm:spPr/>
      <dgm:t>
        <a:bodyPr/>
        <a:lstStyle/>
        <a:p>
          <a:endParaRPr lang="en-US"/>
        </a:p>
      </dgm:t>
    </dgm:pt>
    <dgm:pt modelId="{B7FE5910-0AAB-47B2-96E9-1907F481C5D1}">
      <dgm:prSet phldrT="[Text]"/>
      <dgm:spPr/>
      <dgm:t>
        <a:bodyPr/>
        <a:lstStyle/>
        <a:p>
          <a:r>
            <a:rPr lang="en-US" dirty="0"/>
            <a:t>Kaggle Problem Steps</a:t>
          </a:r>
        </a:p>
      </dgm:t>
    </dgm:pt>
    <dgm:pt modelId="{A0D7830A-D33D-4A0A-A9B3-78D71DD25EF2}" type="parTrans" cxnId="{12FBCF21-FB24-4B6F-A291-772AC9AEE0B8}">
      <dgm:prSet/>
      <dgm:spPr/>
      <dgm:t>
        <a:bodyPr/>
        <a:lstStyle/>
        <a:p>
          <a:endParaRPr lang="en-US"/>
        </a:p>
      </dgm:t>
    </dgm:pt>
    <dgm:pt modelId="{13148802-7EC9-4144-A88E-2D3DE437A926}" type="sibTrans" cxnId="{12FBCF21-FB24-4B6F-A291-772AC9AEE0B8}">
      <dgm:prSet/>
      <dgm:spPr/>
      <dgm:t>
        <a:bodyPr/>
        <a:lstStyle/>
        <a:p>
          <a:endParaRPr lang="en-US"/>
        </a:p>
      </dgm:t>
    </dgm:pt>
    <dgm:pt modelId="{C562F207-1B75-4CC6-9E8C-32428C7A0CD9}">
      <dgm:prSet phldrT="[Text]"/>
      <dgm:spPr/>
      <dgm:t>
        <a:bodyPr/>
        <a:lstStyle/>
        <a:p>
          <a:r>
            <a:rPr lang="en-US" dirty="0"/>
            <a:t>Research</a:t>
          </a:r>
        </a:p>
      </dgm:t>
    </dgm:pt>
    <dgm:pt modelId="{6A400E78-2154-4860-AC3A-797F3BA58106}" type="parTrans" cxnId="{396CEAF5-698D-4857-96C5-FD42C21BBA4C}">
      <dgm:prSet/>
      <dgm:spPr/>
      <dgm:t>
        <a:bodyPr/>
        <a:lstStyle/>
        <a:p>
          <a:endParaRPr lang="en-US"/>
        </a:p>
      </dgm:t>
    </dgm:pt>
    <dgm:pt modelId="{B1CD7C74-4177-4C0A-AF78-E0EC17EA2649}" type="sibTrans" cxnId="{396CEAF5-698D-4857-96C5-FD42C21BBA4C}">
      <dgm:prSet/>
      <dgm:spPr/>
      <dgm:t>
        <a:bodyPr/>
        <a:lstStyle/>
        <a:p>
          <a:endParaRPr lang="en-US"/>
        </a:p>
      </dgm:t>
    </dgm:pt>
    <dgm:pt modelId="{4645E2A5-9123-46F1-97FB-BE262D34146F}">
      <dgm:prSet phldrT="[Text]"/>
      <dgm:spPr/>
      <dgm:t>
        <a:bodyPr/>
        <a:lstStyle/>
        <a:p>
          <a:r>
            <a:rPr lang="en-US" dirty="0"/>
            <a:t>Confirm Approach</a:t>
          </a:r>
        </a:p>
      </dgm:t>
    </dgm:pt>
    <dgm:pt modelId="{BAE7E3F5-98C0-449E-88CD-182900B2D5C3}" type="parTrans" cxnId="{E188E8F9-1140-49D4-829B-D2AB11BC6F27}">
      <dgm:prSet/>
      <dgm:spPr/>
      <dgm:t>
        <a:bodyPr/>
        <a:lstStyle/>
        <a:p>
          <a:endParaRPr lang="en-US"/>
        </a:p>
      </dgm:t>
    </dgm:pt>
    <dgm:pt modelId="{098BE2D1-4035-4C90-8B4D-88A6939E8AFD}" type="sibTrans" cxnId="{E188E8F9-1140-49D4-829B-D2AB11BC6F27}">
      <dgm:prSet/>
      <dgm:spPr/>
      <dgm:t>
        <a:bodyPr/>
        <a:lstStyle/>
        <a:p>
          <a:endParaRPr lang="en-US"/>
        </a:p>
      </dgm:t>
    </dgm:pt>
    <dgm:pt modelId="{28B94FA4-BA1F-4291-96D2-1F326E082F2E}">
      <dgm:prSet phldrT="[Text]"/>
      <dgm:spPr>
        <a:solidFill>
          <a:srgbClr val="FF0000"/>
        </a:solidFill>
      </dgm:spPr>
      <dgm:t>
        <a:bodyPr/>
        <a:lstStyle/>
        <a:p>
          <a:r>
            <a:rPr lang="en-US" dirty="0"/>
            <a:t>Python vs C#</a:t>
          </a:r>
        </a:p>
      </dgm:t>
    </dgm:pt>
    <dgm:pt modelId="{75D8502F-34BA-4156-9B72-70F8A3DD8E0E}" type="parTrans" cxnId="{6EE45F0D-4E13-40E2-A749-BA827B176C0B}">
      <dgm:prSet/>
      <dgm:spPr/>
      <dgm:t>
        <a:bodyPr/>
        <a:lstStyle/>
        <a:p>
          <a:endParaRPr lang="en-US"/>
        </a:p>
      </dgm:t>
    </dgm:pt>
    <dgm:pt modelId="{7664394F-589B-4E74-BE53-FA42A07B8B89}" type="sibTrans" cxnId="{6EE45F0D-4E13-40E2-A749-BA827B176C0B}">
      <dgm:prSet/>
      <dgm:spPr/>
      <dgm:t>
        <a:bodyPr/>
        <a:lstStyle/>
        <a:p>
          <a:endParaRPr lang="en-US"/>
        </a:p>
      </dgm:t>
    </dgm:pt>
    <dgm:pt modelId="{4B2B2CAB-3495-471B-8E33-7638FF074747}">
      <dgm:prSet phldrT="[Text]"/>
      <dgm:spPr>
        <a:solidFill>
          <a:srgbClr val="FF0000"/>
        </a:solidFill>
      </dgm:spPr>
      <dgm:t>
        <a:bodyPr/>
        <a:lstStyle/>
        <a:p>
          <a:r>
            <a:rPr lang="en-US" dirty="0"/>
            <a:t>Fabric</a:t>
          </a:r>
        </a:p>
      </dgm:t>
    </dgm:pt>
    <dgm:pt modelId="{03CEEC2C-EC57-410E-808C-C1739BD1D1B5}" type="parTrans" cxnId="{0F34E055-4B55-443B-8642-839B236E9A94}">
      <dgm:prSet/>
      <dgm:spPr/>
      <dgm:t>
        <a:bodyPr/>
        <a:lstStyle/>
        <a:p>
          <a:endParaRPr lang="en-US"/>
        </a:p>
      </dgm:t>
    </dgm:pt>
    <dgm:pt modelId="{092221AE-43FB-4399-9AA4-56CDEDA8A864}" type="sibTrans" cxnId="{0F34E055-4B55-443B-8642-839B236E9A94}">
      <dgm:prSet/>
      <dgm:spPr/>
      <dgm:t>
        <a:bodyPr/>
        <a:lstStyle/>
        <a:p>
          <a:endParaRPr lang="en-US"/>
        </a:p>
      </dgm:t>
    </dgm:pt>
    <dgm:pt modelId="{5191F971-E169-46C4-9073-8DA89CA5EACA}">
      <dgm:prSet phldrT="[Text]"/>
      <dgm:spPr/>
      <dgm:t>
        <a:bodyPr/>
        <a:lstStyle/>
        <a:p>
          <a:r>
            <a:rPr lang="en-US" dirty="0"/>
            <a:t>Confirm Approach</a:t>
          </a:r>
        </a:p>
      </dgm:t>
    </dgm:pt>
    <dgm:pt modelId="{D5A0C828-E1B9-4B94-A345-D8B4E12D5F70}" type="parTrans" cxnId="{B89D7FA8-04B3-4CF0-8ED9-AB3230023826}">
      <dgm:prSet/>
      <dgm:spPr/>
      <dgm:t>
        <a:bodyPr/>
        <a:lstStyle/>
        <a:p>
          <a:endParaRPr lang="en-US"/>
        </a:p>
      </dgm:t>
    </dgm:pt>
    <dgm:pt modelId="{BDAF8097-CD3F-43CC-B81F-415189EB727D}" type="sibTrans" cxnId="{B89D7FA8-04B3-4CF0-8ED9-AB3230023826}">
      <dgm:prSet/>
      <dgm:spPr/>
      <dgm:t>
        <a:bodyPr/>
        <a:lstStyle/>
        <a:p>
          <a:endParaRPr lang="en-US"/>
        </a:p>
      </dgm:t>
    </dgm:pt>
    <dgm:pt modelId="{8C6C61DE-857C-4BBC-BBF7-CACEF830B06E}">
      <dgm:prSet phldrT="[Text]"/>
      <dgm:spPr/>
      <dgm:t>
        <a:bodyPr/>
        <a:lstStyle/>
        <a:p>
          <a:r>
            <a:rPr lang="en-US" dirty="0"/>
            <a:t>Chatbot</a:t>
          </a:r>
        </a:p>
      </dgm:t>
    </dgm:pt>
    <dgm:pt modelId="{29B343AC-AE54-4F50-B167-D148CEAD95B7}" type="parTrans" cxnId="{8DE63377-44BF-42C0-BF48-7240CF2A7CA2}">
      <dgm:prSet/>
      <dgm:spPr/>
      <dgm:t>
        <a:bodyPr/>
        <a:lstStyle/>
        <a:p>
          <a:endParaRPr lang="en-US"/>
        </a:p>
      </dgm:t>
    </dgm:pt>
    <dgm:pt modelId="{0C9B14BC-A541-466C-B951-B59FBDECC36A}" type="sibTrans" cxnId="{8DE63377-44BF-42C0-BF48-7240CF2A7CA2}">
      <dgm:prSet/>
      <dgm:spPr/>
      <dgm:t>
        <a:bodyPr/>
        <a:lstStyle/>
        <a:p>
          <a:endParaRPr lang="en-US"/>
        </a:p>
      </dgm:t>
    </dgm:pt>
    <dgm:pt modelId="{75B09EC4-6043-4B5B-AFA5-8597ED4FC451}">
      <dgm:prSet phldrT="[Text]"/>
      <dgm:spPr/>
      <dgm:t>
        <a:bodyPr/>
        <a:lstStyle/>
        <a:p>
          <a:r>
            <a:rPr lang="en-US" dirty="0"/>
            <a:t>Chatbot</a:t>
          </a:r>
        </a:p>
      </dgm:t>
    </dgm:pt>
    <dgm:pt modelId="{5F33AB9D-3DB0-437A-B26D-7D000857FA86}" type="parTrans" cxnId="{5DC0C52A-8C0A-4B14-89CA-F374C442AF2F}">
      <dgm:prSet/>
      <dgm:spPr/>
      <dgm:t>
        <a:bodyPr/>
        <a:lstStyle/>
        <a:p>
          <a:endParaRPr lang="en-US"/>
        </a:p>
      </dgm:t>
    </dgm:pt>
    <dgm:pt modelId="{A9BC7065-939F-4525-A752-FECC6D9968F4}" type="sibTrans" cxnId="{5DC0C52A-8C0A-4B14-89CA-F374C442AF2F}">
      <dgm:prSet/>
      <dgm:spPr/>
      <dgm:t>
        <a:bodyPr/>
        <a:lstStyle/>
        <a:p>
          <a:endParaRPr lang="en-US"/>
        </a:p>
      </dgm:t>
    </dgm:pt>
    <dgm:pt modelId="{B5AF9A02-FDC7-4F74-95CE-CF4033D07E7A}">
      <dgm:prSet phldrT="[Text]"/>
      <dgm:spPr/>
      <dgm:t>
        <a:bodyPr/>
        <a:lstStyle/>
        <a:p>
          <a:r>
            <a:rPr lang="en-US" dirty="0"/>
            <a:t>Confirm Approach</a:t>
          </a:r>
        </a:p>
      </dgm:t>
    </dgm:pt>
    <dgm:pt modelId="{D186532E-683B-4314-B349-38FDA08C5D3F}" type="parTrans" cxnId="{6192B21D-4C10-4114-A95C-1068F1A3A686}">
      <dgm:prSet/>
      <dgm:spPr/>
      <dgm:t>
        <a:bodyPr/>
        <a:lstStyle/>
        <a:p>
          <a:endParaRPr lang="en-US"/>
        </a:p>
      </dgm:t>
    </dgm:pt>
    <dgm:pt modelId="{10050220-48A1-4A45-BD58-218652C3285D}" type="sibTrans" cxnId="{6192B21D-4C10-4114-A95C-1068F1A3A686}">
      <dgm:prSet/>
      <dgm:spPr/>
      <dgm:t>
        <a:bodyPr/>
        <a:lstStyle/>
        <a:p>
          <a:endParaRPr lang="en-US"/>
        </a:p>
      </dgm:t>
    </dgm:pt>
    <dgm:pt modelId="{1C29D981-C94E-41D8-BBB1-0A75649D0FEA}">
      <dgm:prSet phldrT="[Text]"/>
      <dgm:spPr/>
      <dgm:t>
        <a:bodyPr/>
        <a:lstStyle/>
        <a:p>
          <a:r>
            <a:rPr lang="en-US" dirty="0"/>
            <a:t>Concept</a:t>
          </a:r>
        </a:p>
      </dgm:t>
    </dgm:pt>
    <dgm:pt modelId="{229B581F-6257-418C-9017-4FE4E566BB3D}" type="parTrans" cxnId="{B673B4DF-8373-4346-BF5A-52942E11D45A}">
      <dgm:prSet/>
      <dgm:spPr/>
      <dgm:t>
        <a:bodyPr/>
        <a:lstStyle/>
        <a:p>
          <a:endParaRPr lang="en-US"/>
        </a:p>
      </dgm:t>
    </dgm:pt>
    <dgm:pt modelId="{A2810B72-DB37-4055-8FAD-197E6DA31B5F}" type="sibTrans" cxnId="{B673B4DF-8373-4346-BF5A-52942E11D45A}">
      <dgm:prSet/>
      <dgm:spPr/>
      <dgm:t>
        <a:bodyPr/>
        <a:lstStyle/>
        <a:p>
          <a:endParaRPr lang="en-US"/>
        </a:p>
      </dgm:t>
    </dgm:pt>
    <dgm:pt modelId="{E5049454-A047-434A-BEDC-F7E7F01ECB9B}">
      <dgm:prSet phldrT="[Text]"/>
      <dgm:spPr>
        <a:solidFill>
          <a:schemeClr val="accent6">
            <a:lumMod val="40000"/>
            <a:lumOff val="60000"/>
          </a:schemeClr>
        </a:solidFill>
      </dgm:spPr>
      <dgm:t>
        <a:bodyPr/>
        <a:lstStyle/>
        <a:p>
          <a:r>
            <a:rPr lang="en-US" dirty="0" err="1">
              <a:solidFill>
                <a:schemeClr val="tx1"/>
              </a:solidFill>
            </a:rPr>
            <a:t>Stepthru</a:t>
          </a:r>
          <a:endParaRPr lang="en-US" dirty="0">
            <a:solidFill>
              <a:schemeClr val="tx1"/>
            </a:solidFill>
          </a:endParaRPr>
        </a:p>
        <a:p>
          <a:r>
            <a:rPr lang="en-US" dirty="0">
              <a:solidFill>
                <a:schemeClr val="tx1"/>
              </a:solidFill>
            </a:rPr>
            <a:t>Kaggle Content</a:t>
          </a:r>
        </a:p>
      </dgm:t>
    </dgm:pt>
    <dgm:pt modelId="{2331DF2C-CFEF-4523-A85B-88339E1E374A}" type="parTrans" cxnId="{F64EA55A-7AF5-4DC8-895E-1476A584A833}">
      <dgm:prSet/>
      <dgm:spPr/>
      <dgm:t>
        <a:bodyPr/>
        <a:lstStyle/>
        <a:p>
          <a:endParaRPr lang="en-US"/>
        </a:p>
      </dgm:t>
    </dgm:pt>
    <dgm:pt modelId="{BE11AF69-4FC7-4E20-AF08-F4B5CC1B34D9}" type="sibTrans" cxnId="{F64EA55A-7AF5-4DC8-895E-1476A584A833}">
      <dgm:prSet/>
      <dgm:spPr/>
      <dgm:t>
        <a:bodyPr/>
        <a:lstStyle/>
        <a:p>
          <a:endParaRPr lang="en-US"/>
        </a:p>
      </dgm:t>
    </dgm:pt>
    <dgm:pt modelId="{100A638F-AB1D-4FB2-853C-620714DF5174}">
      <dgm:prSet phldrT="[Text]"/>
      <dgm:spPr>
        <a:solidFill>
          <a:schemeClr val="accent6">
            <a:lumMod val="40000"/>
            <a:lumOff val="60000"/>
          </a:schemeClr>
        </a:solidFill>
      </dgm:spPr>
      <dgm:t>
        <a:bodyPr/>
        <a:lstStyle/>
        <a:p>
          <a:r>
            <a:rPr lang="en-US" dirty="0">
              <a:solidFill>
                <a:schemeClr val="tx1"/>
              </a:solidFill>
            </a:rPr>
            <a:t>PS</a:t>
          </a:r>
        </a:p>
      </dgm:t>
    </dgm:pt>
    <dgm:pt modelId="{B564D92C-5858-47C6-9AFB-DE6708274749}" type="parTrans" cxnId="{C53E6B84-1AEB-42F7-AD05-E824F2D07BCC}">
      <dgm:prSet/>
      <dgm:spPr/>
      <dgm:t>
        <a:bodyPr/>
        <a:lstStyle/>
        <a:p>
          <a:endParaRPr lang="en-US"/>
        </a:p>
      </dgm:t>
    </dgm:pt>
    <dgm:pt modelId="{BC1F1DAE-F0E3-42C9-9FAF-3DEB8CC3E17B}" type="sibTrans" cxnId="{C53E6B84-1AEB-42F7-AD05-E824F2D07BCC}">
      <dgm:prSet/>
      <dgm:spPr/>
      <dgm:t>
        <a:bodyPr/>
        <a:lstStyle/>
        <a:p>
          <a:endParaRPr lang="en-US"/>
        </a:p>
      </dgm:t>
    </dgm:pt>
    <dgm:pt modelId="{97A00694-A9B8-4290-9E4E-261C7AEB2F1D}">
      <dgm:prSet phldrT="[Text]"/>
      <dgm:spPr>
        <a:solidFill>
          <a:schemeClr val="accent6">
            <a:lumMod val="40000"/>
            <a:lumOff val="60000"/>
          </a:schemeClr>
        </a:solidFill>
      </dgm:spPr>
      <dgm:t>
        <a:bodyPr/>
        <a:lstStyle/>
        <a:p>
          <a:r>
            <a:rPr lang="en-US" dirty="0">
              <a:solidFill>
                <a:schemeClr val="tx1"/>
              </a:solidFill>
            </a:rPr>
            <a:t>Chatbot</a:t>
          </a:r>
        </a:p>
      </dgm:t>
    </dgm:pt>
    <dgm:pt modelId="{E55BCF58-B215-41C7-9A0C-25BE09EAFE73}" type="parTrans" cxnId="{3C6A81FE-1DE6-4D25-8979-492F6AE362A8}">
      <dgm:prSet/>
      <dgm:spPr/>
      <dgm:t>
        <a:bodyPr/>
        <a:lstStyle/>
        <a:p>
          <a:endParaRPr lang="en-US"/>
        </a:p>
      </dgm:t>
    </dgm:pt>
    <dgm:pt modelId="{DCFF0CD9-5FD5-4C3D-A9BD-F21B3B10F1C2}" type="sibTrans" cxnId="{3C6A81FE-1DE6-4D25-8979-492F6AE362A8}">
      <dgm:prSet/>
      <dgm:spPr/>
      <dgm:t>
        <a:bodyPr/>
        <a:lstStyle/>
        <a:p>
          <a:endParaRPr lang="en-US"/>
        </a:p>
      </dgm:t>
    </dgm:pt>
    <dgm:pt modelId="{CB738D12-A87F-4690-AED5-D1E956510341}">
      <dgm:prSet phldrT="[Text]"/>
      <dgm:spPr/>
      <dgm:t>
        <a:bodyPr/>
        <a:lstStyle/>
        <a:p>
          <a:r>
            <a:rPr lang="en-US" dirty="0"/>
            <a:t>Python Notebook</a:t>
          </a:r>
        </a:p>
      </dgm:t>
    </dgm:pt>
    <dgm:pt modelId="{D2179612-677A-4159-A28E-B886592B32FE}" type="parTrans" cxnId="{4FE85CB4-8E5C-4E2A-8DF7-E174A2D5B059}">
      <dgm:prSet/>
      <dgm:spPr/>
      <dgm:t>
        <a:bodyPr/>
        <a:lstStyle/>
        <a:p>
          <a:endParaRPr lang="en-US"/>
        </a:p>
      </dgm:t>
    </dgm:pt>
    <dgm:pt modelId="{01FA7811-A269-4FE7-8EC0-8AE078F68812}" type="sibTrans" cxnId="{4FE85CB4-8E5C-4E2A-8DF7-E174A2D5B059}">
      <dgm:prSet/>
      <dgm:spPr/>
      <dgm:t>
        <a:bodyPr/>
        <a:lstStyle/>
        <a:p>
          <a:endParaRPr lang="en-US"/>
        </a:p>
      </dgm:t>
    </dgm:pt>
    <dgm:pt modelId="{C46B07CE-B1AE-4BB5-BDC0-3FAE47FAFE51}">
      <dgm:prSet phldrT="[Text]"/>
      <dgm:spPr/>
      <dgm:t>
        <a:bodyPr/>
        <a:lstStyle/>
        <a:p>
          <a:r>
            <a:rPr lang="en-US" dirty="0"/>
            <a:t>Fabric</a:t>
          </a:r>
        </a:p>
      </dgm:t>
    </dgm:pt>
    <dgm:pt modelId="{FB0FC0FD-D350-468C-8231-BB418285CC7E}" type="parTrans" cxnId="{63B512FF-10BD-4DF0-988E-2C2A9DFF262F}">
      <dgm:prSet/>
      <dgm:spPr/>
      <dgm:t>
        <a:bodyPr/>
        <a:lstStyle/>
        <a:p>
          <a:endParaRPr lang="en-US"/>
        </a:p>
      </dgm:t>
    </dgm:pt>
    <dgm:pt modelId="{37B9B11B-F9FD-4505-B48B-33EFE567FFED}" type="sibTrans" cxnId="{63B512FF-10BD-4DF0-988E-2C2A9DFF262F}">
      <dgm:prSet/>
      <dgm:spPr/>
      <dgm:t>
        <a:bodyPr/>
        <a:lstStyle/>
        <a:p>
          <a:endParaRPr lang="en-US"/>
        </a:p>
      </dgm:t>
    </dgm:pt>
    <dgm:pt modelId="{7E0C8187-CC45-4E89-A263-2FE0ACC19248}">
      <dgm:prSet phldrT="[Text]"/>
      <dgm:spPr>
        <a:solidFill>
          <a:schemeClr val="accent6">
            <a:lumMod val="40000"/>
            <a:lumOff val="60000"/>
          </a:schemeClr>
        </a:solidFill>
      </dgm:spPr>
      <dgm:t>
        <a:bodyPr/>
        <a:lstStyle/>
        <a:p>
          <a:r>
            <a:rPr lang="en-US" dirty="0">
              <a:solidFill>
                <a:schemeClr val="tx1"/>
              </a:solidFill>
            </a:rPr>
            <a:t>Confirm Approach</a:t>
          </a:r>
        </a:p>
      </dgm:t>
    </dgm:pt>
    <dgm:pt modelId="{AD8CD7B6-3308-4667-89AE-3F4115057470}" type="parTrans" cxnId="{F9D38DDE-8D9D-4C73-9CD7-CD161BC59D5E}">
      <dgm:prSet/>
      <dgm:spPr/>
      <dgm:t>
        <a:bodyPr/>
        <a:lstStyle/>
        <a:p>
          <a:endParaRPr lang="en-US"/>
        </a:p>
      </dgm:t>
    </dgm:pt>
    <dgm:pt modelId="{49306A7A-E0FD-4B1E-BFBC-2187048A30AA}" type="sibTrans" cxnId="{F9D38DDE-8D9D-4C73-9CD7-CD161BC59D5E}">
      <dgm:prSet/>
      <dgm:spPr/>
      <dgm:t>
        <a:bodyPr/>
        <a:lstStyle/>
        <a:p>
          <a:endParaRPr lang="en-US"/>
        </a:p>
      </dgm:t>
    </dgm:pt>
    <dgm:pt modelId="{50703DCA-56D0-4486-84A7-AB48224F9F37}">
      <dgm:prSet phldrT="[Text]"/>
      <dgm:spPr>
        <a:solidFill>
          <a:srgbClr val="FFFF00"/>
        </a:solidFill>
      </dgm:spPr>
      <dgm:t>
        <a:bodyPr/>
        <a:lstStyle/>
        <a:p>
          <a:r>
            <a:rPr lang="en-US" dirty="0">
              <a:solidFill>
                <a:schemeClr val="tx1"/>
              </a:solidFill>
            </a:rPr>
            <a:t>DS Process</a:t>
          </a:r>
        </a:p>
      </dgm:t>
    </dgm:pt>
    <dgm:pt modelId="{A3CBE1D7-A7AC-41AF-B3FB-61924B3D84A8}" type="parTrans" cxnId="{EBD70A20-0000-46F1-8193-43A0166311AF}">
      <dgm:prSet/>
      <dgm:spPr/>
      <dgm:t>
        <a:bodyPr/>
        <a:lstStyle/>
        <a:p>
          <a:endParaRPr lang="en-US"/>
        </a:p>
      </dgm:t>
    </dgm:pt>
    <dgm:pt modelId="{A50C271F-C5D4-43CC-8583-9C4CD95F5EB8}" type="sibTrans" cxnId="{EBD70A20-0000-46F1-8193-43A0166311AF}">
      <dgm:prSet/>
      <dgm:spPr/>
      <dgm:t>
        <a:bodyPr/>
        <a:lstStyle/>
        <a:p>
          <a:endParaRPr lang="en-US"/>
        </a:p>
      </dgm:t>
    </dgm:pt>
    <dgm:pt modelId="{F44ECFF9-3CD7-4362-B845-2A3FC3FB9A9D}">
      <dgm:prSet phldrT="[Text]"/>
      <dgm:spPr/>
      <dgm:t>
        <a:bodyPr/>
        <a:lstStyle/>
        <a:p>
          <a:r>
            <a:rPr lang="en-US" dirty="0"/>
            <a:t>DevOps – </a:t>
          </a:r>
          <a:r>
            <a:rPr lang="en-US" dirty="0" err="1"/>
            <a:t>Github</a:t>
          </a:r>
          <a:r>
            <a:rPr lang="en-US" dirty="0"/>
            <a:t> / Teams</a:t>
          </a:r>
        </a:p>
      </dgm:t>
    </dgm:pt>
    <dgm:pt modelId="{F4A678A0-7598-4A1F-95D5-39E99527763D}" type="parTrans" cxnId="{280C63A6-1A52-4E16-9C02-7FD03ED245C1}">
      <dgm:prSet/>
      <dgm:spPr/>
      <dgm:t>
        <a:bodyPr/>
        <a:lstStyle/>
        <a:p>
          <a:endParaRPr lang="en-US"/>
        </a:p>
      </dgm:t>
    </dgm:pt>
    <dgm:pt modelId="{03917958-780C-42FA-AD7C-190DD85D1F75}" type="sibTrans" cxnId="{280C63A6-1A52-4E16-9C02-7FD03ED245C1}">
      <dgm:prSet/>
      <dgm:spPr/>
      <dgm:t>
        <a:bodyPr/>
        <a:lstStyle/>
        <a:p>
          <a:endParaRPr lang="en-US"/>
        </a:p>
      </dgm:t>
    </dgm:pt>
    <dgm:pt modelId="{D0EEB36E-73A4-429A-BC42-822170D63DA3}">
      <dgm:prSet phldrT="[Text]"/>
      <dgm:spPr>
        <a:solidFill>
          <a:schemeClr val="accent6">
            <a:lumMod val="40000"/>
            <a:lumOff val="60000"/>
          </a:schemeClr>
        </a:solidFill>
      </dgm:spPr>
      <dgm:t>
        <a:bodyPr/>
        <a:lstStyle/>
        <a:p>
          <a:r>
            <a:rPr lang="en-US" dirty="0">
              <a:solidFill>
                <a:schemeClr val="tx1"/>
              </a:solidFill>
            </a:rPr>
            <a:t>Plan &amp; Mockup</a:t>
          </a:r>
        </a:p>
      </dgm:t>
    </dgm:pt>
    <dgm:pt modelId="{16C66F7F-788C-42E9-904B-D6506B836727}" type="parTrans" cxnId="{73D56C98-6C31-40F5-82AC-EF32A2963FA9}">
      <dgm:prSet/>
      <dgm:spPr/>
      <dgm:t>
        <a:bodyPr/>
        <a:lstStyle/>
        <a:p>
          <a:endParaRPr lang="en-US"/>
        </a:p>
      </dgm:t>
    </dgm:pt>
    <dgm:pt modelId="{689F664F-EEF9-4D3F-9A14-F36AFC214F90}" type="sibTrans" cxnId="{73D56C98-6C31-40F5-82AC-EF32A2963FA9}">
      <dgm:prSet/>
      <dgm:spPr/>
      <dgm:t>
        <a:bodyPr/>
        <a:lstStyle/>
        <a:p>
          <a:endParaRPr lang="en-US"/>
        </a:p>
      </dgm:t>
    </dgm:pt>
    <dgm:pt modelId="{0A741B3A-BB71-4738-A27D-E4EF71A51E21}">
      <dgm:prSet phldrT="[Text]"/>
      <dgm:spPr/>
      <dgm:t>
        <a:bodyPr/>
        <a:lstStyle/>
        <a:p>
          <a:r>
            <a:rPr lang="en-US" dirty="0" err="1"/>
            <a:t>Github</a:t>
          </a:r>
          <a:r>
            <a:rPr lang="en-US" dirty="0"/>
            <a:t> Repos &amp; Template</a:t>
          </a:r>
        </a:p>
      </dgm:t>
    </dgm:pt>
    <dgm:pt modelId="{F00C5D15-2888-4334-9E94-0705E6F729F5}" type="parTrans" cxnId="{9A66CEED-24B0-490A-B644-739E86EC5C29}">
      <dgm:prSet/>
      <dgm:spPr/>
      <dgm:t>
        <a:bodyPr/>
        <a:lstStyle/>
        <a:p>
          <a:endParaRPr lang="en-US"/>
        </a:p>
      </dgm:t>
    </dgm:pt>
    <dgm:pt modelId="{1E6B9FEA-CBB6-4404-AF67-C5785FFE6395}" type="sibTrans" cxnId="{9A66CEED-24B0-490A-B644-739E86EC5C29}">
      <dgm:prSet/>
      <dgm:spPr/>
      <dgm:t>
        <a:bodyPr/>
        <a:lstStyle/>
        <a:p>
          <a:endParaRPr lang="en-US"/>
        </a:p>
      </dgm:t>
    </dgm:pt>
    <dgm:pt modelId="{AACA2650-CFCB-4EEC-A8EF-1F4412035AFA}">
      <dgm:prSet phldrT="[Text]"/>
      <dgm:spPr>
        <a:solidFill>
          <a:schemeClr val="accent6">
            <a:lumMod val="40000"/>
            <a:lumOff val="60000"/>
          </a:schemeClr>
        </a:solidFill>
      </dgm:spPr>
      <dgm:t>
        <a:bodyPr/>
        <a:lstStyle/>
        <a:p>
          <a:r>
            <a:rPr lang="en-US" dirty="0">
              <a:solidFill>
                <a:schemeClr val="tx1"/>
              </a:solidFill>
            </a:rPr>
            <a:t>Project Organize</a:t>
          </a:r>
        </a:p>
      </dgm:t>
    </dgm:pt>
    <dgm:pt modelId="{A8BED510-2EE4-4C11-9A1F-56615425CEEB}" type="parTrans" cxnId="{5C622503-D202-4FD5-8569-12426A5AB8DB}">
      <dgm:prSet/>
      <dgm:spPr/>
      <dgm:t>
        <a:bodyPr/>
        <a:lstStyle/>
        <a:p>
          <a:endParaRPr lang="en-US"/>
        </a:p>
      </dgm:t>
    </dgm:pt>
    <dgm:pt modelId="{6C3F623F-A4EC-4A96-8470-FEA6497FFA6A}" type="sibTrans" cxnId="{5C622503-D202-4FD5-8569-12426A5AB8DB}">
      <dgm:prSet/>
      <dgm:spPr/>
      <dgm:t>
        <a:bodyPr/>
        <a:lstStyle/>
        <a:p>
          <a:endParaRPr lang="en-US"/>
        </a:p>
      </dgm:t>
    </dgm:pt>
    <dgm:pt modelId="{AAFD954E-54E6-4B49-838E-022DD6452CB2}">
      <dgm:prSet phldrT="[Text]"/>
      <dgm:spPr>
        <a:solidFill>
          <a:schemeClr val="accent3">
            <a:lumMod val="60000"/>
            <a:lumOff val="40000"/>
          </a:schemeClr>
        </a:solidFill>
      </dgm:spPr>
      <dgm:t>
        <a:bodyPr/>
        <a:lstStyle/>
        <a:p>
          <a:r>
            <a:rPr lang="en-US" dirty="0">
              <a:solidFill>
                <a:schemeClr val="bg1"/>
              </a:solidFill>
            </a:rPr>
            <a:t>DevOps - Azure Cloud</a:t>
          </a:r>
        </a:p>
      </dgm:t>
    </dgm:pt>
    <dgm:pt modelId="{7273D0D2-943B-4C2A-BFD7-821DC714C848}" type="parTrans" cxnId="{DB743E96-30E0-48D0-BA36-29AB3DD4BFB7}">
      <dgm:prSet/>
      <dgm:spPr/>
      <dgm:t>
        <a:bodyPr/>
        <a:lstStyle/>
        <a:p>
          <a:endParaRPr lang="en-US"/>
        </a:p>
      </dgm:t>
    </dgm:pt>
    <dgm:pt modelId="{8496B9DD-29BA-4CF9-8C57-B24354C3F975}" type="sibTrans" cxnId="{DB743E96-30E0-48D0-BA36-29AB3DD4BFB7}">
      <dgm:prSet/>
      <dgm:spPr/>
      <dgm:t>
        <a:bodyPr/>
        <a:lstStyle/>
        <a:p>
          <a:endParaRPr lang="en-US"/>
        </a:p>
      </dgm:t>
    </dgm:pt>
    <dgm:pt modelId="{F956DF53-3DA5-4E67-8C74-7262F9D03C19}">
      <dgm:prSet phldrT="[Text]"/>
      <dgm:spPr>
        <a:solidFill>
          <a:schemeClr val="accent3">
            <a:lumMod val="60000"/>
            <a:lumOff val="40000"/>
          </a:schemeClr>
        </a:solidFill>
      </dgm:spPr>
      <dgm:t>
        <a:bodyPr/>
        <a:lstStyle/>
        <a:p>
          <a:r>
            <a:rPr lang="en-US" dirty="0">
              <a:solidFill>
                <a:schemeClr val="bg1"/>
              </a:solidFill>
            </a:rPr>
            <a:t>Static &amp; Dynamic Pages</a:t>
          </a:r>
        </a:p>
      </dgm:t>
    </dgm:pt>
    <dgm:pt modelId="{58DE3DB3-BB34-40D9-94F1-43E088F63833}" type="parTrans" cxnId="{DFCD909F-CF2E-43D4-A016-06D6FA7F6DCA}">
      <dgm:prSet/>
      <dgm:spPr/>
      <dgm:t>
        <a:bodyPr/>
        <a:lstStyle/>
        <a:p>
          <a:endParaRPr lang="en-US"/>
        </a:p>
      </dgm:t>
    </dgm:pt>
    <dgm:pt modelId="{C914C218-B264-4BC1-8D5A-64432D20179A}" type="sibTrans" cxnId="{DFCD909F-CF2E-43D4-A016-06D6FA7F6DCA}">
      <dgm:prSet/>
      <dgm:spPr/>
      <dgm:t>
        <a:bodyPr/>
        <a:lstStyle/>
        <a:p>
          <a:endParaRPr lang="en-US"/>
        </a:p>
      </dgm:t>
    </dgm:pt>
    <dgm:pt modelId="{F5D45AAF-C56D-44D4-BB29-F1CC6816566D}">
      <dgm:prSet phldrT="[Text]"/>
      <dgm:spPr>
        <a:solidFill>
          <a:schemeClr val="bg1">
            <a:lumMod val="75000"/>
          </a:schemeClr>
        </a:solidFill>
      </dgm:spPr>
      <dgm:t>
        <a:bodyPr/>
        <a:lstStyle/>
        <a:p>
          <a:r>
            <a:rPr lang="en-US" dirty="0">
              <a:solidFill>
                <a:schemeClr val="bg1"/>
              </a:solidFill>
            </a:rPr>
            <a:t>Python Container</a:t>
          </a:r>
        </a:p>
      </dgm:t>
    </dgm:pt>
    <dgm:pt modelId="{C2417FDD-6736-4DB1-9FC0-A433F081E059}" type="parTrans" cxnId="{2551B021-899C-41CD-8743-FD60DF62D1BC}">
      <dgm:prSet/>
      <dgm:spPr/>
      <dgm:t>
        <a:bodyPr/>
        <a:lstStyle/>
        <a:p>
          <a:endParaRPr lang="en-US"/>
        </a:p>
      </dgm:t>
    </dgm:pt>
    <dgm:pt modelId="{81C4DB6B-4E6E-49CB-93B3-AC84BF5AC310}" type="sibTrans" cxnId="{2551B021-899C-41CD-8743-FD60DF62D1BC}">
      <dgm:prSet/>
      <dgm:spPr/>
      <dgm:t>
        <a:bodyPr/>
        <a:lstStyle/>
        <a:p>
          <a:endParaRPr lang="en-US"/>
        </a:p>
      </dgm:t>
    </dgm:pt>
    <dgm:pt modelId="{C7296BDA-24AB-4226-A3D2-B7EE348F5257}">
      <dgm:prSet phldrT="[Text]"/>
      <dgm:spPr>
        <a:solidFill>
          <a:schemeClr val="bg1">
            <a:lumMod val="75000"/>
          </a:schemeClr>
        </a:solidFill>
      </dgm:spPr>
      <dgm:t>
        <a:bodyPr/>
        <a:lstStyle/>
        <a:p>
          <a:r>
            <a:rPr lang="en-US" dirty="0">
              <a:solidFill>
                <a:schemeClr val="bg1"/>
              </a:solidFill>
            </a:rPr>
            <a:t>C#/ </a:t>
          </a:r>
          <a:r>
            <a:rPr lang="en-US" dirty="0" err="1">
              <a:solidFill>
                <a:schemeClr val="bg1"/>
              </a:solidFill>
            </a:rPr>
            <a:t>NETContainer</a:t>
          </a:r>
          <a:endParaRPr lang="en-US" dirty="0">
            <a:solidFill>
              <a:schemeClr val="bg1"/>
            </a:solidFill>
          </a:endParaRPr>
        </a:p>
      </dgm:t>
    </dgm:pt>
    <dgm:pt modelId="{CB708A4C-8944-434F-AA20-DDCE4B457CB8}" type="parTrans" cxnId="{6E5D45BA-1B76-4726-9AE7-E2C37AD2BE7D}">
      <dgm:prSet/>
      <dgm:spPr/>
      <dgm:t>
        <a:bodyPr/>
        <a:lstStyle/>
        <a:p>
          <a:endParaRPr lang="en-US"/>
        </a:p>
      </dgm:t>
    </dgm:pt>
    <dgm:pt modelId="{3D47E6A1-D451-4F3D-9680-A129A74E75D8}" type="sibTrans" cxnId="{6E5D45BA-1B76-4726-9AE7-E2C37AD2BE7D}">
      <dgm:prSet/>
      <dgm:spPr/>
      <dgm:t>
        <a:bodyPr/>
        <a:lstStyle/>
        <a:p>
          <a:endParaRPr lang="en-US"/>
        </a:p>
      </dgm:t>
    </dgm:pt>
    <dgm:pt modelId="{0230912C-702B-4328-ACC4-8262705BB82C}">
      <dgm:prSet phldrT="[Text]"/>
      <dgm:spPr>
        <a:solidFill>
          <a:schemeClr val="bg1">
            <a:lumMod val="75000"/>
          </a:schemeClr>
        </a:solidFill>
      </dgm:spPr>
      <dgm:t>
        <a:bodyPr/>
        <a:lstStyle/>
        <a:p>
          <a:r>
            <a:rPr lang="en-US" dirty="0">
              <a:solidFill>
                <a:schemeClr val="bg1"/>
              </a:solidFill>
            </a:rPr>
            <a:t>Fabric?</a:t>
          </a:r>
        </a:p>
      </dgm:t>
    </dgm:pt>
    <dgm:pt modelId="{0AF73503-984C-4C26-ADC1-0BBA7BD64454}" type="parTrans" cxnId="{F77F2047-BA44-49A1-9578-360A095D1BB5}">
      <dgm:prSet/>
      <dgm:spPr/>
      <dgm:t>
        <a:bodyPr/>
        <a:lstStyle/>
        <a:p>
          <a:endParaRPr lang="en-US"/>
        </a:p>
      </dgm:t>
    </dgm:pt>
    <dgm:pt modelId="{0D5C9A91-4D3B-45A1-9C9A-806B005C8610}" type="sibTrans" cxnId="{F77F2047-BA44-49A1-9578-360A095D1BB5}">
      <dgm:prSet/>
      <dgm:spPr/>
      <dgm:t>
        <a:bodyPr/>
        <a:lstStyle/>
        <a:p>
          <a:endParaRPr lang="en-US"/>
        </a:p>
      </dgm:t>
    </dgm:pt>
    <dgm:pt modelId="{88865060-A991-4A27-B712-0A7E71911536}">
      <dgm:prSet phldrT="[Text]"/>
      <dgm:spPr>
        <a:solidFill>
          <a:schemeClr val="bg1">
            <a:lumMod val="75000"/>
          </a:schemeClr>
        </a:solidFill>
      </dgm:spPr>
      <dgm:t>
        <a:bodyPr/>
        <a:lstStyle/>
        <a:p>
          <a:r>
            <a:rPr lang="en-US" dirty="0">
              <a:solidFill>
                <a:schemeClr val="bg1"/>
              </a:solidFill>
            </a:rPr>
            <a:t>Fabric?</a:t>
          </a:r>
        </a:p>
      </dgm:t>
    </dgm:pt>
    <dgm:pt modelId="{4E8998ED-2E73-46AF-B695-8767273484DA}" type="parTrans" cxnId="{9BAF0634-7935-4597-BF07-05DBDD8A7238}">
      <dgm:prSet/>
      <dgm:spPr/>
      <dgm:t>
        <a:bodyPr/>
        <a:lstStyle/>
        <a:p>
          <a:endParaRPr lang="en-US"/>
        </a:p>
      </dgm:t>
    </dgm:pt>
    <dgm:pt modelId="{F6A73E00-645F-4451-A89A-CCF8AA6C1955}" type="sibTrans" cxnId="{9BAF0634-7935-4597-BF07-05DBDD8A7238}">
      <dgm:prSet/>
      <dgm:spPr/>
      <dgm:t>
        <a:bodyPr/>
        <a:lstStyle/>
        <a:p>
          <a:endParaRPr lang="en-US"/>
        </a:p>
      </dgm:t>
    </dgm:pt>
    <dgm:pt modelId="{A4E25115-A8D9-48D1-BA99-5AB0695A0E86}">
      <dgm:prSet phldrT="[Text]"/>
      <dgm:spPr>
        <a:solidFill>
          <a:schemeClr val="bg1">
            <a:lumMod val="75000"/>
          </a:schemeClr>
        </a:solidFill>
      </dgm:spPr>
      <dgm:t>
        <a:bodyPr/>
        <a:lstStyle/>
        <a:p>
          <a:r>
            <a:rPr lang="en-US" dirty="0">
              <a:solidFill>
                <a:schemeClr val="bg1"/>
              </a:solidFill>
            </a:rPr>
            <a:t>Fabric vs Azure?</a:t>
          </a:r>
        </a:p>
      </dgm:t>
    </dgm:pt>
    <dgm:pt modelId="{E41CCF75-849E-4547-86E9-B9F6BDE2A8E8}" type="parTrans" cxnId="{73030B7A-FED2-4A04-B85A-240F1CC6CA0A}">
      <dgm:prSet/>
      <dgm:spPr/>
      <dgm:t>
        <a:bodyPr/>
        <a:lstStyle/>
        <a:p>
          <a:endParaRPr lang="en-US"/>
        </a:p>
      </dgm:t>
    </dgm:pt>
    <dgm:pt modelId="{45A87AEC-32D2-4549-80CC-875ACA7005A7}" type="sibTrans" cxnId="{73030B7A-FED2-4A04-B85A-240F1CC6CA0A}">
      <dgm:prSet/>
      <dgm:spPr/>
      <dgm:t>
        <a:bodyPr/>
        <a:lstStyle/>
        <a:p>
          <a:endParaRPr lang="en-US"/>
        </a:p>
      </dgm:t>
    </dgm:pt>
    <dgm:pt modelId="{FDB1E397-95BD-4A98-A8B5-F268BD9A6C29}">
      <dgm:prSet phldrT="[Text]"/>
      <dgm:spPr>
        <a:solidFill>
          <a:schemeClr val="accent6">
            <a:lumMod val="75000"/>
          </a:schemeClr>
        </a:solidFill>
      </dgm:spPr>
      <dgm:t>
        <a:bodyPr/>
        <a:lstStyle/>
        <a:p>
          <a:r>
            <a:rPr lang="en-US" dirty="0" err="1">
              <a:solidFill>
                <a:schemeClr val="bg1"/>
              </a:solidFill>
            </a:rPr>
            <a:t>Entra</a:t>
          </a:r>
          <a:r>
            <a:rPr lang="en-US" dirty="0">
              <a:solidFill>
                <a:schemeClr val="bg1"/>
              </a:solidFill>
            </a:rPr>
            <a:t> IDs</a:t>
          </a:r>
        </a:p>
      </dgm:t>
    </dgm:pt>
    <dgm:pt modelId="{0AE4D9B4-3121-4510-80DC-BB2944B1A290}" type="parTrans" cxnId="{AF13ACC5-9D8A-42E6-94E0-633F4A733226}">
      <dgm:prSet/>
      <dgm:spPr/>
      <dgm:t>
        <a:bodyPr/>
        <a:lstStyle/>
        <a:p>
          <a:endParaRPr lang="en-US"/>
        </a:p>
      </dgm:t>
    </dgm:pt>
    <dgm:pt modelId="{72EC7143-D614-404E-BD0B-062AFD0456BE}" type="sibTrans" cxnId="{AF13ACC5-9D8A-42E6-94E0-633F4A733226}">
      <dgm:prSet/>
      <dgm:spPr/>
      <dgm:t>
        <a:bodyPr/>
        <a:lstStyle/>
        <a:p>
          <a:endParaRPr lang="en-US"/>
        </a:p>
      </dgm:t>
    </dgm:pt>
    <dgm:pt modelId="{E928F7B5-B767-4A3B-8B09-52C8C07E9A70}" type="pres">
      <dgm:prSet presAssocID="{93B984E1-D08F-45F5-8D4D-E27151ACB26F}" presName="mainComposite" presStyleCnt="0">
        <dgm:presLayoutVars>
          <dgm:chPref val="1"/>
          <dgm:dir/>
          <dgm:animOne val="branch"/>
          <dgm:animLvl val="lvl"/>
          <dgm:resizeHandles val="exact"/>
        </dgm:presLayoutVars>
      </dgm:prSet>
      <dgm:spPr/>
    </dgm:pt>
    <dgm:pt modelId="{2A7E28BD-F0E0-4CCE-81B4-B5E8C5E7D79D}" type="pres">
      <dgm:prSet presAssocID="{93B984E1-D08F-45F5-8D4D-E27151ACB26F}" presName="hierFlow" presStyleCnt="0"/>
      <dgm:spPr/>
    </dgm:pt>
    <dgm:pt modelId="{DF8636D6-1F96-4AE1-99BF-6F102D167CF1}" type="pres">
      <dgm:prSet presAssocID="{93B984E1-D08F-45F5-8D4D-E27151ACB26F}" presName="firstBuf" presStyleCnt="0"/>
      <dgm:spPr/>
    </dgm:pt>
    <dgm:pt modelId="{FCBF57BB-B811-4084-AD2E-C1EB275DBEAC}" type="pres">
      <dgm:prSet presAssocID="{93B984E1-D08F-45F5-8D4D-E27151ACB26F}" presName="hierChild1" presStyleCnt="0">
        <dgm:presLayoutVars>
          <dgm:chPref val="1"/>
          <dgm:animOne val="branch"/>
          <dgm:animLvl val="lvl"/>
        </dgm:presLayoutVars>
      </dgm:prSet>
      <dgm:spPr/>
    </dgm:pt>
    <dgm:pt modelId="{D804D386-D57F-42C6-8E20-3F25421361E0}" type="pres">
      <dgm:prSet presAssocID="{B9895B34-40DC-43CA-9E67-3441C8BF4A2C}" presName="Name14" presStyleCnt="0"/>
      <dgm:spPr/>
    </dgm:pt>
    <dgm:pt modelId="{EF0AEF3F-5510-4C07-B510-7668DAB9D604}" type="pres">
      <dgm:prSet presAssocID="{B9895B34-40DC-43CA-9E67-3441C8BF4A2C}" presName="level1Shape" presStyleLbl="node0" presStyleIdx="0" presStyleCnt="1">
        <dgm:presLayoutVars>
          <dgm:chPref val="3"/>
        </dgm:presLayoutVars>
      </dgm:prSet>
      <dgm:spPr/>
    </dgm:pt>
    <dgm:pt modelId="{0F4C27AC-9F72-4DF2-BB43-A5261C95499D}" type="pres">
      <dgm:prSet presAssocID="{B9895B34-40DC-43CA-9E67-3441C8BF4A2C}" presName="hierChild2" presStyleCnt="0"/>
      <dgm:spPr/>
    </dgm:pt>
    <dgm:pt modelId="{F55F7279-0783-48CB-857E-2D88C248D82E}" type="pres">
      <dgm:prSet presAssocID="{A2DB1324-1BC8-4FB5-9391-DC07DD6A09EA}" presName="Name19" presStyleLbl="parChTrans1D2" presStyleIdx="0" presStyleCnt="4"/>
      <dgm:spPr/>
    </dgm:pt>
    <dgm:pt modelId="{5867F398-9931-4B22-90FA-8F83F35F4026}" type="pres">
      <dgm:prSet presAssocID="{EBAE243F-C01E-40E7-AD5F-0769CF9240E5}" presName="Name21" presStyleCnt="0"/>
      <dgm:spPr/>
    </dgm:pt>
    <dgm:pt modelId="{06CDD1F5-5B41-449F-9769-414C85052261}" type="pres">
      <dgm:prSet presAssocID="{EBAE243F-C01E-40E7-AD5F-0769CF9240E5}" presName="level2Shape" presStyleLbl="node2" presStyleIdx="0" presStyleCnt="4"/>
      <dgm:spPr/>
    </dgm:pt>
    <dgm:pt modelId="{162366B2-0C9D-49C2-BAB0-89FD0F7803E1}" type="pres">
      <dgm:prSet presAssocID="{EBAE243F-C01E-40E7-AD5F-0769CF9240E5}" presName="hierChild3" presStyleCnt="0"/>
      <dgm:spPr/>
    </dgm:pt>
    <dgm:pt modelId="{D5078A38-1158-4459-8C1F-4A53945E8FC3}" type="pres">
      <dgm:prSet presAssocID="{343D9764-A3B0-4D9B-B564-BADB09A650AC}" presName="Name19" presStyleLbl="parChTrans1D3" presStyleIdx="0" presStyleCnt="6"/>
      <dgm:spPr/>
    </dgm:pt>
    <dgm:pt modelId="{E72CB645-D68B-4D3A-94A8-44E264F39142}" type="pres">
      <dgm:prSet presAssocID="{51DB04BF-A431-4A2F-9202-09B5A0722048}" presName="Name21" presStyleCnt="0"/>
      <dgm:spPr/>
    </dgm:pt>
    <dgm:pt modelId="{D30E3BBE-C721-45D5-B4B1-7A8D8D65228C}" type="pres">
      <dgm:prSet presAssocID="{51DB04BF-A431-4A2F-9202-09B5A0722048}" presName="level2Shape" presStyleLbl="node3" presStyleIdx="0" presStyleCnt="6"/>
      <dgm:spPr/>
    </dgm:pt>
    <dgm:pt modelId="{BC62048B-1BDA-47E6-8EB4-988F84546EAF}" type="pres">
      <dgm:prSet presAssocID="{51DB04BF-A431-4A2F-9202-09B5A0722048}" presName="hierChild3" presStyleCnt="0"/>
      <dgm:spPr/>
    </dgm:pt>
    <dgm:pt modelId="{D0777698-A55D-42A1-A60A-AFC155057C8D}" type="pres">
      <dgm:prSet presAssocID="{81F80D25-60D1-4719-8F02-D1DE92A9F646}" presName="Name19" presStyleLbl="parChTrans1D4" presStyleIdx="0" presStyleCnt="24"/>
      <dgm:spPr/>
    </dgm:pt>
    <dgm:pt modelId="{44AF664A-456C-43CF-923E-9A83D5CF5DA6}" type="pres">
      <dgm:prSet presAssocID="{5251E76A-B46D-4293-99AF-E95553F95E11}" presName="Name21" presStyleCnt="0"/>
      <dgm:spPr/>
    </dgm:pt>
    <dgm:pt modelId="{AF6D4E61-3BB1-499A-BC35-A143E48B7705}" type="pres">
      <dgm:prSet presAssocID="{5251E76A-B46D-4293-99AF-E95553F95E11}" presName="level2Shape" presStyleLbl="node4" presStyleIdx="0" presStyleCnt="24"/>
      <dgm:spPr/>
    </dgm:pt>
    <dgm:pt modelId="{F1E27AE4-4CAD-4961-B654-23B6389E350A}" type="pres">
      <dgm:prSet presAssocID="{5251E76A-B46D-4293-99AF-E95553F95E11}" presName="hierChild3" presStyleCnt="0"/>
      <dgm:spPr/>
    </dgm:pt>
    <dgm:pt modelId="{5BACADDA-83DA-4D23-9A24-84330E92EBB3}" type="pres">
      <dgm:prSet presAssocID="{A0D7830A-D33D-4A0A-A9B3-78D71DD25EF2}" presName="Name19" presStyleLbl="parChTrans1D4" presStyleIdx="1" presStyleCnt="24"/>
      <dgm:spPr/>
    </dgm:pt>
    <dgm:pt modelId="{534F114D-6DB9-4CB1-98F1-CA4BC57C9419}" type="pres">
      <dgm:prSet presAssocID="{B7FE5910-0AAB-47B2-96E9-1907F481C5D1}" presName="Name21" presStyleCnt="0"/>
      <dgm:spPr/>
    </dgm:pt>
    <dgm:pt modelId="{D80F7559-9443-4782-BACE-53F682439C28}" type="pres">
      <dgm:prSet presAssocID="{B7FE5910-0AAB-47B2-96E9-1907F481C5D1}" presName="level2Shape" presStyleLbl="node4" presStyleIdx="1" presStyleCnt="24"/>
      <dgm:spPr/>
    </dgm:pt>
    <dgm:pt modelId="{2DB4C1A1-6B01-4FA7-BE13-8FDDA4642175}" type="pres">
      <dgm:prSet presAssocID="{B7FE5910-0AAB-47B2-96E9-1907F481C5D1}" presName="hierChild3" presStyleCnt="0"/>
      <dgm:spPr/>
    </dgm:pt>
    <dgm:pt modelId="{B599F968-9B45-4363-97DA-1438864179F7}" type="pres">
      <dgm:prSet presAssocID="{BAE7E3F5-98C0-449E-88CD-182900B2D5C3}" presName="Name19" presStyleLbl="parChTrans1D4" presStyleIdx="2" presStyleCnt="24"/>
      <dgm:spPr/>
    </dgm:pt>
    <dgm:pt modelId="{32530250-68B4-4184-B705-6236CA6BAA46}" type="pres">
      <dgm:prSet presAssocID="{4645E2A5-9123-46F1-97FB-BE262D34146F}" presName="Name21" presStyleCnt="0"/>
      <dgm:spPr/>
    </dgm:pt>
    <dgm:pt modelId="{93F782EF-FEC1-49D0-9F85-0251B75025B8}" type="pres">
      <dgm:prSet presAssocID="{4645E2A5-9123-46F1-97FB-BE262D34146F}" presName="level2Shape" presStyleLbl="node4" presStyleIdx="2" presStyleCnt="24"/>
      <dgm:spPr/>
    </dgm:pt>
    <dgm:pt modelId="{36AAFC44-3FC4-46F7-8D2C-936922517E16}" type="pres">
      <dgm:prSet presAssocID="{4645E2A5-9123-46F1-97FB-BE262D34146F}" presName="hierChild3" presStyleCnt="0"/>
      <dgm:spPr/>
    </dgm:pt>
    <dgm:pt modelId="{C56B3E06-DD63-4670-8721-ED790F7024C4}" type="pres">
      <dgm:prSet presAssocID="{2331DF2C-CFEF-4523-A85B-88339E1E374A}" presName="Name19" presStyleLbl="parChTrans1D4" presStyleIdx="3" presStyleCnt="24"/>
      <dgm:spPr/>
    </dgm:pt>
    <dgm:pt modelId="{36099A96-23DC-48D5-AAFA-D176FF37EF79}" type="pres">
      <dgm:prSet presAssocID="{E5049454-A047-434A-BEDC-F7E7F01ECB9B}" presName="Name21" presStyleCnt="0"/>
      <dgm:spPr/>
    </dgm:pt>
    <dgm:pt modelId="{56952582-7317-4A21-BE87-B77195A6BDA5}" type="pres">
      <dgm:prSet presAssocID="{E5049454-A047-434A-BEDC-F7E7F01ECB9B}" presName="level2Shape" presStyleLbl="node4" presStyleIdx="3" presStyleCnt="24"/>
      <dgm:spPr/>
    </dgm:pt>
    <dgm:pt modelId="{929FD015-42EA-4696-A1C5-C5BC6BCADEEC}" type="pres">
      <dgm:prSet presAssocID="{E5049454-A047-434A-BEDC-F7E7F01ECB9B}" presName="hierChild3" presStyleCnt="0"/>
      <dgm:spPr/>
    </dgm:pt>
    <dgm:pt modelId="{911A25DD-BEC2-4A27-836E-16FA8AA9B188}" type="pres">
      <dgm:prSet presAssocID="{7A02DE8F-C329-4AC1-9764-267AFEDDE094}" presName="Name19" presStyleLbl="parChTrans1D3" presStyleIdx="1" presStyleCnt="6"/>
      <dgm:spPr/>
    </dgm:pt>
    <dgm:pt modelId="{ADAE4B25-E9A8-4655-B1FA-25B9543E7C6E}" type="pres">
      <dgm:prSet presAssocID="{8A52159D-5959-492C-9AB8-FAE08880AF8D}" presName="Name21" presStyleCnt="0"/>
      <dgm:spPr/>
    </dgm:pt>
    <dgm:pt modelId="{0E1800C1-177E-4875-9E76-B6F78AAE150B}" type="pres">
      <dgm:prSet presAssocID="{8A52159D-5959-492C-9AB8-FAE08880AF8D}" presName="level2Shape" presStyleLbl="node3" presStyleIdx="1" presStyleCnt="6" custLinFactX="30220" custLinFactNeighborX="100000" custLinFactNeighborY="-3028"/>
      <dgm:spPr/>
    </dgm:pt>
    <dgm:pt modelId="{37C5B753-E73E-4638-AE95-DB674EC81F58}" type="pres">
      <dgm:prSet presAssocID="{8A52159D-5959-492C-9AB8-FAE08880AF8D}" presName="hierChild3" presStyleCnt="0"/>
      <dgm:spPr/>
    </dgm:pt>
    <dgm:pt modelId="{AD6A12B3-3C64-4C0F-B46E-E9D82E90E334}" type="pres">
      <dgm:prSet presAssocID="{75D8502F-34BA-4156-9B72-70F8A3DD8E0E}" presName="Name19" presStyleLbl="parChTrans1D4" presStyleIdx="4" presStyleCnt="24"/>
      <dgm:spPr/>
    </dgm:pt>
    <dgm:pt modelId="{99B90D18-8C07-4118-A4E7-71B3A8AE6684}" type="pres">
      <dgm:prSet presAssocID="{28B94FA4-BA1F-4291-96D2-1F326E082F2E}" presName="Name21" presStyleCnt="0"/>
      <dgm:spPr/>
    </dgm:pt>
    <dgm:pt modelId="{F58DF50D-EE2B-4AAA-9A2B-E8932DB03343}" type="pres">
      <dgm:prSet presAssocID="{28B94FA4-BA1F-4291-96D2-1F326E082F2E}" presName="level2Shape" presStyleLbl="node4" presStyleIdx="4" presStyleCnt="24" custLinFactX="31231" custLinFactNeighborX="100000" custLinFactNeighborY="-1514"/>
      <dgm:spPr/>
    </dgm:pt>
    <dgm:pt modelId="{F0688E51-B45A-40F6-9F28-FF7D4CDA5C4D}" type="pres">
      <dgm:prSet presAssocID="{28B94FA4-BA1F-4291-96D2-1F326E082F2E}" presName="hierChild3" presStyleCnt="0"/>
      <dgm:spPr/>
    </dgm:pt>
    <dgm:pt modelId="{5524C43A-B0E0-4E6B-988B-52011311CD40}" type="pres">
      <dgm:prSet presAssocID="{03CEEC2C-EC57-410E-808C-C1739BD1D1B5}" presName="Name19" presStyleLbl="parChTrans1D4" presStyleIdx="5" presStyleCnt="24"/>
      <dgm:spPr/>
    </dgm:pt>
    <dgm:pt modelId="{17D3E902-F612-4FA9-84C8-1D19DA111E95}" type="pres">
      <dgm:prSet presAssocID="{4B2B2CAB-3495-471B-8E33-7638FF074747}" presName="Name21" presStyleCnt="0"/>
      <dgm:spPr/>
    </dgm:pt>
    <dgm:pt modelId="{B5827A35-4434-4C83-9EA6-F7F84966F59E}" type="pres">
      <dgm:prSet presAssocID="{4B2B2CAB-3495-471B-8E33-7638FF074747}" presName="level2Shape" presStyleLbl="node4" presStyleIdx="5" presStyleCnt="24" custLinFactX="31231" custLinFactNeighborX="100000" custLinFactNeighborY="1514"/>
      <dgm:spPr/>
    </dgm:pt>
    <dgm:pt modelId="{9D8632C7-C47D-4370-8567-0F6ACBA57A17}" type="pres">
      <dgm:prSet presAssocID="{4B2B2CAB-3495-471B-8E33-7638FF074747}" presName="hierChild3" presStyleCnt="0"/>
      <dgm:spPr/>
    </dgm:pt>
    <dgm:pt modelId="{1CCCE0E3-AC9C-4704-93A2-56E9CDC5BCE0}" type="pres">
      <dgm:prSet presAssocID="{D5A0C828-E1B9-4B94-A345-D8B4E12D5F70}" presName="Name19" presStyleLbl="parChTrans1D4" presStyleIdx="6" presStyleCnt="24"/>
      <dgm:spPr/>
    </dgm:pt>
    <dgm:pt modelId="{40D5FB69-B6BF-40E8-A966-638BE51669CE}" type="pres">
      <dgm:prSet presAssocID="{5191F971-E169-46C4-9073-8DA89CA5EACA}" presName="Name21" presStyleCnt="0"/>
      <dgm:spPr/>
    </dgm:pt>
    <dgm:pt modelId="{0D873A1C-11F3-4AA1-A9D7-C7738EB3B7EB}" type="pres">
      <dgm:prSet presAssocID="{5191F971-E169-46C4-9073-8DA89CA5EACA}" presName="level2Shape" presStyleLbl="node4" presStyleIdx="6" presStyleCnt="24" custLinFactX="32240" custLinFactNeighborX="100000" custLinFactNeighborY="3028"/>
      <dgm:spPr/>
    </dgm:pt>
    <dgm:pt modelId="{81974AE5-D375-46ED-A9F1-064347D9EF51}" type="pres">
      <dgm:prSet presAssocID="{5191F971-E169-46C4-9073-8DA89CA5EACA}" presName="hierChild3" presStyleCnt="0"/>
      <dgm:spPr/>
    </dgm:pt>
    <dgm:pt modelId="{29A8433D-1651-45B9-AF5D-A3626358319A}" type="pres">
      <dgm:prSet presAssocID="{B564D92C-5858-47C6-9AFB-DE6708274749}" presName="Name19" presStyleLbl="parChTrans1D4" presStyleIdx="7" presStyleCnt="24"/>
      <dgm:spPr/>
    </dgm:pt>
    <dgm:pt modelId="{89BF08FE-2C31-44CA-9BFC-0E5992A4013B}" type="pres">
      <dgm:prSet presAssocID="{100A638F-AB1D-4FB2-853C-620714DF5174}" presName="Name21" presStyleCnt="0"/>
      <dgm:spPr/>
    </dgm:pt>
    <dgm:pt modelId="{4043F99B-5173-45A4-8C9A-F45AC00F05F6}" type="pres">
      <dgm:prSet presAssocID="{100A638F-AB1D-4FB2-853C-620714DF5174}" presName="level2Shape" presStyleLbl="node4" presStyleIdx="7" presStyleCnt="24" custLinFactX="32244" custLinFactNeighborX="100000" custLinFactNeighborY="-3029"/>
      <dgm:spPr/>
    </dgm:pt>
    <dgm:pt modelId="{254F7CF7-34C6-4F46-8FD3-1FB065A7CD84}" type="pres">
      <dgm:prSet presAssocID="{100A638F-AB1D-4FB2-853C-620714DF5174}" presName="hierChild3" presStyleCnt="0"/>
      <dgm:spPr/>
    </dgm:pt>
    <dgm:pt modelId="{DE5F6D95-EC32-404F-B7E6-2913EA2335F2}" type="pres">
      <dgm:prSet presAssocID="{D9AABE54-A0FF-491F-938E-470619D762CE}" presName="Name19" presStyleLbl="parChTrans1D3" presStyleIdx="2" presStyleCnt="6"/>
      <dgm:spPr/>
    </dgm:pt>
    <dgm:pt modelId="{28770D82-F06D-4942-87D9-274A3CCB5A90}" type="pres">
      <dgm:prSet presAssocID="{3FC145B0-6807-4117-A748-0E51B65CE890}" presName="Name21" presStyleCnt="0"/>
      <dgm:spPr/>
    </dgm:pt>
    <dgm:pt modelId="{B8002E51-B899-4654-9596-E0206197838D}" type="pres">
      <dgm:prSet presAssocID="{3FC145B0-6807-4117-A748-0E51B65CE890}" presName="level2Shape" presStyleLbl="node3" presStyleIdx="2" presStyleCnt="6" custLinFactX="-29211" custLinFactNeighborX="-100000" custLinFactNeighborY="-1514"/>
      <dgm:spPr/>
    </dgm:pt>
    <dgm:pt modelId="{CBBF1660-F652-41B2-A2F3-3AAC912CD2AB}" type="pres">
      <dgm:prSet presAssocID="{3FC145B0-6807-4117-A748-0E51B65CE890}" presName="hierChild3" presStyleCnt="0"/>
      <dgm:spPr/>
    </dgm:pt>
    <dgm:pt modelId="{EDE165E0-93F2-440B-931F-4FB6DEAD6434}" type="pres">
      <dgm:prSet presAssocID="{29B343AC-AE54-4F50-B167-D148CEAD95B7}" presName="Name19" presStyleLbl="parChTrans1D4" presStyleIdx="8" presStyleCnt="24"/>
      <dgm:spPr/>
    </dgm:pt>
    <dgm:pt modelId="{17BF8FA4-4361-40A8-AD42-F4054CA730EC}" type="pres">
      <dgm:prSet presAssocID="{8C6C61DE-857C-4BBC-BBF7-CACEF830B06E}" presName="Name21" presStyleCnt="0"/>
      <dgm:spPr/>
    </dgm:pt>
    <dgm:pt modelId="{305C7E4A-CB6D-46BA-B104-149457F1E6C6}" type="pres">
      <dgm:prSet presAssocID="{8C6C61DE-857C-4BBC-BBF7-CACEF830B06E}" presName="level2Shape" presStyleLbl="node4" presStyleIdx="8" presStyleCnt="24" custLinFactX="-29211" custLinFactNeighborX="-100000" custLinFactNeighborY="1514"/>
      <dgm:spPr/>
    </dgm:pt>
    <dgm:pt modelId="{28B674A0-1459-44CB-9438-A16B897438CA}" type="pres">
      <dgm:prSet presAssocID="{8C6C61DE-857C-4BBC-BBF7-CACEF830B06E}" presName="hierChild3" presStyleCnt="0"/>
      <dgm:spPr/>
    </dgm:pt>
    <dgm:pt modelId="{24EB5062-59E5-4C64-8C39-1C4E81DC3E33}" type="pres">
      <dgm:prSet presAssocID="{5F33AB9D-3DB0-437A-B26D-7D000857FA86}" presName="Name19" presStyleLbl="parChTrans1D4" presStyleIdx="9" presStyleCnt="24"/>
      <dgm:spPr/>
    </dgm:pt>
    <dgm:pt modelId="{B54D2CF0-7346-41CB-B6C7-039251339068}" type="pres">
      <dgm:prSet presAssocID="{75B09EC4-6043-4B5B-AFA5-8597ED4FC451}" presName="Name21" presStyleCnt="0"/>
      <dgm:spPr/>
    </dgm:pt>
    <dgm:pt modelId="{D6A03110-E203-4E31-8BC9-63FDB7D328FE}" type="pres">
      <dgm:prSet presAssocID="{75B09EC4-6043-4B5B-AFA5-8597ED4FC451}" presName="level2Shape" presStyleLbl="node4" presStyleIdx="9" presStyleCnt="24" custLinFactX="-29209" custLinFactNeighborX="-100000" custLinFactNeighborY="3028"/>
      <dgm:spPr/>
    </dgm:pt>
    <dgm:pt modelId="{3814FA22-9A49-4BC8-8F1B-28C9CA8E1A5C}" type="pres">
      <dgm:prSet presAssocID="{75B09EC4-6043-4B5B-AFA5-8597ED4FC451}" presName="hierChild3" presStyleCnt="0"/>
      <dgm:spPr/>
    </dgm:pt>
    <dgm:pt modelId="{96ADF5BE-7684-4A91-BD82-5082888FAEAE}" type="pres">
      <dgm:prSet presAssocID="{D186532E-683B-4314-B349-38FDA08C5D3F}" presName="Name19" presStyleLbl="parChTrans1D4" presStyleIdx="10" presStyleCnt="24"/>
      <dgm:spPr/>
    </dgm:pt>
    <dgm:pt modelId="{3DF62E93-3802-4276-9F42-CE9AA6198DE5}" type="pres">
      <dgm:prSet presAssocID="{B5AF9A02-FDC7-4F74-95CE-CF4033D07E7A}" presName="Name21" presStyleCnt="0"/>
      <dgm:spPr/>
    </dgm:pt>
    <dgm:pt modelId="{79B1CB9E-1469-4403-8768-41096EA4DA5E}" type="pres">
      <dgm:prSet presAssocID="{B5AF9A02-FDC7-4F74-95CE-CF4033D07E7A}" presName="level2Shape" presStyleLbl="node4" presStyleIdx="10" presStyleCnt="24" custLinFactX="-29208" custLinFactNeighborX="-100000"/>
      <dgm:spPr/>
    </dgm:pt>
    <dgm:pt modelId="{881D6ED5-7864-4093-A60C-058C285D526A}" type="pres">
      <dgm:prSet presAssocID="{B5AF9A02-FDC7-4F74-95CE-CF4033D07E7A}" presName="hierChild3" presStyleCnt="0"/>
      <dgm:spPr/>
    </dgm:pt>
    <dgm:pt modelId="{CBF033D8-2A7F-455D-A96E-FA323A6A5B49}" type="pres">
      <dgm:prSet presAssocID="{E55BCF58-B215-41C7-9A0C-25BE09EAFE73}" presName="Name19" presStyleLbl="parChTrans1D4" presStyleIdx="11" presStyleCnt="24"/>
      <dgm:spPr/>
    </dgm:pt>
    <dgm:pt modelId="{4188F4ED-1500-4E6E-B280-372CDE476D33}" type="pres">
      <dgm:prSet presAssocID="{97A00694-A9B8-4290-9E4E-261C7AEB2F1D}" presName="Name21" presStyleCnt="0"/>
      <dgm:spPr/>
    </dgm:pt>
    <dgm:pt modelId="{F62BB94C-D7C1-41EE-A342-1B4CCFAE3F90}" type="pres">
      <dgm:prSet presAssocID="{97A00694-A9B8-4290-9E4E-261C7AEB2F1D}" presName="level2Shape" presStyleLbl="node4" presStyleIdx="11" presStyleCnt="24" custLinFactX="-29208" custLinFactNeighborX="-100000" custLinFactNeighborY="1514"/>
      <dgm:spPr/>
    </dgm:pt>
    <dgm:pt modelId="{A9836E04-265F-4BCA-9479-AFB996AD6F27}" type="pres">
      <dgm:prSet presAssocID="{97A00694-A9B8-4290-9E4E-261C7AEB2F1D}" presName="hierChild3" presStyleCnt="0"/>
      <dgm:spPr/>
    </dgm:pt>
    <dgm:pt modelId="{079C3353-D27C-4351-867F-017DFE1645DE}" type="pres">
      <dgm:prSet presAssocID="{9D17D6BA-95A8-4D8C-8967-8683E1FF4ED7}" presName="Name19" presStyleLbl="parChTrans1D2" presStyleIdx="1" presStyleCnt="4"/>
      <dgm:spPr/>
    </dgm:pt>
    <dgm:pt modelId="{3DE82B57-33B0-4524-B206-B855F5300183}" type="pres">
      <dgm:prSet presAssocID="{C8D68713-7318-488C-A4D2-E27FFCE4349C}" presName="Name21" presStyleCnt="0"/>
      <dgm:spPr/>
    </dgm:pt>
    <dgm:pt modelId="{7523AB36-2AFE-4C88-8BC1-AFA712890814}" type="pres">
      <dgm:prSet presAssocID="{C8D68713-7318-488C-A4D2-E27FFCE4349C}" presName="level2Shape" presStyleLbl="node2" presStyleIdx="1" presStyleCnt="4"/>
      <dgm:spPr/>
    </dgm:pt>
    <dgm:pt modelId="{F515AAE8-52F9-44EE-9EE4-69D314F976F1}" type="pres">
      <dgm:prSet presAssocID="{C8D68713-7318-488C-A4D2-E27FFCE4349C}" presName="hierChild3" presStyleCnt="0"/>
      <dgm:spPr/>
    </dgm:pt>
    <dgm:pt modelId="{649D2B91-EA01-42CC-8A2E-814A9B525CBD}" type="pres">
      <dgm:prSet presAssocID="{FEAD0FC4-BE96-4BA1-B77A-90AA6A506CA6}" presName="Name19" presStyleLbl="parChTrans1D3" presStyleIdx="3" presStyleCnt="6"/>
      <dgm:spPr/>
    </dgm:pt>
    <dgm:pt modelId="{26210031-D53F-452A-8D2F-589DCD174B2D}" type="pres">
      <dgm:prSet presAssocID="{85B4BD1D-798B-4B40-BE81-76681344618A}" presName="Name21" presStyleCnt="0"/>
      <dgm:spPr/>
    </dgm:pt>
    <dgm:pt modelId="{D096B0EF-868D-42B3-8302-7BDA3D1D2165}" type="pres">
      <dgm:prSet presAssocID="{85B4BD1D-798B-4B40-BE81-76681344618A}" presName="level2Shape" presStyleLbl="node3" presStyleIdx="3" presStyleCnt="6"/>
      <dgm:spPr/>
    </dgm:pt>
    <dgm:pt modelId="{17F2B976-5C3F-438F-A267-F6A4D43F2538}" type="pres">
      <dgm:prSet presAssocID="{85B4BD1D-798B-4B40-BE81-76681344618A}" presName="hierChild3" presStyleCnt="0"/>
      <dgm:spPr/>
    </dgm:pt>
    <dgm:pt modelId="{E7C5B86F-9D8F-4461-BCBA-EFDB507A47B3}" type="pres">
      <dgm:prSet presAssocID="{D2179612-677A-4159-A28E-B886592B32FE}" presName="Name19" presStyleLbl="parChTrans1D4" presStyleIdx="12" presStyleCnt="24"/>
      <dgm:spPr/>
    </dgm:pt>
    <dgm:pt modelId="{57CF46AC-0449-413E-8AC4-32C62EA7A59A}" type="pres">
      <dgm:prSet presAssocID="{CB738D12-A87F-4690-AED5-D1E956510341}" presName="Name21" presStyleCnt="0"/>
      <dgm:spPr/>
    </dgm:pt>
    <dgm:pt modelId="{A48C0D63-DE7A-4C84-A4EF-6DA210E472D5}" type="pres">
      <dgm:prSet presAssocID="{CB738D12-A87F-4690-AED5-D1E956510341}" presName="level2Shape" presStyleLbl="node4" presStyleIdx="12" presStyleCnt="24"/>
      <dgm:spPr/>
    </dgm:pt>
    <dgm:pt modelId="{8605AD9A-C7DE-4DED-9459-9E44F4941E1A}" type="pres">
      <dgm:prSet presAssocID="{CB738D12-A87F-4690-AED5-D1E956510341}" presName="hierChild3" presStyleCnt="0"/>
      <dgm:spPr/>
    </dgm:pt>
    <dgm:pt modelId="{4787FEB5-5F34-4988-9EC1-7D15FD82377A}" type="pres">
      <dgm:prSet presAssocID="{FB0FC0FD-D350-468C-8231-BB418285CC7E}" presName="Name19" presStyleLbl="parChTrans1D4" presStyleIdx="13" presStyleCnt="24"/>
      <dgm:spPr/>
    </dgm:pt>
    <dgm:pt modelId="{5D611BFF-20A7-4498-9FC0-1467D5AB91CA}" type="pres">
      <dgm:prSet presAssocID="{C46B07CE-B1AE-4BB5-BDC0-3FAE47FAFE51}" presName="Name21" presStyleCnt="0"/>
      <dgm:spPr/>
    </dgm:pt>
    <dgm:pt modelId="{8F0D89AC-3A8B-4D67-B5F3-A4887123A8C2}" type="pres">
      <dgm:prSet presAssocID="{C46B07CE-B1AE-4BB5-BDC0-3FAE47FAFE51}" presName="level2Shape" presStyleLbl="node4" presStyleIdx="13" presStyleCnt="24"/>
      <dgm:spPr/>
    </dgm:pt>
    <dgm:pt modelId="{D564A2FB-5193-4E32-8D7C-4828494EEB59}" type="pres">
      <dgm:prSet presAssocID="{C46B07CE-B1AE-4BB5-BDC0-3FAE47FAFE51}" presName="hierChild3" presStyleCnt="0"/>
      <dgm:spPr/>
    </dgm:pt>
    <dgm:pt modelId="{EEA77EC5-C28F-494F-888F-535490A8F80E}" type="pres">
      <dgm:prSet presAssocID="{AD8CD7B6-3308-4667-89AE-3F4115057470}" presName="Name19" presStyleLbl="parChTrans1D4" presStyleIdx="14" presStyleCnt="24"/>
      <dgm:spPr/>
    </dgm:pt>
    <dgm:pt modelId="{2A740998-8C3E-4681-8A41-A1D90A864BB1}" type="pres">
      <dgm:prSet presAssocID="{7E0C8187-CC45-4E89-A263-2FE0ACC19248}" presName="Name21" presStyleCnt="0"/>
      <dgm:spPr/>
    </dgm:pt>
    <dgm:pt modelId="{360E657E-56AA-4B72-8986-0753A436F51B}" type="pres">
      <dgm:prSet presAssocID="{7E0C8187-CC45-4E89-A263-2FE0ACC19248}" presName="level2Shape" presStyleLbl="node4" presStyleIdx="14" presStyleCnt="24"/>
      <dgm:spPr/>
    </dgm:pt>
    <dgm:pt modelId="{AED1CD8E-8956-4EF0-B477-A8066AFDF64C}" type="pres">
      <dgm:prSet presAssocID="{7E0C8187-CC45-4E89-A263-2FE0ACC19248}" presName="hierChild3" presStyleCnt="0"/>
      <dgm:spPr/>
    </dgm:pt>
    <dgm:pt modelId="{BCC309D2-B87F-4519-936A-86253C24C93B}" type="pres">
      <dgm:prSet presAssocID="{A3CBE1D7-A7AC-41AF-B3FB-61924B3D84A8}" presName="Name19" presStyleLbl="parChTrans1D4" presStyleIdx="15" presStyleCnt="24"/>
      <dgm:spPr/>
    </dgm:pt>
    <dgm:pt modelId="{FB8F4182-96B4-4A1B-9293-45B722E83986}" type="pres">
      <dgm:prSet presAssocID="{50703DCA-56D0-4486-84A7-AB48224F9F37}" presName="Name21" presStyleCnt="0"/>
      <dgm:spPr/>
    </dgm:pt>
    <dgm:pt modelId="{A3465ACB-42FD-4D7E-8618-7DCAB977C90E}" type="pres">
      <dgm:prSet presAssocID="{50703DCA-56D0-4486-84A7-AB48224F9F37}" presName="level2Shape" presStyleLbl="node4" presStyleIdx="15" presStyleCnt="24"/>
      <dgm:spPr/>
    </dgm:pt>
    <dgm:pt modelId="{04AB0FFB-1E31-4290-815D-582BF7F61506}" type="pres">
      <dgm:prSet presAssocID="{50703DCA-56D0-4486-84A7-AB48224F9F37}" presName="hierChild3" presStyleCnt="0"/>
      <dgm:spPr/>
    </dgm:pt>
    <dgm:pt modelId="{49A726C1-4DFB-470F-9DED-EE4242E3730B}" type="pres">
      <dgm:prSet presAssocID="{F4A678A0-7598-4A1F-95D5-39E99527763D}" presName="Name19" presStyleLbl="parChTrans1D2" presStyleIdx="2" presStyleCnt="4"/>
      <dgm:spPr/>
    </dgm:pt>
    <dgm:pt modelId="{93747DD4-7355-4DD7-8502-05ED97B741F2}" type="pres">
      <dgm:prSet presAssocID="{F44ECFF9-3CD7-4362-B845-2A3FC3FB9A9D}" presName="Name21" presStyleCnt="0"/>
      <dgm:spPr/>
    </dgm:pt>
    <dgm:pt modelId="{04F1E43D-680F-43CF-84E0-0A725678E670}" type="pres">
      <dgm:prSet presAssocID="{F44ECFF9-3CD7-4362-B845-2A3FC3FB9A9D}" presName="level2Shape" presStyleLbl="node2" presStyleIdx="2" presStyleCnt="4"/>
      <dgm:spPr/>
    </dgm:pt>
    <dgm:pt modelId="{C1E9814E-BD78-4F05-BB65-48BE78657E92}" type="pres">
      <dgm:prSet presAssocID="{F44ECFF9-3CD7-4362-B845-2A3FC3FB9A9D}" presName="hierChild3" presStyleCnt="0"/>
      <dgm:spPr/>
    </dgm:pt>
    <dgm:pt modelId="{1D5DF4A9-8D1E-44B4-A48E-329BA3BA48C2}" type="pres">
      <dgm:prSet presAssocID="{F00C5D15-2888-4334-9E94-0705E6F729F5}" presName="Name19" presStyleLbl="parChTrans1D3" presStyleIdx="4" presStyleCnt="6"/>
      <dgm:spPr/>
    </dgm:pt>
    <dgm:pt modelId="{8CAD9B15-C0D6-487F-97A3-4F5E0E9F6816}" type="pres">
      <dgm:prSet presAssocID="{0A741B3A-BB71-4738-A27D-E4EF71A51E21}" presName="Name21" presStyleCnt="0"/>
      <dgm:spPr/>
    </dgm:pt>
    <dgm:pt modelId="{58C45EB9-558E-4E56-AE59-74F984C0EBEE}" type="pres">
      <dgm:prSet presAssocID="{0A741B3A-BB71-4738-A27D-E4EF71A51E21}" presName="level2Shape" presStyleLbl="node3" presStyleIdx="4" presStyleCnt="6" custScaleY="511305"/>
      <dgm:spPr/>
    </dgm:pt>
    <dgm:pt modelId="{2A10B34F-BC0B-4238-A805-01DFBDC6A13E}" type="pres">
      <dgm:prSet presAssocID="{0A741B3A-BB71-4738-A27D-E4EF71A51E21}" presName="hierChild3" presStyleCnt="0"/>
      <dgm:spPr/>
    </dgm:pt>
    <dgm:pt modelId="{3509BE58-A10E-412D-A0C6-CC389531E10B}" type="pres">
      <dgm:prSet presAssocID="{16C66F7F-788C-42E9-904B-D6506B836727}" presName="Name19" presStyleLbl="parChTrans1D4" presStyleIdx="16" presStyleCnt="24"/>
      <dgm:spPr/>
    </dgm:pt>
    <dgm:pt modelId="{3BC8B7A7-B82C-4F8B-99F5-BBF02D5D1053}" type="pres">
      <dgm:prSet presAssocID="{D0EEB36E-73A4-429A-BC42-822170D63DA3}" presName="Name21" presStyleCnt="0"/>
      <dgm:spPr/>
    </dgm:pt>
    <dgm:pt modelId="{A478444B-38A8-4D1F-8581-684F4828FD1B}" type="pres">
      <dgm:prSet presAssocID="{D0EEB36E-73A4-429A-BC42-822170D63DA3}" presName="level2Shape" presStyleLbl="node4" presStyleIdx="16" presStyleCnt="24" custLinFactNeighborY="10615"/>
      <dgm:spPr/>
    </dgm:pt>
    <dgm:pt modelId="{6F87F5F3-60B3-4B32-B8FF-75472B8D95E5}" type="pres">
      <dgm:prSet presAssocID="{D0EEB36E-73A4-429A-BC42-822170D63DA3}" presName="hierChild3" presStyleCnt="0"/>
      <dgm:spPr/>
    </dgm:pt>
    <dgm:pt modelId="{29486FA0-3A47-4E99-9F0D-CE656950358E}" type="pres">
      <dgm:prSet presAssocID="{A8BED510-2EE4-4C11-9A1F-56615425CEEB}" presName="Name19" presStyleLbl="parChTrans1D4" presStyleIdx="17" presStyleCnt="24"/>
      <dgm:spPr/>
    </dgm:pt>
    <dgm:pt modelId="{E18E211A-CBAC-46B4-94C3-DEA2650CAC12}" type="pres">
      <dgm:prSet presAssocID="{AACA2650-CFCB-4EEC-A8EF-1F4412035AFA}" presName="Name21" presStyleCnt="0"/>
      <dgm:spPr/>
    </dgm:pt>
    <dgm:pt modelId="{6CDE2489-FBC3-4F71-824E-EC18FB799652}" type="pres">
      <dgm:prSet presAssocID="{AACA2650-CFCB-4EEC-A8EF-1F4412035AFA}" presName="level2Shape" presStyleLbl="node4" presStyleIdx="17" presStyleCnt="24" custLinFactNeighborY="12112"/>
      <dgm:spPr/>
    </dgm:pt>
    <dgm:pt modelId="{66B726F8-79F7-45AC-AEF6-233B1822C539}" type="pres">
      <dgm:prSet presAssocID="{AACA2650-CFCB-4EEC-A8EF-1F4412035AFA}" presName="hierChild3" presStyleCnt="0"/>
      <dgm:spPr/>
    </dgm:pt>
    <dgm:pt modelId="{C533D377-CB93-4107-B470-7685C270E0F7}" type="pres">
      <dgm:prSet presAssocID="{7273D0D2-943B-4C2A-BFD7-821DC714C848}" presName="Name19" presStyleLbl="parChTrans1D2" presStyleIdx="3" presStyleCnt="4"/>
      <dgm:spPr/>
    </dgm:pt>
    <dgm:pt modelId="{77D21E0C-BB79-4156-9956-90DC8E97086B}" type="pres">
      <dgm:prSet presAssocID="{AAFD954E-54E6-4B49-838E-022DD6452CB2}" presName="Name21" presStyleCnt="0"/>
      <dgm:spPr/>
    </dgm:pt>
    <dgm:pt modelId="{43084F7D-6D72-415E-8BA2-77A87C7C5C0A}" type="pres">
      <dgm:prSet presAssocID="{AAFD954E-54E6-4B49-838E-022DD6452CB2}" presName="level2Shape" presStyleLbl="node2" presStyleIdx="3" presStyleCnt="4"/>
      <dgm:spPr/>
    </dgm:pt>
    <dgm:pt modelId="{79A7052B-7C70-458B-9D15-5CB58BC6C636}" type="pres">
      <dgm:prSet presAssocID="{AAFD954E-54E6-4B49-838E-022DD6452CB2}" presName="hierChild3" presStyleCnt="0"/>
      <dgm:spPr/>
    </dgm:pt>
    <dgm:pt modelId="{2C616C81-F90F-4359-AFF3-B9D2C3D30F63}" type="pres">
      <dgm:prSet presAssocID="{58DE3DB3-BB34-40D9-94F1-43E088F63833}" presName="Name19" presStyleLbl="parChTrans1D3" presStyleIdx="5" presStyleCnt="6"/>
      <dgm:spPr/>
    </dgm:pt>
    <dgm:pt modelId="{85B8B096-AB13-4F25-B5AD-5D99840A661F}" type="pres">
      <dgm:prSet presAssocID="{F956DF53-3DA5-4E67-8C74-7262F9D03C19}" presName="Name21" presStyleCnt="0"/>
      <dgm:spPr/>
    </dgm:pt>
    <dgm:pt modelId="{CFF478A5-A88D-4454-8617-42133DCBD433}" type="pres">
      <dgm:prSet presAssocID="{F956DF53-3DA5-4E67-8C74-7262F9D03C19}" presName="level2Shape" presStyleLbl="node3" presStyleIdx="5" presStyleCnt="6"/>
      <dgm:spPr/>
    </dgm:pt>
    <dgm:pt modelId="{146FD282-1E6E-4D59-B588-8CD7824C9D9A}" type="pres">
      <dgm:prSet presAssocID="{F956DF53-3DA5-4E67-8C74-7262F9D03C19}" presName="hierChild3" presStyleCnt="0"/>
      <dgm:spPr/>
    </dgm:pt>
    <dgm:pt modelId="{639A9E1D-D9D6-47A6-8842-34AF62B051F3}" type="pres">
      <dgm:prSet presAssocID="{C2417FDD-6736-4DB1-9FC0-A433F081E059}" presName="Name19" presStyleLbl="parChTrans1D4" presStyleIdx="18" presStyleCnt="24"/>
      <dgm:spPr/>
    </dgm:pt>
    <dgm:pt modelId="{1CE3100B-5D90-4E11-AD48-C3D369D46443}" type="pres">
      <dgm:prSet presAssocID="{F5D45AAF-C56D-44D4-BB29-F1CC6816566D}" presName="Name21" presStyleCnt="0"/>
      <dgm:spPr/>
    </dgm:pt>
    <dgm:pt modelId="{69F2999D-AD97-466B-9F8B-F69DED4EC7D1}" type="pres">
      <dgm:prSet presAssocID="{F5D45AAF-C56D-44D4-BB29-F1CC6816566D}" presName="level2Shape" presStyleLbl="node4" presStyleIdx="18" presStyleCnt="24"/>
      <dgm:spPr/>
    </dgm:pt>
    <dgm:pt modelId="{E3BAED73-25DE-4EF0-BF23-5624F3C48364}" type="pres">
      <dgm:prSet presAssocID="{F5D45AAF-C56D-44D4-BB29-F1CC6816566D}" presName="hierChild3" presStyleCnt="0"/>
      <dgm:spPr/>
    </dgm:pt>
    <dgm:pt modelId="{9BF2B6D6-E18A-45FE-B5A8-B4E1FDF5DA6B}" type="pres">
      <dgm:prSet presAssocID="{4E8998ED-2E73-46AF-B695-8767273484DA}" presName="Name19" presStyleLbl="parChTrans1D4" presStyleIdx="19" presStyleCnt="24"/>
      <dgm:spPr/>
    </dgm:pt>
    <dgm:pt modelId="{175B3E96-78FE-43C6-B851-55447C1D56B5}" type="pres">
      <dgm:prSet presAssocID="{88865060-A991-4A27-B712-0A7E71911536}" presName="Name21" presStyleCnt="0"/>
      <dgm:spPr/>
    </dgm:pt>
    <dgm:pt modelId="{57545DAA-B131-4815-9172-6ED3A0E0A709}" type="pres">
      <dgm:prSet presAssocID="{88865060-A991-4A27-B712-0A7E71911536}" presName="level2Shape" presStyleLbl="node4" presStyleIdx="19" presStyleCnt="24"/>
      <dgm:spPr/>
    </dgm:pt>
    <dgm:pt modelId="{501AC2E8-7465-41BF-B054-FEE929D37C99}" type="pres">
      <dgm:prSet presAssocID="{88865060-A991-4A27-B712-0A7E71911536}" presName="hierChild3" presStyleCnt="0"/>
      <dgm:spPr/>
    </dgm:pt>
    <dgm:pt modelId="{2083A344-6456-4755-BE5E-02F27E77DA57}" type="pres">
      <dgm:prSet presAssocID="{CB708A4C-8944-434F-AA20-DDCE4B457CB8}" presName="Name19" presStyleLbl="parChTrans1D4" presStyleIdx="20" presStyleCnt="24"/>
      <dgm:spPr/>
    </dgm:pt>
    <dgm:pt modelId="{87D98C0F-3270-4A5E-9E87-E7C36FCC9D9A}" type="pres">
      <dgm:prSet presAssocID="{C7296BDA-24AB-4226-A3D2-B7EE348F5257}" presName="Name21" presStyleCnt="0"/>
      <dgm:spPr/>
    </dgm:pt>
    <dgm:pt modelId="{B4EBB6CA-BCAD-4D59-A061-DF2A0CBB40A1}" type="pres">
      <dgm:prSet presAssocID="{C7296BDA-24AB-4226-A3D2-B7EE348F5257}" presName="level2Shape" presStyleLbl="node4" presStyleIdx="20" presStyleCnt="24"/>
      <dgm:spPr/>
    </dgm:pt>
    <dgm:pt modelId="{15F3A20C-BF12-4CE9-893F-317D2FA30C12}" type="pres">
      <dgm:prSet presAssocID="{C7296BDA-24AB-4226-A3D2-B7EE348F5257}" presName="hierChild3" presStyleCnt="0"/>
      <dgm:spPr/>
    </dgm:pt>
    <dgm:pt modelId="{C8E9EEAA-E25F-422E-AE86-E44FDBE5BACD}" type="pres">
      <dgm:prSet presAssocID="{0AF73503-984C-4C26-ADC1-0BBA7BD64454}" presName="Name19" presStyleLbl="parChTrans1D4" presStyleIdx="21" presStyleCnt="24"/>
      <dgm:spPr/>
    </dgm:pt>
    <dgm:pt modelId="{130D4322-F50F-413D-A541-25E0D0387C19}" type="pres">
      <dgm:prSet presAssocID="{0230912C-702B-4328-ACC4-8262705BB82C}" presName="Name21" presStyleCnt="0"/>
      <dgm:spPr/>
    </dgm:pt>
    <dgm:pt modelId="{BF15F386-6822-4A3E-8E83-BD3D49125BF8}" type="pres">
      <dgm:prSet presAssocID="{0230912C-702B-4328-ACC4-8262705BB82C}" presName="level2Shape" presStyleLbl="node4" presStyleIdx="21" presStyleCnt="24"/>
      <dgm:spPr/>
    </dgm:pt>
    <dgm:pt modelId="{F3AE9458-5DB5-4A6A-B380-9EC44A3ED403}" type="pres">
      <dgm:prSet presAssocID="{0230912C-702B-4328-ACC4-8262705BB82C}" presName="hierChild3" presStyleCnt="0"/>
      <dgm:spPr/>
    </dgm:pt>
    <dgm:pt modelId="{1BB000BF-68D7-4B1C-8CB7-9CC2723E5246}" type="pres">
      <dgm:prSet presAssocID="{E41CCF75-849E-4547-86E9-B9F6BDE2A8E8}" presName="Name19" presStyleLbl="parChTrans1D4" presStyleIdx="22" presStyleCnt="24"/>
      <dgm:spPr/>
    </dgm:pt>
    <dgm:pt modelId="{CEE38A58-743A-44E6-8FEE-681A606AC502}" type="pres">
      <dgm:prSet presAssocID="{A4E25115-A8D9-48D1-BA99-5AB0695A0E86}" presName="Name21" presStyleCnt="0"/>
      <dgm:spPr/>
    </dgm:pt>
    <dgm:pt modelId="{2F989723-B728-4DC5-887E-D032A6F0532B}" type="pres">
      <dgm:prSet presAssocID="{A4E25115-A8D9-48D1-BA99-5AB0695A0E86}" presName="level2Shape" presStyleLbl="node4" presStyleIdx="22" presStyleCnt="24"/>
      <dgm:spPr/>
    </dgm:pt>
    <dgm:pt modelId="{E0906D6A-9E31-432B-8DA0-4B48E39F5718}" type="pres">
      <dgm:prSet presAssocID="{A4E25115-A8D9-48D1-BA99-5AB0695A0E86}" presName="hierChild3" presStyleCnt="0"/>
      <dgm:spPr/>
    </dgm:pt>
    <dgm:pt modelId="{1932F582-779C-4C30-8C7A-0F05E1A7E648}" type="pres">
      <dgm:prSet presAssocID="{0AE4D9B4-3121-4510-80DC-BB2944B1A290}" presName="Name19" presStyleLbl="parChTrans1D4" presStyleIdx="23" presStyleCnt="24"/>
      <dgm:spPr/>
    </dgm:pt>
    <dgm:pt modelId="{239AE664-6090-41F9-88C7-9B75470077CE}" type="pres">
      <dgm:prSet presAssocID="{FDB1E397-95BD-4A98-A8B5-F268BD9A6C29}" presName="Name21" presStyleCnt="0"/>
      <dgm:spPr/>
    </dgm:pt>
    <dgm:pt modelId="{68145A4A-EFEE-470E-801E-AB1ADBAFDB86}" type="pres">
      <dgm:prSet presAssocID="{FDB1E397-95BD-4A98-A8B5-F268BD9A6C29}" presName="level2Shape" presStyleLbl="node4" presStyleIdx="23" presStyleCnt="24"/>
      <dgm:spPr/>
    </dgm:pt>
    <dgm:pt modelId="{58F2818B-38A6-4668-A861-DAEFB2D18CB9}" type="pres">
      <dgm:prSet presAssocID="{FDB1E397-95BD-4A98-A8B5-F268BD9A6C29}" presName="hierChild3" presStyleCnt="0"/>
      <dgm:spPr/>
    </dgm:pt>
    <dgm:pt modelId="{B58C11AC-92BF-4DA9-BDF0-53666167C00F}" type="pres">
      <dgm:prSet presAssocID="{93B984E1-D08F-45F5-8D4D-E27151ACB26F}" presName="bgShapesFlow" presStyleCnt="0"/>
      <dgm:spPr/>
    </dgm:pt>
    <dgm:pt modelId="{AD258AC4-A915-41E4-A986-2163FD117E6B}" type="pres">
      <dgm:prSet presAssocID="{B1D50670-61AC-4B3C-96AD-85FF6FCC4C59}" presName="rectComp" presStyleCnt="0"/>
      <dgm:spPr/>
    </dgm:pt>
    <dgm:pt modelId="{518A62C0-F40C-4DAF-8434-7545FC212450}" type="pres">
      <dgm:prSet presAssocID="{B1D50670-61AC-4B3C-96AD-85FF6FCC4C59}" presName="bgRect" presStyleLbl="bgShp" presStyleIdx="0" presStyleCnt="7"/>
      <dgm:spPr/>
    </dgm:pt>
    <dgm:pt modelId="{3D871001-1A04-46E5-9143-6CF40B489170}" type="pres">
      <dgm:prSet presAssocID="{B1D50670-61AC-4B3C-96AD-85FF6FCC4C59}" presName="bgRectTx" presStyleLbl="bgShp" presStyleIdx="0" presStyleCnt="7">
        <dgm:presLayoutVars>
          <dgm:bulletEnabled val="1"/>
        </dgm:presLayoutVars>
      </dgm:prSet>
      <dgm:spPr/>
    </dgm:pt>
    <dgm:pt modelId="{51E91018-9D1E-429F-ADED-04E9ACD4AC38}" type="pres">
      <dgm:prSet presAssocID="{B1D50670-61AC-4B3C-96AD-85FF6FCC4C59}" presName="spComp" presStyleCnt="0"/>
      <dgm:spPr/>
    </dgm:pt>
    <dgm:pt modelId="{973C0155-5053-4A4C-B39C-F7D132026102}" type="pres">
      <dgm:prSet presAssocID="{B1D50670-61AC-4B3C-96AD-85FF6FCC4C59}" presName="vSp" presStyleCnt="0"/>
      <dgm:spPr/>
    </dgm:pt>
    <dgm:pt modelId="{E52BB7EB-7BC1-40EC-8740-6B8FAA2EE3C4}" type="pres">
      <dgm:prSet presAssocID="{0FED6EB5-A6BE-4DB7-83C8-3CFBACE30E18}" presName="rectComp" presStyleCnt="0"/>
      <dgm:spPr/>
    </dgm:pt>
    <dgm:pt modelId="{9849DC39-AC5F-44F7-8FB2-8ED53885BE73}" type="pres">
      <dgm:prSet presAssocID="{0FED6EB5-A6BE-4DB7-83C8-3CFBACE30E18}" presName="bgRect" presStyleLbl="bgShp" presStyleIdx="1" presStyleCnt="7"/>
      <dgm:spPr/>
    </dgm:pt>
    <dgm:pt modelId="{7513E70C-2651-413F-B83B-E34576849967}" type="pres">
      <dgm:prSet presAssocID="{0FED6EB5-A6BE-4DB7-83C8-3CFBACE30E18}" presName="bgRectTx" presStyleLbl="bgShp" presStyleIdx="1" presStyleCnt="7">
        <dgm:presLayoutVars>
          <dgm:bulletEnabled val="1"/>
        </dgm:presLayoutVars>
      </dgm:prSet>
      <dgm:spPr/>
    </dgm:pt>
    <dgm:pt modelId="{1EF6D4C3-283C-434C-A873-B27795721024}" type="pres">
      <dgm:prSet presAssocID="{0FED6EB5-A6BE-4DB7-83C8-3CFBACE30E18}" presName="spComp" presStyleCnt="0"/>
      <dgm:spPr/>
    </dgm:pt>
    <dgm:pt modelId="{8594F515-0F8E-4F72-BA78-72C7B1B2CEC4}" type="pres">
      <dgm:prSet presAssocID="{0FED6EB5-A6BE-4DB7-83C8-3CFBACE30E18}" presName="vSp" presStyleCnt="0"/>
      <dgm:spPr/>
    </dgm:pt>
    <dgm:pt modelId="{A98A9EB2-1817-4617-A38A-C1E080EB60C8}" type="pres">
      <dgm:prSet presAssocID="{1107E854-3B66-4DA6-9EAC-5B6BFEBC57BC}" presName="rectComp" presStyleCnt="0"/>
      <dgm:spPr/>
    </dgm:pt>
    <dgm:pt modelId="{6C701C52-B1B7-470F-BF27-639E189269DB}" type="pres">
      <dgm:prSet presAssocID="{1107E854-3B66-4DA6-9EAC-5B6BFEBC57BC}" presName="bgRect" presStyleLbl="bgShp" presStyleIdx="2" presStyleCnt="7"/>
      <dgm:spPr/>
    </dgm:pt>
    <dgm:pt modelId="{E6C961BC-E9A7-4D75-8AD0-529C5341F7DA}" type="pres">
      <dgm:prSet presAssocID="{1107E854-3B66-4DA6-9EAC-5B6BFEBC57BC}" presName="bgRectTx" presStyleLbl="bgShp" presStyleIdx="2" presStyleCnt="7">
        <dgm:presLayoutVars>
          <dgm:bulletEnabled val="1"/>
        </dgm:presLayoutVars>
      </dgm:prSet>
      <dgm:spPr/>
    </dgm:pt>
    <dgm:pt modelId="{0884B05A-E20C-44FC-AACB-EDFAE0AFF7C9}" type="pres">
      <dgm:prSet presAssocID="{1107E854-3B66-4DA6-9EAC-5B6BFEBC57BC}" presName="spComp" presStyleCnt="0"/>
      <dgm:spPr/>
    </dgm:pt>
    <dgm:pt modelId="{2644A350-B0C4-4044-8FE0-FC8BF2596958}" type="pres">
      <dgm:prSet presAssocID="{1107E854-3B66-4DA6-9EAC-5B6BFEBC57BC}" presName="vSp" presStyleCnt="0"/>
      <dgm:spPr/>
    </dgm:pt>
    <dgm:pt modelId="{7D0D3CB5-1BB4-443C-B79C-4EA50844B6AE}" type="pres">
      <dgm:prSet presAssocID="{E16F128C-CF25-4E94-8E70-CE0D0ED4BDAC}" presName="rectComp" presStyleCnt="0"/>
      <dgm:spPr/>
    </dgm:pt>
    <dgm:pt modelId="{823C2A35-7530-4A99-9B04-9E76255EB3C5}" type="pres">
      <dgm:prSet presAssocID="{E16F128C-CF25-4E94-8E70-CE0D0ED4BDAC}" presName="bgRect" presStyleLbl="bgShp" presStyleIdx="3" presStyleCnt="7" custLinFactNeighborX="-6100" custLinFactNeighborY="-1262"/>
      <dgm:spPr/>
    </dgm:pt>
    <dgm:pt modelId="{F7700C56-F15E-4EA1-972C-26740124FEC0}" type="pres">
      <dgm:prSet presAssocID="{E16F128C-CF25-4E94-8E70-CE0D0ED4BDAC}" presName="bgRectTx" presStyleLbl="bgShp" presStyleIdx="3" presStyleCnt="7">
        <dgm:presLayoutVars>
          <dgm:bulletEnabled val="1"/>
        </dgm:presLayoutVars>
      </dgm:prSet>
      <dgm:spPr/>
    </dgm:pt>
    <dgm:pt modelId="{9E1A822A-28DD-42D4-95F3-E0B6E4EA0337}" type="pres">
      <dgm:prSet presAssocID="{E16F128C-CF25-4E94-8E70-CE0D0ED4BDAC}" presName="spComp" presStyleCnt="0"/>
      <dgm:spPr/>
    </dgm:pt>
    <dgm:pt modelId="{5727E1F1-E71F-44C7-A628-3D744C94DAE4}" type="pres">
      <dgm:prSet presAssocID="{E16F128C-CF25-4E94-8E70-CE0D0ED4BDAC}" presName="vSp" presStyleCnt="0"/>
      <dgm:spPr/>
    </dgm:pt>
    <dgm:pt modelId="{9E3A2CAF-8032-4EA5-A7C0-9F333F7CC8CA}" type="pres">
      <dgm:prSet presAssocID="{2311C5C0-0B62-4FC5-A926-870741170C57}" presName="rectComp" presStyleCnt="0"/>
      <dgm:spPr/>
    </dgm:pt>
    <dgm:pt modelId="{44915A38-9B9B-4C41-9045-5613ECE5E611}" type="pres">
      <dgm:prSet presAssocID="{2311C5C0-0B62-4FC5-A926-870741170C57}" presName="bgRect" presStyleLbl="bgShp" presStyleIdx="4" presStyleCnt="7"/>
      <dgm:spPr/>
    </dgm:pt>
    <dgm:pt modelId="{36C0336D-5EB9-4145-8A64-332216749F75}" type="pres">
      <dgm:prSet presAssocID="{2311C5C0-0B62-4FC5-A926-870741170C57}" presName="bgRectTx" presStyleLbl="bgShp" presStyleIdx="4" presStyleCnt="7">
        <dgm:presLayoutVars>
          <dgm:bulletEnabled val="1"/>
        </dgm:presLayoutVars>
      </dgm:prSet>
      <dgm:spPr/>
    </dgm:pt>
    <dgm:pt modelId="{01B16E3F-3E3A-4BFA-9441-7939C1DC201D}" type="pres">
      <dgm:prSet presAssocID="{2311C5C0-0B62-4FC5-A926-870741170C57}" presName="spComp" presStyleCnt="0"/>
      <dgm:spPr/>
    </dgm:pt>
    <dgm:pt modelId="{5724FFD0-5520-4C04-903E-7346D35CB9B9}" type="pres">
      <dgm:prSet presAssocID="{2311C5C0-0B62-4FC5-A926-870741170C57}" presName="vSp" presStyleCnt="0"/>
      <dgm:spPr/>
    </dgm:pt>
    <dgm:pt modelId="{A03493DF-3C00-4C01-AB5A-D6B0717F4221}" type="pres">
      <dgm:prSet presAssocID="{C562F207-1B75-4CC6-9E8C-32428C7A0CD9}" presName="rectComp" presStyleCnt="0"/>
      <dgm:spPr/>
    </dgm:pt>
    <dgm:pt modelId="{478E6678-B005-406F-BCEE-66233AD17F43}" type="pres">
      <dgm:prSet presAssocID="{C562F207-1B75-4CC6-9E8C-32428C7A0CD9}" presName="bgRect" presStyleLbl="bgShp" presStyleIdx="5" presStyleCnt="7"/>
      <dgm:spPr/>
    </dgm:pt>
    <dgm:pt modelId="{B6248034-475B-4439-8722-E96683C57B05}" type="pres">
      <dgm:prSet presAssocID="{C562F207-1B75-4CC6-9E8C-32428C7A0CD9}" presName="bgRectTx" presStyleLbl="bgShp" presStyleIdx="5" presStyleCnt="7">
        <dgm:presLayoutVars>
          <dgm:bulletEnabled val="1"/>
        </dgm:presLayoutVars>
      </dgm:prSet>
      <dgm:spPr/>
    </dgm:pt>
    <dgm:pt modelId="{E46A16C1-29C3-45A5-B334-8D65D0DFE24A}" type="pres">
      <dgm:prSet presAssocID="{C562F207-1B75-4CC6-9E8C-32428C7A0CD9}" presName="spComp" presStyleCnt="0"/>
      <dgm:spPr/>
    </dgm:pt>
    <dgm:pt modelId="{C4844080-4F44-4B54-8431-0CD76460BEB8}" type="pres">
      <dgm:prSet presAssocID="{C562F207-1B75-4CC6-9E8C-32428C7A0CD9}" presName="vSp" presStyleCnt="0"/>
      <dgm:spPr/>
    </dgm:pt>
    <dgm:pt modelId="{7E9197A3-B8D6-4E0D-B2F5-6E886738279C}" type="pres">
      <dgm:prSet presAssocID="{1C29D981-C94E-41D8-BBB1-0A75649D0FEA}" presName="rectComp" presStyleCnt="0"/>
      <dgm:spPr/>
    </dgm:pt>
    <dgm:pt modelId="{1729ACF1-22FE-4808-8199-E9FBD56FB622}" type="pres">
      <dgm:prSet presAssocID="{1C29D981-C94E-41D8-BBB1-0A75649D0FEA}" presName="bgRect" presStyleLbl="bgShp" presStyleIdx="6" presStyleCnt="7"/>
      <dgm:spPr/>
    </dgm:pt>
    <dgm:pt modelId="{D89015F1-3BBF-47B0-AA54-86D4F198BEBF}" type="pres">
      <dgm:prSet presAssocID="{1C29D981-C94E-41D8-BBB1-0A75649D0FEA}" presName="bgRectTx" presStyleLbl="bgShp" presStyleIdx="6" presStyleCnt="7">
        <dgm:presLayoutVars>
          <dgm:bulletEnabled val="1"/>
        </dgm:presLayoutVars>
      </dgm:prSet>
      <dgm:spPr/>
    </dgm:pt>
  </dgm:ptLst>
  <dgm:cxnLst>
    <dgm:cxn modelId="{5C622503-D202-4FD5-8569-12426A5AB8DB}" srcId="{0A741B3A-BB71-4738-A27D-E4EF71A51E21}" destId="{AACA2650-CFCB-4EEC-A8EF-1F4412035AFA}" srcOrd="1" destOrd="0" parTransId="{A8BED510-2EE4-4C11-9A1F-56615425CEEB}" sibTransId="{6C3F623F-A4EC-4A96-8470-FEA6497FFA6A}"/>
    <dgm:cxn modelId="{8CC51A04-49CB-4A00-BE77-B055A300DB8E}" type="presOf" srcId="{93B984E1-D08F-45F5-8D4D-E27151ACB26F}" destId="{E928F7B5-B767-4A3B-8B09-52C8C07E9A70}" srcOrd="0" destOrd="0" presId="urn:microsoft.com/office/officeart/2005/8/layout/hierarchy6"/>
    <dgm:cxn modelId="{0AB55805-7192-4FCA-9B59-E12FF9E7210A}" type="presOf" srcId="{85B4BD1D-798B-4B40-BE81-76681344618A}" destId="{D096B0EF-868D-42B3-8302-7BDA3D1D2165}" srcOrd="0" destOrd="0" presId="urn:microsoft.com/office/officeart/2005/8/layout/hierarchy6"/>
    <dgm:cxn modelId="{A057F305-89F7-4AA9-9A7E-41EC3517534E}" type="presOf" srcId="{A2DB1324-1BC8-4FB5-9391-DC07DD6A09EA}" destId="{F55F7279-0783-48CB-857E-2D88C248D82E}" srcOrd="0" destOrd="0" presId="urn:microsoft.com/office/officeart/2005/8/layout/hierarchy6"/>
    <dgm:cxn modelId="{9BCA4A07-5365-42B8-94C4-12000AF0766D}" type="presOf" srcId="{C8D68713-7318-488C-A4D2-E27FFCE4349C}" destId="{7523AB36-2AFE-4C88-8BC1-AFA712890814}" srcOrd="0" destOrd="0" presId="urn:microsoft.com/office/officeart/2005/8/layout/hierarchy6"/>
    <dgm:cxn modelId="{C2846D08-F698-43AF-B23D-AA94D61D6768}" type="presOf" srcId="{28B94FA4-BA1F-4291-96D2-1F326E082F2E}" destId="{F58DF50D-EE2B-4AAA-9A2B-E8932DB03343}" srcOrd="0" destOrd="0" presId="urn:microsoft.com/office/officeart/2005/8/layout/hierarchy6"/>
    <dgm:cxn modelId="{C54CE308-D8B7-4332-B7DE-FDA1BC29F37F}" type="presOf" srcId="{5F33AB9D-3DB0-437A-B26D-7D000857FA86}" destId="{24EB5062-59E5-4C64-8C39-1C4E81DC3E33}" srcOrd="0" destOrd="0" presId="urn:microsoft.com/office/officeart/2005/8/layout/hierarchy6"/>
    <dgm:cxn modelId="{00898E0A-AE64-4778-A185-C6F39C7C466F}" type="presOf" srcId="{FB0FC0FD-D350-468C-8231-BB418285CC7E}" destId="{4787FEB5-5F34-4988-9EC1-7D15FD82377A}" srcOrd="0" destOrd="0" presId="urn:microsoft.com/office/officeart/2005/8/layout/hierarchy6"/>
    <dgm:cxn modelId="{6EE45F0D-4E13-40E2-A749-BA827B176C0B}" srcId="{8A52159D-5959-492C-9AB8-FAE08880AF8D}" destId="{28B94FA4-BA1F-4291-96D2-1F326E082F2E}" srcOrd="0" destOrd="0" parTransId="{75D8502F-34BA-4156-9B72-70F8A3DD8E0E}" sibTransId="{7664394F-589B-4E74-BE53-FA42A07B8B89}"/>
    <dgm:cxn modelId="{4753FC11-A99F-4062-BBAD-B9F4759005E1}" type="presOf" srcId="{0FED6EB5-A6BE-4DB7-83C8-3CFBACE30E18}" destId="{9849DC39-AC5F-44F7-8FB2-8ED53885BE73}" srcOrd="0" destOrd="0" presId="urn:microsoft.com/office/officeart/2005/8/layout/hierarchy6"/>
    <dgm:cxn modelId="{CF6F6019-5343-4D0C-88CF-236C4F9EB5B4}" type="presOf" srcId="{F5D45AAF-C56D-44D4-BB29-F1CC6816566D}" destId="{69F2999D-AD97-466B-9F8B-F69DED4EC7D1}" srcOrd="0" destOrd="0" presId="urn:microsoft.com/office/officeart/2005/8/layout/hierarchy6"/>
    <dgm:cxn modelId="{A3AE9119-569F-4341-8428-6AC7800FE2FB}" type="presOf" srcId="{58DE3DB3-BB34-40D9-94F1-43E088F63833}" destId="{2C616C81-F90F-4359-AFF3-B9D2C3D30F63}" srcOrd="0" destOrd="0" presId="urn:microsoft.com/office/officeart/2005/8/layout/hierarchy6"/>
    <dgm:cxn modelId="{6192B21D-4C10-4114-A95C-1068F1A3A686}" srcId="{75B09EC4-6043-4B5B-AFA5-8597ED4FC451}" destId="{B5AF9A02-FDC7-4F74-95CE-CF4033D07E7A}" srcOrd="0" destOrd="0" parTransId="{D186532E-683B-4314-B349-38FDA08C5D3F}" sibTransId="{10050220-48A1-4A45-BD58-218652C3285D}"/>
    <dgm:cxn modelId="{98A8DF1E-F5F9-4073-BF1A-B0AA8BF24322}" srcId="{EBAE243F-C01E-40E7-AD5F-0769CF9240E5}" destId="{8A52159D-5959-492C-9AB8-FAE08880AF8D}" srcOrd="1" destOrd="0" parTransId="{7A02DE8F-C329-4AC1-9764-267AFEDDE094}" sibTransId="{BD76AA64-B0A6-426C-836D-3C916583B57A}"/>
    <dgm:cxn modelId="{EBD70A20-0000-46F1-8193-43A0166311AF}" srcId="{7E0C8187-CC45-4E89-A263-2FE0ACC19248}" destId="{50703DCA-56D0-4486-84A7-AB48224F9F37}" srcOrd="0" destOrd="0" parTransId="{A3CBE1D7-A7AC-41AF-B3FB-61924B3D84A8}" sibTransId="{A50C271F-C5D4-43CC-8583-9C4CD95F5EB8}"/>
    <dgm:cxn modelId="{2551B021-899C-41CD-8743-FD60DF62D1BC}" srcId="{F956DF53-3DA5-4E67-8C74-7262F9D03C19}" destId="{F5D45AAF-C56D-44D4-BB29-F1CC6816566D}" srcOrd="0" destOrd="0" parTransId="{C2417FDD-6736-4DB1-9FC0-A433F081E059}" sibTransId="{81C4DB6B-4E6E-49CB-93B3-AC84BF5AC310}"/>
    <dgm:cxn modelId="{12FBCF21-FB24-4B6F-A291-772AC9AEE0B8}" srcId="{5251E76A-B46D-4293-99AF-E95553F95E11}" destId="{B7FE5910-0AAB-47B2-96E9-1907F481C5D1}" srcOrd="0" destOrd="0" parTransId="{A0D7830A-D33D-4A0A-A9B3-78D71DD25EF2}" sibTransId="{13148802-7EC9-4144-A88E-2D3DE437A926}"/>
    <dgm:cxn modelId="{57051124-7DD8-407F-81D2-4920A2E720CD}" type="presOf" srcId="{B564D92C-5858-47C6-9AFB-DE6708274749}" destId="{29A8433D-1651-45B9-AF5D-A3626358319A}" srcOrd="0" destOrd="0" presId="urn:microsoft.com/office/officeart/2005/8/layout/hierarchy6"/>
    <dgm:cxn modelId="{A6EC9325-620A-4AAC-983A-B5B07D6EC328}" type="presOf" srcId="{A8BED510-2EE4-4C11-9A1F-56615425CEEB}" destId="{29486FA0-3A47-4E99-9F0D-CE656950358E}" srcOrd="0" destOrd="0" presId="urn:microsoft.com/office/officeart/2005/8/layout/hierarchy6"/>
    <dgm:cxn modelId="{CEB38526-06F3-4925-A771-06E1D809B456}" type="presOf" srcId="{F00C5D15-2888-4334-9E94-0705E6F729F5}" destId="{1D5DF4A9-8D1E-44B4-A48E-329BA3BA48C2}" srcOrd="0" destOrd="0" presId="urn:microsoft.com/office/officeart/2005/8/layout/hierarchy6"/>
    <dgm:cxn modelId="{AEACA926-25A0-4324-A0FC-56C277061573}" type="presOf" srcId="{4645E2A5-9123-46F1-97FB-BE262D34146F}" destId="{93F782EF-FEC1-49D0-9F85-0251B75025B8}" srcOrd="0" destOrd="0" presId="urn:microsoft.com/office/officeart/2005/8/layout/hierarchy6"/>
    <dgm:cxn modelId="{E34DC526-AEFF-47BB-A422-6BC748117206}" type="presOf" srcId="{29B343AC-AE54-4F50-B167-D148CEAD95B7}" destId="{EDE165E0-93F2-440B-931F-4FB6DEAD6434}" srcOrd="0" destOrd="0" presId="urn:microsoft.com/office/officeart/2005/8/layout/hierarchy6"/>
    <dgm:cxn modelId="{AFF55828-831A-4FE9-950D-A177B533E0BE}" type="presOf" srcId="{C2417FDD-6736-4DB1-9FC0-A433F081E059}" destId="{639A9E1D-D9D6-47A6-8842-34AF62B051F3}" srcOrd="0" destOrd="0" presId="urn:microsoft.com/office/officeart/2005/8/layout/hierarchy6"/>
    <dgm:cxn modelId="{5DC0C52A-8C0A-4B14-89CA-F374C442AF2F}" srcId="{8C6C61DE-857C-4BBC-BBF7-CACEF830B06E}" destId="{75B09EC4-6043-4B5B-AFA5-8597ED4FC451}" srcOrd="0" destOrd="0" parTransId="{5F33AB9D-3DB0-437A-B26D-7D000857FA86}" sibTransId="{A9BC7065-939F-4525-A752-FECC6D9968F4}"/>
    <dgm:cxn modelId="{A0901C2E-6060-458A-B4FC-47FE2E8EE7AB}" type="presOf" srcId="{1C29D981-C94E-41D8-BBB1-0A75649D0FEA}" destId="{1729ACF1-22FE-4808-8199-E9FBD56FB622}" srcOrd="0" destOrd="0" presId="urn:microsoft.com/office/officeart/2005/8/layout/hierarchy6"/>
    <dgm:cxn modelId="{621D332F-E52B-4A03-88CC-775FAF34F8DA}" type="presOf" srcId="{C7296BDA-24AB-4226-A3D2-B7EE348F5257}" destId="{B4EBB6CA-BCAD-4D59-A061-DF2A0CBB40A1}" srcOrd="0" destOrd="0" presId="urn:microsoft.com/office/officeart/2005/8/layout/hierarchy6"/>
    <dgm:cxn modelId="{2112F832-0192-4D54-8E6F-2017043D105D}" srcId="{93B984E1-D08F-45F5-8D4D-E27151ACB26F}" destId="{0FED6EB5-A6BE-4DB7-83C8-3CFBACE30E18}" srcOrd="2" destOrd="0" parTransId="{ABBD6778-7117-42F3-87A9-7124072F4146}" sibTransId="{3A4355C3-CCD2-444C-BF67-D57F492F2C5E}"/>
    <dgm:cxn modelId="{9BAF0634-7935-4597-BF07-05DBDD8A7238}" srcId="{F5D45AAF-C56D-44D4-BB29-F1CC6816566D}" destId="{88865060-A991-4A27-B712-0A7E71911536}" srcOrd="0" destOrd="0" parTransId="{4E8998ED-2E73-46AF-B695-8767273484DA}" sibTransId="{F6A73E00-645F-4451-A89A-CCF8AA6C1955}"/>
    <dgm:cxn modelId="{8EC10934-7904-44B3-9716-D9769595FC16}" type="presOf" srcId="{EBAE243F-C01E-40E7-AD5F-0769CF9240E5}" destId="{06CDD1F5-5B41-449F-9769-414C85052261}" srcOrd="0" destOrd="0" presId="urn:microsoft.com/office/officeart/2005/8/layout/hierarchy6"/>
    <dgm:cxn modelId="{12DCB034-ED9D-4FEF-9A93-30AB624BEB54}" type="presOf" srcId="{8C6C61DE-857C-4BBC-BBF7-CACEF830B06E}" destId="{305C7E4A-CB6D-46BA-B104-149457F1E6C6}" srcOrd="0" destOrd="0" presId="urn:microsoft.com/office/officeart/2005/8/layout/hierarchy6"/>
    <dgm:cxn modelId="{2EC9CA38-59B4-4AC1-97DF-1ED0E8B0AFFF}" type="presOf" srcId="{4E8998ED-2E73-46AF-B695-8767273484DA}" destId="{9BF2B6D6-E18A-45FE-B5A8-B4E1FDF5DA6B}" srcOrd="0" destOrd="0" presId="urn:microsoft.com/office/officeart/2005/8/layout/hierarchy6"/>
    <dgm:cxn modelId="{28E90D3E-562B-400F-A124-0619C115B303}" srcId="{93B984E1-D08F-45F5-8D4D-E27151ACB26F}" destId="{E16F128C-CF25-4E94-8E70-CE0D0ED4BDAC}" srcOrd="4" destOrd="0" parTransId="{90A5BDF9-BACE-4ADC-870C-7F997C1CE863}" sibTransId="{78A6A5DC-54B1-4224-99DF-19B2DB08B76A}"/>
    <dgm:cxn modelId="{B294833F-C2E5-440A-B037-4FEEA7B2D0A6}" type="presOf" srcId="{AD8CD7B6-3308-4667-89AE-3F4115057470}" destId="{EEA77EC5-C28F-494F-888F-535490A8F80E}" srcOrd="0" destOrd="0" presId="urn:microsoft.com/office/officeart/2005/8/layout/hierarchy6"/>
    <dgm:cxn modelId="{A996F15E-EA66-47D6-A0D4-547C1395DCF0}" type="presOf" srcId="{FEAD0FC4-BE96-4BA1-B77A-90AA6A506CA6}" destId="{649D2B91-EA01-42CC-8A2E-814A9B525CBD}" srcOrd="0" destOrd="0" presId="urn:microsoft.com/office/officeart/2005/8/layout/hierarchy6"/>
    <dgm:cxn modelId="{75FDDE41-D891-45F1-A7F5-09EF68AE2FA7}" type="presOf" srcId="{D186532E-683B-4314-B349-38FDA08C5D3F}" destId="{96ADF5BE-7684-4A91-BD82-5082888FAEAE}" srcOrd="0" destOrd="0" presId="urn:microsoft.com/office/officeart/2005/8/layout/hierarchy6"/>
    <dgm:cxn modelId="{DD842F64-5F5F-4988-9FBE-F01B50A563E4}" type="presOf" srcId="{C46B07CE-B1AE-4BB5-BDC0-3FAE47FAFE51}" destId="{8F0D89AC-3A8B-4D67-B5F3-A4887123A8C2}" srcOrd="0" destOrd="0" presId="urn:microsoft.com/office/officeart/2005/8/layout/hierarchy6"/>
    <dgm:cxn modelId="{FFC1DF45-7E69-407C-8DFA-57A34F0DCA45}" type="presOf" srcId="{3FC145B0-6807-4117-A748-0E51B65CE890}" destId="{B8002E51-B899-4654-9596-E0206197838D}" srcOrd="0" destOrd="0" presId="urn:microsoft.com/office/officeart/2005/8/layout/hierarchy6"/>
    <dgm:cxn modelId="{6CB05F46-99C8-4AD3-834D-FBEA47E0283D}" type="presOf" srcId="{D5A0C828-E1B9-4B94-A345-D8B4E12D5F70}" destId="{1CCCE0E3-AC9C-4704-93A2-56E9CDC5BCE0}" srcOrd="0" destOrd="0" presId="urn:microsoft.com/office/officeart/2005/8/layout/hierarchy6"/>
    <dgm:cxn modelId="{50650D47-6690-405B-8EAA-165C8606A781}" srcId="{EBAE243F-C01E-40E7-AD5F-0769CF9240E5}" destId="{51DB04BF-A431-4A2F-9202-09B5A0722048}" srcOrd="0" destOrd="0" parTransId="{343D9764-A3B0-4D9B-B564-BADB09A650AC}" sibTransId="{B425F600-592E-4BDC-AE12-4B64F28027C0}"/>
    <dgm:cxn modelId="{F77F2047-BA44-49A1-9578-360A095D1BB5}" srcId="{C7296BDA-24AB-4226-A3D2-B7EE348F5257}" destId="{0230912C-702B-4328-ACC4-8262705BB82C}" srcOrd="0" destOrd="0" parTransId="{0AF73503-984C-4C26-ADC1-0BBA7BD64454}" sibTransId="{0D5C9A91-4D3B-45A1-9C9A-806B005C8610}"/>
    <dgm:cxn modelId="{B275BD67-15F2-4781-9925-462FBAF195CC}" type="presOf" srcId="{CB738D12-A87F-4690-AED5-D1E956510341}" destId="{A48C0D63-DE7A-4C84-A4EF-6DA210E472D5}" srcOrd="0" destOrd="0" presId="urn:microsoft.com/office/officeart/2005/8/layout/hierarchy6"/>
    <dgm:cxn modelId="{106A9B49-833A-419E-A048-109AAE21DBFB}" type="presOf" srcId="{8A52159D-5959-492C-9AB8-FAE08880AF8D}" destId="{0E1800C1-177E-4875-9E76-B6F78AAE150B}" srcOrd="0" destOrd="0" presId="urn:microsoft.com/office/officeart/2005/8/layout/hierarchy6"/>
    <dgm:cxn modelId="{9720884B-F75D-4B4A-9334-F2E7E11D0211}" type="presOf" srcId="{BAE7E3F5-98C0-449E-88CD-182900B2D5C3}" destId="{B599F968-9B45-4363-97DA-1438864179F7}" srcOrd="0" destOrd="0" presId="urn:microsoft.com/office/officeart/2005/8/layout/hierarchy6"/>
    <dgm:cxn modelId="{B1CBF66B-BBE9-4599-964B-453A14DCAE24}" type="presOf" srcId="{E55BCF58-B215-41C7-9A0C-25BE09EAFE73}" destId="{CBF033D8-2A7F-455D-A96E-FA323A6A5B49}" srcOrd="0" destOrd="0" presId="urn:microsoft.com/office/officeart/2005/8/layout/hierarchy6"/>
    <dgm:cxn modelId="{1077706E-25F6-4BE0-859E-4FA2D742595E}" type="presOf" srcId="{C562F207-1B75-4CC6-9E8C-32428C7A0CD9}" destId="{B6248034-475B-4439-8722-E96683C57B05}" srcOrd="1" destOrd="0" presId="urn:microsoft.com/office/officeart/2005/8/layout/hierarchy6"/>
    <dgm:cxn modelId="{95036F53-2E25-4370-B0EC-A5EA648BB59A}" type="presOf" srcId="{A3CBE1D7-A7AC-41AF-B3FB-61924B3D84A8}" destId="{BCC309D2-B87F-4519-936A-86253C24C93B}" srcOrd="0" destOrd="0" presId="urn:microsoft.com/office/officeart/2005/8/layout/hierarchy6"/>
    <dgm:cxn modelId="{EA116D55-0FCC-4C09-8288-A3CEC1219E82}" type="presOf" srcId="{B9895B34-40DC-43CA-9E67-3441C8BF4A2C}" destId="{EF0AEF3F-5510-4C07-B510-7668DAB9D604}" srcOrd="0" destOrd="0" presId="urn:microsoft.com/office/officeart/2005/8/layout/hierarchy6"/>
    <dgm:cxn modelId="{975CBA55-1214-41A6-827A-C32345D4FD2A}" type="presOf" srcId="{2331DF2C-CFEF-4523-A85B-88339E1E374A}" destId="{C56B3E06-DD63-4670-8721-ED790F7024C4}" srcOrd="0" destOrd="0" presId="urn:microsoft.com/office/officeart/2005/8/layout/hierarchy6"/>
    <dgm:cxn modelId="{0F34E055-4B55-443B-8642-839B236E9A94}" srcId="{28B94FA4-BA1F-4291-96D2-1F326E082F2E}" destId="{4B2B2CAB-3495-471B-8E33-7638FF074747}" srcOrd="0" destOrd="0" parTransId="{03CEEC2C-EC57-410E-808C-C1739BD1D1B5}" sibTransId="{092221AE-43FB-4399-9AA4-56CDEDA8A864}"/>
    <dgm:cxn modelId="{298E4E76-FBB9-4C15-AB54-852CF2A4BAD9}" type="presOf" srcId="{D2179612-677A-4159-A28E-B886592B32FE}" destId="{E7C5B86F-9D8F-4461-BCBA-EFDB507A47B3}" srcOrd="0" destOrd="0" presId="urn:microsoft.com/office/officeart/2005/8/layout/hierarchy6"/>
    <dgm:cxn modelId="{8DE63377-44BF-42C0-BF48-7240CF2A7CA2}" srcId="{3FC145B0-6807-4117-A748-0E51B65CE890}" destId="{8C6C61DE-857C-4BBC-BBF7-CACEF830B06E}" srcOrd="0" destOrd="0" parTransId="{29B343AC-AE54-4F50-B167-D148CEAD95B7}" sibTransId="{0C9B14BC-A541-466C-B951-B59FBDECC36A}"/>
    <dgm:cxn modelId="{CE3E3777-7A52-45A5-8574-1B4E12A20C7B}" type="presOf" srcId="{4B2B2CAB-3495-471B-8E33-7638FF074747}" destId="{B5827A35-4434-4C83-9EA6-F7F84966F59E}" srcOrd="0" destOrd="0" presId="urn:microsoft.com/office/officeart/2005/8/layout/hierarchy6"/>
    <dgm:cxn modelId="{CBD87857-6895-4970-95D5-4BEC15193B1A}" type="presOf" srcId="{7273D0D2-943B-4C2A-BFD7-821DC714C848}" destId="{C533D377-CB93-4107-B470-7685C270E0F7}" srcOrd="0" destOrd="0" presId="urn:microsoft.com/office/officeart/2005/8/layout/hierarchy6"/>
    <dgm:cxn modelId="{73030B7A-FED2-4A04-B85A-240F1CC6CA0A}" srcId="{0230912C-702B-4328-ACC4-8262705BB82C}" destId="{A4E25115-A8D9-48D1-BA99-5AB0695A0E86}" srcOrd="0" destOrd="0" parTransId="{E41CCF75-849E-4547-86E9-B9F6BDE2A8E8}" sibTransId="{45A87AEC-32D2-4549-80CC-875ACA7005A7}"/>
    <dgm:cxn modelId="{3E41747A-A0F4-4B5E-80D9-82A42C1BAEB4}" srcId="{93B984E1-D08F-45F5-8D4D-E27151ACB26F}" destId="{2311C5C0-0B62-4FC5-A926-870741170C57}" srcOrd="5" destOrd="0" parTransId="{7AB52FCD-5BD6-44F2-82D3-8E5E395C3ED8}" sibTransId="{243724D1-16AC-4C70-A76F-196FF5176FB9}"/>
    <dgm:cxn modelId="{F64EA55A-7AF5-4DC8-895E-1476A584A833}" srcId="{4645E2A5-9123-46F1-97FB-BE262D34146F}" destId="{E5049454-A047-434A-BEDC-F7E7F01ECB9B}" srcOrd="0" destOrd="0" parTransId="{2331DF2C-CFEF-4523-A85B-88339E1E374A}" sibTransId="{BE11AF69-4FC7-4E20-AF08-F4B5CC1B34D9}"/>
    <dgm:cxn modelId="{C7A9D37A-CA73-40EC-8100-454C03128EF9}" type="presOf" srcId="{16C66F7F-788C-42E9-904B-D6506B836727}" destId="{3509BE58-A10E-412D-A0C6-CC389531E10B}" srcOrd="0" destOrd="0" presId="urn:microsoft.com/office/officeart/2005/8/layout/hierarchy6"/>
    <dgm:cxn modelId="{94E1EE7C-5E31-4458-96DE-01BA07872408}" type="presOf" srcId="{0AE4D9B4-3121-4510-80DC-BB2944B1A290}" destId="{1932F582-779C-4C30-8C7A-0F05E1A7E648}" srcOrd="0" destOrd="0" presId="urn:microsoft.com/office/officeart/2005/8/layout/hierarchy6"/>
    <dgm:cxn modelId="{A518257D-B0A5-45B8-8658-A15E656D723A}" srcId="{51DB04BF-A431-4A2F-9202-09B5A0722048}" destId="{5251E76A-B46D-4293-99AF-E95553F95E11}" srcOrd="0" destOrd="0" parTransId="{81F80D25-60D1-4719-8F02-D1DE92A9F646}" sibTransId="{A7EF9EC5-EAFA-4612-B558-F3B741AE2DFA}"/>
    <dgm:cxn modelId="{3552B37E-B6EA-48E1-AA52-9CC127B87EFD}" type="presOf" srcId="{81F80D25-60D1-4719-8F02-D1DE92A9F646}" destId="{D0777698-A55D-42A1-A60A-AFC155057C8D}" srcOrd="0" destOrd="0" presId="urn:microsoft.com/office/officeart/2005/8/layout/hierarchy6"/>
    <dgm:cxn modelId="{C53E6B84-1AEB-42F7-AD05-E824F2D07BCC}" srcId="{5191F971-E169-46C4-9073-8DA89CA5EACA}" destId="{100A638F-AB1D-4FB2-853C-620714DF5174}" srcOrd="0" destOrd="0" parTransId="{B564D92C-5858-47C6-9AFB-DE6708274749}" sibTransId="{BC1F1DAE-F0E3-42C9-9FAF-3DEB8CC3E17B}"/>
    <dgm:cxn modelId="{0BC08E84-6613-49E5-B4B2-EAAE9B03686F}" type="presOf" srcId="{0A741B3A-BB71-4738-A27D-E4EF71A51E21}" destId="{58C45EB9-558E-4E56-AE59-74F984C0EBEE}" srcOrd="0" destOrd="0" presId="urn:microsoft.com/office/officeart/2005/8/layout/hierarchy6"/>
    <dgm:cxn modelId="{70223C88-DC9A-4788-ABFC-8ED4CD80F5BF}" type="presOf" srcId="{5251E76A-B46D-4293-99AF-E95553F95E11}" destId="{AF6D4E61-3BB1-499A-BC35-A143E48B7705}" srcOrd="0" destOrd="0" presId="urn:microsoft.com/office/officeart/2005/8/layout/hierarchy6"/>
    <dgm:cxn modelId="{979DA588-5D9B-4D6D-B9CA-987E8DFB7A89}" type="presOf" srcId="{0AF73503-984C-4C26-ADC1-0BBA7BD64454}" destId="{C8E9EEAA-E25F-422E-AE86-E44FDBE5BACD}" srcOrd="0" destOrd="0" presId="urn:microsoft.com/office/officeart/2005/8/layout/hierarchy6"/>
    <dgm:cxn modelId="{0F895B8F-F790-415B-BF65-B0385FE9A5DA}" srcId="{93B984E1-D08F-45F5-8D4D-E27151ACB26F}" destId="{1107E854-3B66-4DA6-9EAC-5B6BFEBC57BC}" srcOrd="3" destOrd="0" parTransId="{11DD4C54-0C48-4809-BDE2-D390BA8F4075}" sibTransId="{C1DEA8A0-70F9-497E-BAEF-72F1C60ABD32}"/>
    <dgm:cxn modelId="{86529393-C67B-4E29-8EEF-268C410810F3}" type="presOf" srcId="{100A638F-AB1D-4FB2-853C-620714DF5174}" destId="{4043F99B-5173-45A4-8C9A-F45AC00F05F6}" srcOrd="0" destOrd="0" presId="urn:microsoft.com/office/officeart/2005/8/layout/hierarchy6"/>
    <dgm:cxn modelId="{8F71E093-D694-4C13-87AF-4CEF51B1C525}" type="presOf" srcId="{2311C5C0-0B62-4FC5-A926-870741170C57}" destId="{36C0336D-5EB9-4145-8A64-332216749F75}" srcOrd="1" destOrd="0" presId="urn:microsoft.com/office/officeart/2005/8/layout/hierarchy6"/>
    <dgm:cxn modelId="{DB743E96-30E0-48D0-BA36-29AB3DD4BFB7}" srcId="{B9895B34-40DC-43CA-9E67-3441C8BF4A2C}" destId="{AAFD954E-54E6-4B49-838E-022DD6452CB2}" srcOrd="3" destOrd="0" parTransId="{7273D0D2-943B-4C2A-BFD7-821DC714C848}" sibTransId="{8496B9DD-29BA-4CF9-8C57-B24354C3F975}"/>
    <dgm:cxn modelId="{73D56C98-6C31-40F5-82AC-EF32A2963FA9}" srcId="{0A741B3A-BB71-4738-A27D-E4EF71A51E21}" destId="{D0EEB36E-73A4-429A-BC42-822170D63DA3}" srcOrd="0" destOrd="0" parTransId="{16C66F7F-788C-42E9-904B-D6506B836727}" sibTransId="{689F664F-EEF9-4D3F-9A14-F36AFC214F90}"/>
    <dgm:cxn modelId="{EB28D498-297A-45F3-975E-3CBBED9A7A6F}" type="presOf" srcId="{7A02DE8F-C329-4AC1-9764-267AFEDDE094}" destId="{911A25DD-BEC2-4A27-836E-16FA8AA9B188}" srcOrd="0" destOrd="0" presId="urn:microsoft.com/office/officeart/2005/8/layout/hierarchy6"/>
    <dgm:cxn modelId="{99F0529C-CA1F-46CA-9F0A-1AFCFD44AB42}" type="presOf" srcId="{50703DCA-56D0-4486-84A7-AB48224F9F37}" destId="{A3465ACB-42FD-4D7E-8618-7DCAB977C90E}" srcOrd="0" destOrd="0" presId="urn:microsoft.com/office/officeart/2005/8/layout/hierarchy6"/>
    <dgm:cxn modelId="{DFCD909F-CF2E-43D4-A016-06D6FA7F6DCA}" srcId="{AAFD954E-54E6-4B49-838E-022DD6452CB2}" destId="{F956DF53-3DA5-4E67-8C74-7262F9D03C19}" srcOrd="0" destOrd="0" parTransId="{58DE3DB3-BB34-40D9-94F1-43E088F63833}" sibTransId="{C914C218-B264-4BC1-8D5A-64432D20179A}"/>
    <dgm:cxn modelId="{085F9FA1-C87C-4D30-B592-083582689322}" type="presOf" srcId="{1107E854-3B66-4DA6-9EAC-5B6BFEBC57BC}" destId="{E6C961BC-E9A7-4D75-8AD0-529C5341F7DA}" srcOrd="1" destOrd="0" presId="urn:microsoft.com/office/officeart/2005/8/layout/hierarchy6"/>
    <dgm:cxn modelId="{8F95CCA1-AB7A-419A-BA00-B42CF5ECCE37}" type="presOf" srcId="{A0D7830A-D33D-4A0A-A9B3-78D71DD25EF2}" destId="{5BACADDA-83DA-4D23-9A24-84330E92EBB3}" srcOrd="0" destOrd="0" presId="urn:microsoft.com/office/officeart/2005/8/layout/hierarchy6"/>
    <dgm:cxn modelId="{0B365AA4-321C-4E98-AA7B-C89F4874E028}" type="presOf" srcId="{51DB04BF-A431-4A2F-9202-09B5A0722048}" destId="{D30E3BBE-C721-45D5-B4B1-7A8D8D65228C}" srcOrd="0" destOrd="0" presId="urn:microsoft.com/office/officeart/2005/8/layout/hierarchy6"/>
    <dgm:cxn modelId="{CA311EA5-3148-4D5F-BA31-E02AA05D3CED}" type="presOf" srcId="{1C29D981-C94E-41D8-BBB1-0A75649D0FEA}" destId="{D89015F1-3BBF-47B0-AA54-86D4F198BEBF}" srcOrd="1" destOrd="0" presId="urn:microsoft.com/office/officeart/2005/8/layout/hierarchy6"/>
    <dgm:cxn modelId="{5E8131A6-D230-4ACD-BF6B-89D2AF64129E}" type="presOf" srcId="{343D9764-A3B0-4D9B-B564-BADB09A650AC}" destId="{D5078A38-1158-4459-8C1F-4A53945E8FC3}" srcOrd="0" destOrd="0" presId="urn:microsoft.com/office/officeart/2005/8/layout/hierarchy6"/>
    <dgm:cxn modelId="{280C63A6-1A52-4E16-9C02-7FD03ED245C1}" srcId="{B9895B34-40DC-43CA-9E67-3441C8BF4A2C}" destId="{F44ECFF9-3CD7-4362-B845-2A3FC3FB9A9D}" srcOrd="2" destOrd="0" parTransId="{F4A678A0-7598-4A1F-95D5-39E99527763D}" sibTransId="{03917958-780C-42FA-AD7C-190DD85D1F75}"/>
    <dgm:cxn modelId="{B89D7FA8-04B3-4CF0-8ED9-AB3230023826}" srcId="{4B2B2CAB-3495-471B-8E33-7638FF074747}" destId="{5191F971-E169-46C4-9073-8DA89CA5EACA}" srcOrd="0" destOrd="0" parTransId="{D5A0C828-E1B9-4B94-A345-D8B4E12D5F70}" sibTransId="{BDAF8097-CD3F-43CC-B81F-415189EB727D}"/>
    <dgm:cxn modelId="{D14342A9-3513-4E12-B9CA-35B69EEF44B1}" srcId="{93B984E1-D08F-45F5-8D4D-E27151ACB26F}" destId="{B1D50670-61AC-4B3C-96AD-85FF6FCC4C59}" srcOrd="1" destOrd="0" parTransId="{84852EC7-290E-40CC-A02C-DFAA5B5B8881}" sibTransId="{098A2C25-BC15-4818-A5DA-55BBC3686CEF}"/>
    <dgm:cxn modelId="{442F90AA-46CA-4909-BBF3-C1E1275961B1}" srcId="{EBAE243F-C01E-40E7-AD5F-0769CF9240E5}" destId="{3FC145B0-6807-4117-A748-0E51B65CE890}" srcOrd="2" destOrd="0" parTransId="{D9AABE54-A0FF-491F-938E-470619D762CE}" sibTransId="{419D9312-4335-4BCC-835E-5D3432753CE5}"/>
    <dgm:cxn modelId="{096A7DAC-D0E2-448C-8FCF-945517C8EB5D}" type="presOf" srcId="{B1D50670-61AC-4B3C-96AD-85FF6FCC4C59}" destId="{518A62C0-F40C-4DAF-8434-7545FC212450}" srcOrd="0" destOrd="0" presId="urn:microsoft.com/office/officeart/2005/8/layout/hierarchy6"/>
    <dgm:cxn modelId="{2A2170AE-0BD6-40AE-A019-EB4EF00B8627}" type="presOf" srcId="{B5AF9A02-FDC7-4F74-95CE-CF4033D07E7A}" destId="{79B1CB9E-1469-4403-8768-41096EA4DA5E}" srcOrd="0" destOrd="0" presId="urn:microsoft.com/office/officeart/2005/8/layout/hierarchy6"/>
    <dgm:cxn modelId="{4FE85CB4-8E5C-4E2A-8DF7-E174A2D5B059}" srcId="{85B4BD1D-798B-4B40-BE81-76681344618A}" destId="{CB738D12-A87F-4690-AED5-D1E956510341}" srcOrd="0" destOrd="0" parTransId="{D2179612-677A-4159-A28E-B886592B32FE}" sibTransId="{01FA7811-A269-4FE7-8EC0-8AE078F68812}"/>
    <dgm:cxn modelId="{28D596B4-01D3-46DA-ABE5-4F5E95C430A1}" type="presOf" srcId="{A4E25115-A8D9-48D1-BA99-5AB0695A0E86}" destId="{2F989723-B728-4DC5-887E-D032A6F0532B}" srcOrd="0" destOrd="0" presId="urn:microsoft.com/office/officeart/2005/8/layout/hierarchy6"/>
    <dgm:cxn modelId="{6E5D45BA-1B76-4726-9AE7-E2C37AD2BE7D}" srcId="{F956DF53-3DA5-4E67-8C74-7262F9D03C19}" destId="{C7296BDA-24AB-4226-A3D2-B7EE348F5257}" srcOrd="1" destOrd="0" parTransId="{CB708A4C-8944-434F-AA20-DDCE4B457CB8}" sibTransId="{3D47E6A1-D451-4F3D-9680-A129A74E75D8}"/>
    <dgm:cxn modelId="{1A0F3CBB-EEA1-44FC-A769-01A0599BE73D}" type="presOf" srcId="{E41CCF75-849E-4547-86E9-B9F6BDE2A8E8}" destId="{1BB000BF-68D7-4B1C-8CB7-9CC2723E5246}" srcOrd="0" destOrd="0" presId="urn:microsoft.com/office/officeart/2005/8/layout/hierarchy6"/>
    <dgm:cxn modelId="{C22088BF-5935-4538-A649-78888DFD81DE}" srcId="{B9895B34-40DC-43CA-9E67-3441C8BF4A2C}" destId="{EBAE243F-C01E-40E7-AD5F-0769CF9240E5}" srcOrd="0" destOrd="0" parTransId="{A2DB1324-1BC8-4FB5-9391-DC07DD6A09EA}" sibTransId="{5B75127A-A73A-4F6A-A316-47B614F0EDA6}"/>
    <dgm:cxn modelId="{8FDEBAC0-5539-4C36-94C8-D81D9E209578}" type="presOf" srcId="{0230912C-702B-4328-ACC4-8262705BB82C}" destId="{BF15F386-6822-4A3E-8E83-BD3D49125BF8}" srcOrd="0" destOrd="0" presId="urn:microsoft.com/office/officeart/2005/8/layout/hierarchy6"/>
    <dgm:cxn modelId="{C06D74C1-A757-4D7C-8DB8-0CBBA8FBE331}" type="presOf" srcId="{B7FE5910-0AAB-47B2-96E9-1907F481C5D1}" destId="{D80F7559-9443-4782-BACE-53F682439C28}" srcOrd="0" destOrd="0" presId="urn:microsoft.com/office/officeart/2005/8/layout/hierarchy6"/>
    <dgm:cxn modelId="{429FCCC1-902F-46DB-AC58-D332D7B4C544}" type="presOf" srcId="{75B09EC4-6043-4B5B-AFA5-8597ED4FC451}" destId="{D6A03110-E203-4E31-8BC9-63FDB7D328FE}" srcOrd="0" destOrd="0" presId="urn:microsoft.com/office/officeart/2005/8/layout/hierarchy6"/>
    <dgm:cxn modelId="{FACC96C4-D7E8-453F-81D5-6F80C9B92230}" type="presOf" srcId="{75D8502F-34BA-4156-9B72-70F8A3DD8E0E}" destId="{AD6A12B3-3C64-4C0F-B46E-E9D82E90E334}" srcOrd="0" destOrd="0" presId="urn:microsoft.com/office/officeart/2005/8/layout/hierarchy6"/>
    <dgm:cxn modelId="{980FCCC4-F7E0-4B0F-B155-7E66C2ABC48B}" type="presOf" srcId="{97A00694-A9B8-4290-9E4E-261C7AEB2F1D}" destId="{F62BB94C-D7C1-41EE-A342-1B4CCFAE3F90}" srcOrd="0" destOrd="0" presId="urn:microsoft.com/office/officeart/2005/8/layout/hierarchy6"/>
    <dgm:cxn modelId="{AF13ACC5-9D8A-42E6-94E0-633F4A733226}" srcId="{A4E25115-A8D9-48D1-BA99-5AB0695A0E86}" destId="{FDB1E397-95BD-4A98-A8B5-F268BD9A6C29}" srcOrd="0" destOrd="0" parTransId="{0AE4D9B4-3121-4510-80DC-BB2944B1A290}" sibTransId="{72EC7143-D614-404E-BD0B-062AFD0456BE}"/>
    <dgm:cxn modelId="{473725C8-CF58-4E14-ABA3-0ED74E3EFA2C}" type="presOf" srcId="{F44ECFF9-3CD7-4362-B845-2A3FC3FB9A9D}" destId="{04F1E43D-680F-43CF-84E0-0A725678E670}" srcOrd="0" destOrd="0" presId="urn:microsoft.com/office/officeart/2005/8/layout/hierarchy6"/>
    <dgm:cxn modelId="{306983C9-C8EA-48B4-84BE-3E11392B803B}" type="presOf" srcId="{88865060-A991-4A27-B712-0A7E71911536}" destId="{57545DAA-B131-4815-9172-6ED3A0E0A709}" srcOrd="0" destOrd="0" presId="urn:microsoft.com/office/officeart/2005/8/layout/hierarchy6"/>
    <dgm:cxn modelId="{0D4066CB-D750-4F7F-86F5-492985C87945}" type="presOf" srcId="{AACA2650-CFCB-4EEC-A8EF-1F4412035AFA}" destId="{6CDE2489-FBC3-4F71-824E-EC18FB799652}" srcOrd="0" destOrd="0" presId="urn:microsoft.com/office/officeart/2005/8/layout/hierarchy6"/>
    <dgm:cxn modelId="{B39B46CF-5328-4AC5-8F8F-1F8124CE0F1B}" type="presOf" srcId="{D0EEB36E-73A4-429A-BC42-822170D63DA3}" destId="{A478444B-38A8-4D1F-8581-684F4828FD1B}" srcOrd="0" destOrd="0" presId="urn:microsoft.com/office/officeart/2005/8/layout/hierarchy6"/>
    <dgm:cxn modelId="{FBAE2DD1-4E47-4914-97DC-C45FF1F5BAD1}" srcId="{93B984E1-D08F-45F5-8D4D-E27151ACB26F}" destId="{B9895B34-40DC-43CA-9E67-3441C8BF4A2C}" srcOrd="0" destOrd="0" parTransId="{8F558754-3E95-48B6-A36E-2B004226EE84}" sibTransId="{281AB583-F4A1-4056-A6B7-DCA44C89D577}"/>
    <dgm:cxn modelId="{DD4FECD4-CC30-4FA5-A516-C9561D62589D}" type="presOf" srcId="{03CEEC2C-EC57-410E-808C-C1739BD1D1B5}" destId="{5524C43A-B0E0-4E6B-988B-52011311CD40}" srcOrd="0" destOrd="0" presId="urn:microsoft.com/office/officeart/2005/8/layout/hierarchy6"/>
    <dgm:cxn modelId="{231B3BDE-7BCA-41E8-9886-46B352AE7D09}" type="presOf" srcId="{9D17D6BA-95A8-4D8C-8967-8683E1FF4ED7}" destId="{079C3353-D27C-4351-867F-017DFE1645DE}" srcOrd="0" destOrd="0" presId="urn:microsoft.com/office/officeart/2005/8/layout/hierarchy6"/>
    <dgm:cxn modelId="{F9D38DDE-8D9D-4C73-9CD7-CD161BC59D5E}" srcId="{C46B07CE-B1AE-4BB5-BDC0-3FAE47FAFE51}" destId="{7E0C8187-CC45-4E89-A263-2FE0ACC19248}" srcOrd="0" destOrd="0" parTransId="{AD8CD7B6-3308-4667-89AE-3F4115057470}" sibTransId="{49306A7A-E0FD-4B1E-BFBC-2187048A30AA}"/>
    <dgm:cxn modelId="{4811B1DE-EA62-46D6-8567-FD32871F84E9}" type="presOf" srcId="{E16F128C-CF25-4E94-8E70-CE0D0ED4BDAC}" destId="{823C2A35-7530-4A99-9B04-9E76255EB3C5}" srcOrd="0" destOrd="0" presId="urn:microsoft.com/office/officeart/2005/8/layout/hierarchy6"/>
    <dgm:cxn modelId="{7956E3DE-780F-45B0-BC7F-00B70A8ABA5C}" type="presOf" srcId="{5191F971-E169-46C4-9073-8DA89CA5EACA}" destId="{0D873A1C-11F3-4AA1-A9D7-C7738EB3B7EB}" srcOrd="0" destOrd="0" presId="urn:microsoft.com/office/officeart/2005/8/layout/hierarchy6"/>
    <dgm:cxn modelId="{336EFDDE-E0C5-4D25-9074-0EC65E2C12D9}" type="presOf" srcId="{B1D50670-61AC-4B3C-96AD-85FF6FCC4C59}" destId="{3D871001-1A04-46E5-9143-6CF40B489170}" srcOrd="1" destOrd="0" presId="urn:microsoft.com/office/officeart/2005/8/layout/hierarchy6"/>
    <dgm:cxn modelId="{5ED521DF-5D76-4F7A-9FF3-A35AB807A34C}" srcId="{C8D68713-7318-488C-A4D2-E27FFCE4349C}" destId="{85B4BD1D-798B-4B40-BE81-76681344618A}" srcOrd="0" destOrd="0" parTransId="{FEAD0FC4-BE96-4BA1-B77A-90AA6A506CA6}" sibTransId="{584A8A98-EAD2-4ECA-AE74-026776880E0F}"/>
    <dgm:cxn modelId="{B673B4DF-8373-4346-BF5A-52942E11D45A}" srcId="{93B984E1-D08F-45F5-8D4D-E27151ACB26F}" destId="{1C29D981-C94E-41D8-BBB1-0A75649D0FEA}" srcOrd="7" destOrd="0" parTransId="{229B581F-6257-418C-9017-4FE4E566BB3D}" sibTransId="{A2810B72-DB37-4055-8FAD-197E6DA31B5F}"/>
    <dgm:cxn modelId="{0A323FE1-CDE3-4026-AF8C-5BF3483BAA1C}" type="presOf" srcId="{1107E854-3B66-4DA6-9EAC-5B6BFEBC57BC}" destId="{6C701C52-B1B7-470F-BF27-639E189269DB}" srcOrd="0" destOrd="0" presId="urn:microsoft.com/office/officeart/2005/8/layout/hierarchy6"/>
    <dgm:cxn modelId="{F56F49E1-B79C-4A8C-B183-1A60B45E5601}" type="presOf" srcId="{7E0C8187-CC45-4E89-A263-2FE0ACC19248}" destId="{360E657E-56AA-4B72-8986-0753A436F51B}" srcOrd="0" destOrd="0" presId="urn:microsoft.com/office/officeart/2005/8/layout/hierarchy6"/>
    <dgm:cxn modelId="{6218B7E6-850C-42C9-B4C9-EF85B8DCF93B}" type="presOf" srcId="{D9AABE54-A0FF-491F-938E-470619D762CE}" destId="{DE5F6D95-EC32-404F-B7E6-2913EA2335F2}" srcOrd="0" destOrd="0" presId="urn:microsoft.com/office/officeart/2005/8/layout/hierarchy6"/>
    <dgm:cxn modelId="{EEACC9E9-9E91-49C8-8574-CA7805FD4036}" type="presOf" srcId="{E5049454-A047-434A-BEDC-F7E7F01ECB9B}" destId="{56952582-7317-4A21-BE87-B77195A6BDA5}" srcOrd="0" destOrd="0" presId="urn:microsoft.com/office/officeart/2005/8/layout/hierarchy6"/>
    <dgm:cxn modelId="{159962EB-7F9A-469D-ADA3-88746215FBC3}" type="presOf" srcId="{F4A678A0-7598-4A1F-95D5-39E99527763D}" destId="{49A726C1-4DFB-470F-9DED-EE4242E3730B}" srcOrd="0" destOrd="0" presId="urn:microsoft.com/office/officeart/2005/8/layout/hierarchy6"/>
    <dgm:cxn modelId="{D4A61DED-7083-4C41-B773-F16A7766080E}" type="presOf" srcId="{FDB1E397-95BD-4A98-A8B5-F268BD9A6C29}" destId="{68145A4A-EFEE-470E-801E-AB1ADBAFDB86}" srcOrd="0" destOrd="0" presId="urn:microsoft.com/office/officeart/2005/8/layout/hierarchy6"/>
    <dgm:cxn modelId="{9A66CEED-24B0-490A-B644-739E86EC5C29}" srcId="{F44ECFF9-3CD7-4362-B845-2A3FC3FB9A9D}" destId="{0A741B3A-BB71-4738-A27D-E4EF71A51E21}" srcOrd="0" destOrd="0" parTransId="{F00C5D15-2888-4334-9E94-0705E6F729F5}" sibTransId="{1E6B9FEA-CBB6-4404-AF67-C5785FFE6395}"/>
    <dgm:cxn modelId="{E194B1F0-90E4-4D05-A162-BB859EE8C13A}" type="presOf" srcId="{C562F207-1B75-4CC6-9E8C-32428C7A0CD9}" destId="{478E6678-B005-406F-BCEE-66233AD17F43}" srcOrd="0" destOrd="0" presId="urn:microsoft.com/office/officeart/2005/8/layout/hierarchy6"/>
    <dgm:cxn modelId="{8DCA36F2-46DC-45F0-AC07-F1DA1C843528}" srcId="{B9895B34-40DC-43CA-9E67-3441C8BF4A2C}" destId="{C8D68713-7318-488C-A4D2-E27FFCE4349C}" srcOrd="1" destOrd="0" parTransId="{9D17D6BA-95A8-4D8C-8967-8683E1FF4ED7}" sibTransId="{BA071684-DBDA-4392-880C-99224382A468}"/>
    <dgm:cxn modelId="{4D1B5BF2-300F-412D-B2AA-33CBDBF4ED17}" type="presOf" srcId="{2311C5C0-0B62-4FC5-A926-870741170C57}" destId="{44915A38-9B9B-4C41-9045-5613ECE5E611}" srcOrd="0" destOrd="0" presId="urn:microsoft.com/office/officeart/2005/8/layout/hierarchy6"/>
    <dgm:cxn modelId="{2983CFF4-06E3-4325-A66F-B6D63A115D5C}" type="presOf" srcId="{F956DF53-3DA5-4E67-8C74-7262F9D03C19}" destId="{CFF478A5-A88D-4454-8617-42133DCBD433}" srcOrd="0" destOrd="0" presId="urn:microsoft.com/office/officeart/2005/8/layout/hierarchy6"/>
    <dgm:cxn modelId="{396CEAF5-698D-4857-96C5-FD42C21BBA4C}" srcId="{93B984E1-D08F-45F5-8D4D-E27151ACB26F}" destId="{C562F207-1B75-4CC6-9E8C-32428C7A0CD9}" srcOrd="6" destOrd="0" parTransId="{6A400E78-2154-4860-AC3A-797F3BA58106}" sibTransId="{B1CD7C74-4177-4C0A-AF78-E0EC17EA2649}"/>
    <dgm:cxn modelId="{2FBD3FF7-4B76-4DBF-B154-853D9A0A0341}" type="presOf" srcId="{AAFD954E-54E6-4B49-838E-022DD6452CB2}" destId="{43084F7D-6D72-415E-8BA2-77A87C7C5C0A}" srcOrd="0" destOrd="0" presId="urn:microsoft.com/office/officeart/2005/8/layout/hierarchy6"/>
    <dgm:cxn modelId="{EC1E77F8-2F01-4F58-B320-7DC0A931687D}" type="presOf" srcId="{E16F128C-CF25-4E94-8E70-CE0D0ED4BDAC}" destId="{F7700C56-F15E-4EA1-972C-26740124FEC0}" srcOrd="1" destOrd="0" presId="urn:microsoft.com/office/officeart/2005/8/layout/hierarchy6"/>
    <dgm:cxn modelId="{E188E8F9-1140-49D4-829B-D2AB11BC6F27}" srcId="{B7FE5910-0AAB-47B2-96E9-1907F481C5D1}" destId="{4645E2A5-9123-46F1-97FB-BE262D34146F}" srcOrd="0" destOrd="0" parTransId="{BAE7E3F5-98C0-449E-88CD-182900B2D5C3}" sibTransId="{098BE2D1-4035-4C90-8B4D-88A6939E8AFD}"/>
    <dgm:cxn modelId="{FD6A8DFB-5C8B-4D7F-8382-DD4FDE370348}" type="presOf" srcId="{CB708A4C-8944-434F-AA20-DDCE4B457CB8}" destId="{2083A344-6456-4755-BE5E-02F27E77DA57}" srcOrd="0" destOrd="0" presId="urn:microsoft.com/office/officeart/2005/8/layout/hierarchy6"/>
    <dgm:cxn modelId="{3C6A81FE-1DE6-4D25-8979-492F6AE362A8}" srcId="{B5AF9A02-FDC7-4F74-95CE-CF4033D07E7A}" destId="{97A00694-A9B8-4290-9E4E-261C7AEB2F1D}" srcOrd="0" destOrd="0" parTransId="{E55BCF58-B215-41C7-9A0C-25BE09EAFE73}" sibTransId="{DCFF0CD9-5FD5-4C3D-A9BD-F21B3B10F1C2}"/>
    <dgm:cxn modelId="{2AC5F1FE-686D-4492-9DAF-2B4523092B66}" type="presOf" srcId="{0FED6EB5-A6BE-4DB7-83C8-3CFBACE30E18}" destId="{7513E70C-2651-413F-B83B-E34576849967}" srcOrd="1" destOrd="0" presId="urn:microsoft.com/office/officeart/2005/8/layout/hierarchy6"/>
    <dgm:cxn modelId="{63B512FF-10BD-4DF0-988E-2C2A9DFF262F}" srcId="{CB738D12-A87F-4690-AED5-D1E956510341}" destId="{C46B07CE-B1AE-4BB5-BDC0-3FAE47FAFE51}" srcOrd="0" destOrd="0" parTransId="{FB0FC0FD-D350-468C-8231-BB418285CC7E}" sibTransId="{37B9B11B-F9FD-4505-B48B-33EFE567FFED}"/>
    <dgm:cxn modelId="{8545E7C8-C411-43FC-BA85-9C0A23580E22}" type="presParOf" srcId="{E928F7B5-B767-4A3B-8B09-52C8C07E9A70}" destId="{2A7E28BD-F0E0-4CCE-81B4-B5E8C5E7D79D}" srcOrd="0" destOrd="0" presId="urn:microsoft.com/office/officeart/2005/8/layout/hierarchy6"/>
    <dgm:cxn modelId="{D9AE4C04-1ECD-470D-877A-FAB65CAD8C0E}" type="presParOf" srcId="{2A7E28BD-F0E0-4CCE-81B4-B5E8C5E7D79D}" destId="{DF8636D6-1F96-4AE1-99BF-6F102D167CF1}" srcOrd="0" destOrd="0" presId="urn:microsoft.com/office/officeart/2005/8/layout/hierarchy6"/>
    <dgm:cxn modelId="{E4E261BD-E5CE-49FE-9B4B-38CCB89B6139}" type="presParOf" srcId="{2A7E28BD-F0E0-4CCE-81B4-B5E8C5E7D79D}" destId="{FCBF57BB-B811-4084-AD2E-C1EB275DBEAC}" srcOrd="1" destOrd="0" presId="urn:microsoft.com/office/officeart/2005/8/layout/hierarchy6"/>
    <dgm:cxn modelId="{C27F3AC9-E249-4283-AA3D-8A8D7A6A415B}" type="presParOf" srcId="{FCBF57BB-B811-4084-AD2E-C1EB275DBEAC}" destId="{D804D386-D57F-42C6-8E20-3F25421361E0}" srcOrd="0" destOrd="0" presId="urn:microsoft.com/office/officeart/2005/8/layout/hierarchy6"/>
    <dgm:cxn modelId="{054A2ACC-D6C8-45E5-B000-CC87AEE5BF66}" type="presParOf" srcId="{D804D386-D57F-42C6-8E20-3F25421361E0}" destId="{EF0AEF3F-5510-4C07-B510-7668DAB9D604}" srcOrd="0" destOrd="0" presId="urn:microsoft.com/office/officeart/2005/8/layout/hierarchy6"/>
    <dgm:cxn modelId="{880F7D28-D64E-4ACD-81E5-02BBA045F4B6}" type="presParOf" srcId="{D804D386-D57F-42C6-8E20-3F25421361E0}" destId="{0F4C27AC-9F72-4DF2-BB43-A5261C95499D}" srcOrd="1" destOrd="0" presId="urn:microsoft.com/office/officeart/2005/8/layout/hierarchy6"/>
    <dgm:cxn modelId="{FC1D913B-2B9E-47B7-A78E-EBE8B3407541}" type="presParOf" srcId="{0F4C27AC-9F72-4DF2-BB43-A5261C95499D}" destId="{F55F7279-0783-48CB-857E-2D88C248D82E}" srcOrd="0" destOrd="0" presId="urn:microsoft.com/office/officeart/2005/8/layout/hierarchy6"/>
    <dgm:cxn modelId="{8187D37E-2EDB-4A89-8AB7-3451C7E9261F}" type="presParOf" srcId="{0F4C27AC-9F72-4DF2-BB43-A5261C95499D}" destId="{5867F398-9931-4B22-90FA-8F83F35F4026}" srcOrd="1" destOrd="0" presId="urn:microsoft.com/office/officeart/2005/8/layout/hierarchy6"/>
    <dgm:cxn modelId="{0B5B125D-3C20-45DD-9F96-9348780FEAAE}" type="presParOf" srcId="{5867F398-9931-4B22-90FA-8F83F35F4026}" destId="{06CDD1F5-5B41-449F-9769-414C85052261}" srcOrd="0" destOrd="0" presId="urn:microsoft.com/office/officeart/2005/8/layout/hierarchy6"/>
    <dgm:cxn modelId="{6FAB18D2-EA2D-4387-880A-C2D6D7CB58A2}" type="presParOf" srcId="{5867F398-9931-4B22-90FA-8F83F35F4026}" destId="{162366B2-0C9D-49C2-BAB0-89FD0F7803E1}" srcOrd="1" destOrd="0" presId="urn:microsoft.com/office/officeart/2005/8/layout/hierarchy6"/>
    <dgm:cxn modelId="{E79DE311-0117-4E37-A453-F5770470A505}" type="presParOf" srcId="{162366B2-0C9D-49C2-BAB0-89FD0F7803E1}" destId="{D5078A38-1158-4459-8C1F-4A53945E8FC3}" srcOrd="0" destOrd="0" presId="urn:microsoft.com/office/officeart/2005/8/layout/hierarchy6"/>
    <dgm:cxn modelId="{451882A9-2B43-48CA-B1A4-690E81277281}" type="presParOf" srcId="{162366B2-0C9D-49C2-BAB0-89FD0F7803E1}" destId="{E72CB645-D68B-4D3A-94A8-44E264F39142}" srcOrd="1" destOrd="0" presId="urn:microsoft.com/office/officeart/2005/8/layout/hierarchy6"/>
    <dgm:cxn modelId="{1C963E78-51E2-4B46-8E85-88D630AFCDF2}" type="presParOf" srcId="{E72CB645-D68B-4D3A-94A8-44E264F39142}" destId="{D30E3BBE-C721-45D5-B4B1-7A8D8D65228C}" srcOrd="0" destOrd="0" presId="urn:microsoft.com/office/officeart/2005/8/layout/hierarchy6"/>
    <dgm:cxn modelId="{76FE46FE-BEEC-4D6B-9E72-DDF1B8FD1891}" type="presParOf" srcId="{E72CB645-D68B-4D3A-94A8-44E264F39142}" destId="{BC62048B-1BDA-47E6-8EB4-988F84546EAF}" srcOrd="1" destOrd="0" presId="urn:microsoft.com/office/officeart/2005/8/layout/hierarchy6"/>
    <dgm:cxn modelId="{8826A287-6D6D-46DE-A9E3-C3CD8078275B}" type="presParOf" srcId="{BC62048B-1BDA-47E6-8EB4-988F84546EAF}" destId="{D0777698-A55D-42A1-A60A-AFC155057C8D}" srcOrd="0" destOrd="0" presId="urn:microsoft.com/office/officeart/2005/8/layout/hierarchy6"/>
    <dgm:cxn modelId="{FAF20B11-B056-451C-BCB3-3E669C3950BF}" type="presParOf" srcId="{BC62048B-1BDA-47E6-8EB4-988F84546EAF}" destId="{44AF664A-456C-43CF-923E-9A83D5CF5DA6}" srcOrd="1" destOrd="0" presId="urn:microsoft.com/office/officeart/2005/8/layout/hierarchy6"/>
    <dgm:cxn modelId="{A34A5499-763E-4181-BE46-2F6B882C28D8}" type="presParOf" srcId="{44AF664A-456C-43CF-923E-9A83D5CF5DA6}" destId="{AF6D4E61-3BB1-499A-BC35-A143E48B7705}" srcOrd="0" destOrd="0" presId="urn:microsoft.com/office/officeart/2005/8/layout/hierarchy6"/>
    <dgm:cxn modelId="{B08E459E-C5B8-49B5-9C03-F112269F3FB3}" type="presParOf" srcId="{44AF664A-456C-43CF-923E-9A83D5CF5DA6}" destId="{F1E27AE4-4CAD-4961-B654-23B6389E350A}" srcOrd="1" destOrd="0" presId="urn:microsoft.com/office/officeart/2005/8/layout/hierarchy6"/>
    <dgm:cxn modelId="{3095CD0D-6830-45A5-9653-9A3706B44842}" type="presParOf" srcId="{F1E27AE4-4CAD-4961-B654-23B6389E350A}" destId="{5BACADDA-83DA-4D23-9A24-84330E92EBB3}" srcOrd="0" destOrd="0" presId="urn:microsoft.com/office/officeart/2005/8/layout/hierarchy6"/>
    <dgm:cxn modelId="{70C23C7B-CFB8-49CA-A207-0B233F1093F1}" type="presParOf" srcId="{F1E27AE4-4CAD-4961-B654-23B6389E350A}" destId="{534F114D-6DB9-4CB1-98F1-CA4BC57C9419}" srcOrd="1" destOrd="0" presId="urn:microsoft.com/office/officeart/2005/8/layout/hierarchy6"/>
    <dgm:cxn modelId="{87298C2A-1D8C-488B-8446-7881BA37D46F}" type="presParOf" srcId="{534F114D-6DB9-4CB1-98F1-CA4BC57C9419}" destId="{D80F7559-9443-4782-BACE-53F682439C28}" srcOrd="0" destOrd="0" presId="urn:microsoft.com/office/officeart/2005/8/layout/hierarchy6"/>
    <dgm:cxn modelId="{130FC480-5EF2-4D5A-A875-68AEA0A8D37A}" type="presParOf" srcId="{534F114D-6DB9-4CB1-98F1-CA4BC57C9419}" destId="{2DB4C1A1-6B01-4FA7-BE13-8FDDA4642175}" srcOrd="1" destOrd="0" presId="urn:microsoft.com/office/officeart/2005/8/layout/hierarchy6"/>
    <dgm:cxn modelId="{86D3BF37-6B5B-4120-B3F6-9778F949E9B1}" type="presParOf" srcId="{2DB4C1A1-6B01-4FA7-BE13-8FDDA4642175}" destId="{B599F968-9B45-4363-97DA-1438864179F7}" srcOrd="0" destOrd="0" presId="urn:microsoft.com/office/officeart/2005/8/layout/hierarchy6"/>
    <dgm:cxn modelId="{E546DBD9-E6A7-429B-8B7F-1AC7B18A50A2}" type="presParOf" srcId="{2DB4C1A1-6B01-4FA7-BE13-8FDDA4642175}" destId="{32530250-68B4-4184-B705-6236CA6BAA46}" srcOrd="1" destOrd="0" presId="urn:microsoft.com/office/officeart/2005/8/layout/hierarchy6"/>
    <dgm:cxn modelId="{E4593297-6136-4E28-B77C-642544E0282A}" type="presParOf" srcId="{32530250-68B4-4184-B705-6236CA6BAA46}" destId="{93F782EF-FEC1-49D0-9F85-0251B75025B8}" srcOrd="0" destOrd="0" presId="urn:microsoft.com/office/officeart/2005/8/layout/hierarchy6"/>
    <dgm:cxn modelId="{AF5143BC-3B36-4447-8BD0-10A53EE52574}" type="presParOf" srcId="{32530250-68B4-4184-B705-6236CA6BAA46}" destId="{36AAFC44-3FC4-46F7-8D2C-936922517E16}" srcOrd="1" destOrd="0" presId="urn:microsoft.com/office/officeart/2005/8/layout/hierarchy6"/>
    <dgm:cxn modelId="{F3A2CD44-AC52-481B-93BF-4D3A85E6C728}" type="presParOf" srcId="{36AAFC44-3FC4-46F7-8D2C-936922517E16}" destId="{C56B3E06-DD63-4670-8721-ED790F7024C4}" srcOrd="0" destOrd="0" presId="urn:microsoft.com/office/officeart/2005/8/layout/hierarchy6"/>
    <dgm:cxn modelId="{9B42D642-090A-46AA-8E2E-3E458905D168}" type="presParOf" srcId="{36AAFC44-3FC4-46F7-8D2C-936922517E16}" destId="{36099A96-23DC-48D5-AAFA-D176FF37EF79}" srcOrd="1" destOrd="0" presId="urn:microsoft.com/office/officeart/2005/8/layout/hierarchy6"/>
    <dgm:cxn modelId="{9096318F-37EC-4CF5-A3A7-1FB0B53A609B}" type="presParOf" srcId="{36099A96-23DC-48D5-AAFA-D176FF37EF79}" destId="{56952582-7317-4A21-BE87-B77195A6BDA5}" srcOrd="0" destOrd="0" presId="urn:microsoft.com/office/officeart/2005/8/layout/hierarchy6"/>
    <dgm:cxn modelId="{4342BA23-E44E-435F-A4FB-5FD39F7C4ADB}" type="presParOf" srcId="{36099A96-23DC-48D5-AAFA-D176FF37EF79}" destId="{929FD015-42EA-4696-A1C5-C5BC6BCADEEC}" srcOrd="1" destOrd="0" presId="urn:microsoft.com/office/officeart/2005/8/layout/hierarchy6"/>
    <dgm:cxn modelId="{10F22BDA-9529-4527-940B-DCDB3DB307CC}" type="presParOf" srcId="{162366B2-0C9D-49C2-BAB0-89FD0F7803E1}" destId="{911A25DD-BEC2-4A27-836E-16FA8AA9B188}" srcOrd="2" destOrd="0" presId="urn:microsoft.com/office/officeart/2005/8/layout/hierarchy6"/>
    <dgm:cxn modelId="{AFBCAC59-F4AC-481A-9EC2-724127C6CF89}" type="presParOf" srcId="{162366B2-0C9D-49C2-BAB0-89FD0F7803E1}" destId="{ADAE4B25-E9A8-4655-B1FA-25B9543E7C6E}" srcOrd="3" destOrd="0" presId="urn:microsoft.com/office/officeart/2005/8/layout/hierarchy6"/>
    <dgm:cxn modelId="{0B90D2AD-A973-4195-9699-E790AD23CAC4}" type="presParOf" srcId="{ADAE4B25-E9A8-4655-B1FA-25B9543E7C6E}" destId="{0E1800C1-177E-4875-9E76-B6F78AAE150B}" srcOrd="0" destOrd="0" presId="urn:microsoft.com/office/officeart/2005/8/layout/hierarchy6"/>
    <dgm:cxn modelId="{BE49F25D-F98F-45EC-BD94-EDC612A1D04E}" type="presParOf" srcId="{ADAE4B25-E9A8-4655-B1FA-25B9543E7C6E}" destId="{37C5B753-E73E-4638-AE95-DB674EC81F58}" srcOrd="1" destOrd="0" presId="urn:microsoft.com/office/officeart/2005/8/layout/hierarchy6"/>
    <dgm:cxn modelId="{AD591A07-02B6-4DA3-A688-5DA6876EAB81}" type="presParOf" srcId="{37C5B753-E73E-4638-AE95-DB674EC81F58}" destId="{AD6A12B3-3C64-4C0F-B46E-E9D82E90E334}" srcOrd="0" destOrd="0" presId="urn:microsoft.com/office/officeart/2005/8/layout/hierarchy6"/>
    <dgm:cxn modelId="{859486B7-C72F-41F8-8E70-E06E5F0B0EBE}" type="presParOf" srcId="{37C5B753-E73E-4638-AE95-DB674EC81F58}" destId="{99B90D18-8C07-4118-A4E7-71B3A8AE6684}" srcOrd="1" destOrd="0" presId="urn:microsoft.com/office/officeart/2005/8/layout/hierarchy6"/>
    <dgm:cxn modelId="{BFDF80D5-7F26-4FA3-A050-CD1283418B1D}" type="presParOf" srcId="{99B90D18-8C07-4118-A4E7-71B3A8AE6684}" destId="{F58DF50D-EE2B-4AAA-9A2B-E8932DB03343}" srcOrd="0" destOrd="0" presId="urn:microsoft.com/office/officeart/2005/8/layout/hierarchy6"/>
    <dgm:cxn modelId="{41648EED-92D8-426A-9425-ED1A4302FEFB}" type="presParOf" srcId="{99B90D18-8C07-4118-A4E7-71B3A8AE6684}" destId="{F0688E51-B45A-40F6-9F28-FF7D4CDA5C4D}" srcOrd="1" destOrd="0" presId="urn:microsoft.com/office/officeart/2005/8/layout/hierarchy6"/>
    <dgm:cxn modelId="{03FA61CC-E570-40B8-8C3E-F6E034E97F0A}" type="presParOf" srcId="{F0688E51-B45A-40F6-9F28-FF7D4CDA5C4D}" destId="{5524C43A-B0E0-4E6B-988B-52011311CD40}" srcOrd="0" destOrd="0" presId="urn:microsoft.com/office/officeart/2005/8/layout/hierarchy6"/>
    <dgm:cxn modelId="{4F2920B3-0247-473E-8D25-2EDEA0CC9AED}" type="presParOf" srcId="{F0688E51-B45A-40F6-9F28-FF7D4CDA5C4D}" destId="{17D3E902-F612-4FA9-84C8-1D19DA111E95}" srcOrd="1" destOrd="0" presId="urn:microsoft.com/office/officeart/2005/8/layout/hierarchy6"/>
    <dgm:cxn modelId="{F14463DE-BE28-4DA0-AE3D-EAD66DF97F20}" type="presParOf" srcId="{17D3E902-F612-4FA9-84C8-1D19DA111E95}" destId="{B5827A35-4434-4C83-9EA6-F7F84966F59E}" srcOrd="0" destOrd="0" presId="urn:microsoft.com/office/officeart/2005/8/layout/hierarchy6"/>
    <dgm:cxn modelId="{50749823-0198-48FE-9E87-6A676D6DD283}" type="presParOf" srcId="{17D3E902-F612-4FA9-84C8-1D19DA111E95}" destId="{9D8632C7-C47D-4370-8567-0F6ACBA57A17}" srcOrd="1" destOrd="0" presId="urn:microsoft.com/office/officeart/2005/8/layout/hierarchy6"/>
    <dgm:cxn modelId="{9F01E217-9E47-4C79-8424-1F72B7596D73}" type="presParOf" srcId="{9D8632C7-C47D-4370-8567-0F6ACBA57A17}" destId="{1CCCE0E3-AC9C-4704-93A2-56E9CDC5BCE0}" srcOrd="0" destOrd="0" presId="urn:microsoft.com/office/officeart/2005/8/layout/hierarchy6"/>
    <dgm:cxn modelId="{D533707D-4C6B-4057-B028-CAE861BAB481}" type="presParOf" srcId="{9D8632C7-C47D-4370-8567-0F6ACBA57A17}" destId="{40D5FB69-B6BF-40E8-A966-638BE51669CE}" srcOrd="1" destOrd="0" presId="urn:microsoft.com/office/officeart/2005/8/layout/hierarchy6"/>
    <dgm:cxn modelId="{BE3EAC13-B6C5-460F-B194-98545849F794}" type="presParOf" srcId="{40D5FB69-B6BF-40E8-A966-638BE51669CE}" destId="{0D873A1C-11F3-4AA1-A9D7-C7738EB3B7EB}" srcOrd="0" destOrd="0" presId="urn:microsoft.com/office/officeart/2005/8/layout/hierarchy6"/>
    <dgm:cxn modelId="{E3C99263-F0E5-431A-8BAE-29F5CD90D108}" type="presParOf" srcId="{40D5FB69-B6BF-40E8-A966-638BE51669CE}" destId="{81974AE5-D375-46ED-A9F1-064347D9EF51}" srcOrd="1" destOrd="0" presId="urn:microsoft.com/office/officeart/2005/8/layout/hierarchy6"/>
    <dgm:cxn modelId="{D47B07FD-B92D-4FD3-AD09-AFDBDB55A60C}" type="presParOf" srcId="{81974AE5-D375-46ED-A9F1-064347D9EF51}" destId="{29A8433D-1651-45B9-AF5D-A3626358319A}" srcOrd="0" destOrd="0" presId="urn:microsoft.com/office/officeart/2005/8/layout/hierarchy6"/>
    <dgm:cxn modelId="{09210CCE-CDA4-4E45-A0D9-615503D97FD7}" type="presParOf" srcId="{81974AE5-D375-46ED-A9F1-064347D9EF51}" destId="{89BF08FE-2C31-44CA-9BFC-0E5992A4013B}" srcOrd="1" destOrd="0" presId="urn:microsoft.com/office/officeart/2005/8/layout/hierarchy6"/>
    <dgm:cxn modelId="{5E14325F-5E4D-42BC-ABBA-A1318BC38D98}" type="presParOf" srcId="{89BF08FE-2C31-44CA-9BFC-0E5992A4013B}" destId="{4043F99B-5173-45A4-8C9A-F45AC00F05F6}" srcOrd="0" destOrd="0" presId="urn:microsoft.com/office/officeart/2005/8/layout/hierarchy6"/>
    <dgm:cxn modelId="{FFEE9F16-37D2-4522-8CCC-506E9B4D1ABC}" type="presParOf" srcId="{89BF08FE-2C31-44CA-9BFC-0E5992A4013B}" destId="{254F7CF7-34C6-4F46-8FD3-1FB065A7CD84}" srcOrd="1" destOrd="0" presId="urn:microsoft.com/office/officeart/2005/8/layout/hierarchy6"/>
    <dgm:cxn modelId="{2F569E77-D3DC-426D-AE10-308D3CA7B119}" type="presParOf" srcId="{162366B2-0C9D-49C2-BAB0-89FD0F7803E1}" destId="{DE5F6D95-EC32-404F-B7E6-2913EA2335F2}" srcOrd="4" destOrd="0" presId="urn:microsoft.com/office/officeart/2005/8/layout/hierarchy6"/>
    <dgm:cxn modelId="{BC36D24D-08C8-4B02-8B76-A2F50B47E062}" type="presParOf" srcId="{162366B2-0C9D-49C2-BAB0-89FD0F7803E1}" destId="{28770D82-F06D-4942-87D9-274A3CCB5A90}" srcOrd="5" destOrd="0" presId="urn:microsoft.com/office/officeart/2005/8/layout/hierarchy6"/>
    <dgm:cxn modelId="{0620EBB9-566A-47FB-90A6-B4C79017501F}" type="presParOf" srcId="{28770D82-F06D-4942-87D9-274A3CCB5A90}" destId="{B8002E51-B899-4654-9596-E0206197838D}" srcOrd="0" destOrd="0" presId="urn:microsoft.com/office/officeart/2005/8/layout/hierarchy6"/>
    <dgm:cxn modelId="{6CA4B66C-FC11-4A2C-92E1-2FAF31765A98}" type="presParOf" srcId="{28770D82-F06D-4942-87D9-274A3CCB5A90}" destId="{CBBF1660-F652-41B2-A2F3-3AAC912CD2AB}" srcOrd="1" destOrd="0" presId="urn:microsoft.com/office/officeart/2005/8/layout/hierarchy6"/>
    <dgm:cxn modelId="{319E3CFA-64B2-4AA9-9261-B3D182207817}" type="presParOf" srcId="{CBBF1660-F652-41B2-A2F3-3AAC912CD2AB}" destId="{EDE165E0-93F2-440B-931F-4FB6DEAD6434}" srcOrd="0" destOrd="0" presId="urn:microsoft.com/office/officeart/2005/8/layout/hierarchy6"/>
    <dgm:cxn modelId="{12899F77-D652-406F-944A-4F248C95A8E0}" type="presParOf" srcId="{CBBF1660-F652-41B2-A2F3-3AAC912CD2AB}" destId="{17BF8FA4-4361-40A8-AD42-F4054CA730EC}" srcOrd="1" destOrd="0" presId="urn:microsoft.com/office/officeart/2005/8/layout/hierarchy6"/>
    <dgm:cxn modelId="{A892570C-AF79-4F2C-9C0E-52F2E152B768}" type="presParOf" srcId="{17BF8FA4-4361-40A8-AD42-F4054CA730EC}" destId="{305C7E4A-CB6D-46BA-B104-149457F1E6C6}" srcOrd="0" destOrd="0" presId="urn:microsoft.com/office/officeart/2005/8/layout/hierarchy6"/>
    <dgm:cxn modelId="{6DF1FB24-5298-4C00-84A2-E4616015204D}" type="presParOf" srcId="{17BF8FA4-4361-40A8-AD42-F4054CA730EC}" destId="{28B674A0-1459-44CB-9438-A16B897438CA}" srcOrd="1" destOrd="0" presId="urn:microsoft.com/office/officeart/2005/8/layout/hierarchy6"/>
    <dgm:cxn modelId="{0E82323A-8059-4754-B566-57C8EE246F9B}" type="presParOf" srcId="{28B674A0-1459-44CB-9438-A16B897438CA}" destId="{24EB5062-59E5-4C64-8C39-1C4E81DC3E33}" srcOrd="0" destOrd="0" presId="urn:microsoft.com/office/officeart/2005/8/layout/hierarchy6"/>
    <dgm:cxn modelId="{DEC06A13-AB6B-4DCF-A8E1-62DED4524E1F}" type="presParOf" srcId="{28B674A0-1459-44CB-9438-A16B897438CA}" destId="{B54D2CF0-7346-41CB-B6C7-039251339068}" srcOrd="1" destOrd="0" presId="urn:microsoft.com/office/officeart/2005/8/layout/hierarchy6"/>
    <dgm:cxn modelId="{0A06E78C-1EB1-4086-B6CE-538C9F3F4850}" type="presParOf" srcId="{B54D2CF0-7346-41CB-B6C7-039251339068}" destId="{D6A03110-E203-4E31-8BC9-63FDB7D328FE}" srcOrd="0" destOrd="0" presId="urn:microsoft.com/office/officeart/2005/8/layout/hierarchy6"/>
    <dgm:cxn modelId="{947F119B-997A-4CDF-9512-565CCF6AF91D}" type="presParOf" srcId="{B54D2CF0-7346-41CB-B6C7-039251339068}" destId="{3814FA22-9A49-4BC8-8F1B-28C9CA8E1A5C}" srcOrd="1" destOrd="0" presId="urn:microsoft.com/office/officeart/2005/8/layout/hierarchy6"/>
    <dgm:cxn modelId="{706F3881-C6A3-477F-B17A-8838027FB0B3}" type="presParOf" srcId="{3814FA22-9A49-4BC8-8F1B-28C9CA8E1A5C}" destId="{96ADF5BE-7684-4A91-BD82-5082888FAEAE}" srcOrd="0" destOrd="0" presId="urn:microsoft.com/office/officeart/2005/8/layout/hierarchy6"/>
    <dgm:cxn modelId="{D444F6C5-0FED-4C55-A9F0-7F6F653FEB69}" type="presParOf" srcId="{3814FA22-9A49-4BC8-8F1B-28C9CA8E1A5C}" destId="{3DF62E93-3802-4276-9F42-CE9AA6198DE5}" srcOrd="1" destOrd="0" presId="urn:microsoft.com/office/officeart/2005/8/layout/hierarchy6"/>
    <dgm:cxn modelId="{9796FE2F-43A3-4CD4-853E-B3CFF14FC494}" type="presParOf" srcId="{3DF62E93-3802-4276-9F42-CE9AA6198DE5}" destId="{79B1CB9E-1469-4403-8768-41096EA4DA5E}" srcOrd="0" destOrd="0" presId="urn:microsoft.com/office/officeart/2005/8/layout/hierarchy6"/>
    <dgm:cxn modelId="{18EFA578-E159-4D70-B69F-54CD3BEB3B4D}" type="presParOf" srcId="{3DF62E93-3802-4276-9F42-CE9AA6198DE5}" destId="{881D6ED5-7864-4093-A60C-058C285D526A}" srcOrd="1" destOrd="0" presId="urn:microsoft.com/office/officeart/2005/8/layout/hierarchy6"/>
    <dgm:cxn modelId="{00C408E8-4D33-472B-9ED7-547618122F1F}" type="presParOf" srcId="{881D6ED5-7864-4093-A60C-058C285D526A}" destId="{CBF033D8-2A7F-455D-A96E-FA323A6A5B49}" srcOrd="0" destOrd="0" presId="urn:microsoft.com/office/officeart/2005/8/layout/hierarchy6"/>
    <dgm:cxn modelId="{9004D5B4-BB0C-4B39-8571-D9D5C752744F}" type="presParOf" srcId="{881D6ED5-7864-4093-A60C-058C285D526A}" destId="{4188F4ED-1500-4E6E-B280-372CDE476D33}" srcOrd="1" destOrd="0" presId="urn:microsoft.com/office/officeart/2005/8/layout/hierarchy6"/>
    <dgm:cxn modelId="{809B49AE-EC40-4D76-B5BC-2DAA48D02B07}" type="presParOf" srcId="{4188F4ED-1500-4E6E-B280-372CDE476D33}" destId="{F62BB94C-D7C1-41EE-A342-1B4CCFAE3F90}" srcOrd="0" destOrd="0" presId="urn:microsoft.com/office/officeart/2005/8/layout/hierarchy6"/>
    <dgm:cxn modelId="{573FB6C0-DEB9-40B7-AAB1-A384D41CDEC7}" type="presParOf" srcId="{4188F4ED-1500-4E6E-B280-372CDE476D33}" destId="{A9836E04-265F-4BCA-9479-AFB996AD6F27}" srcOrd="1" destOrd="0" presId="urn:microsoft.com/office/officeart/2005/8/layout/hierarchy6"/>
    <dgm:cxn modelId="{6EA8A05E-AFF6-4781-8C0A-CB5D37991A9E}" type="presParOf" srcId="{0F4C27AC-9F72-4DF2-BB43-A5261C95499D}" destId="{079C3353-D27C-4351-867F-017DFE1645DE}" srcOrd="2" destOrd="0" presId="urn:microsoft.com/office/officeart/2005/8/layout/hierarchy6"/>
    <dgm:cxn modelId="{9C2446BE-49DC-4297-A4DA-0B55AEE586DA}" type="presParOf" srcId="{0F4C27AC-9F72-4DF2-BB43-A5261C95499D}" destId="{3DE82B57-33B0-4524-B206-B855F5300183}" srcOrd="3" destOrd="0" presId="urn:microsoft.com/office/officeart/2005/8/layout/hierarchy6"/>
    <dgm:cxn modelId="{0A053621-F899-49C1-8ABF-8871F628EDE7}" type="presParOf" srcId="{3DE82B57-33B0-4524-B206-B855F5300183}" destId="{7523AB36-2AFE-4C88-8BC1-AFA712890814}" srcOrd="0" destOrd="0" presId="urn:microsoft.com/office/officeart/2005/8/layout/hierarchy6"/>
    <dgm:cxn modelId="{6466B5D1-01DB-4C62-83EC-B6A17D53C847}" type="presParOf" srcId="{3DE82B57-33B0-4524-B206-B855F5300183}" destId="{F515AAE8-52F9-44EE-9EE4-69D314F976F1}" srcOrd="1" destOrd="0" presId="urn:microsoft.com/office/officeart/2005/8/layout/hierarchy6"/>
    <dgm:cxn modelId="{18AF9C3B-AB3E-4194-9609-20B185B26084}" type="presParOf" srcId="{F515AAE8-52F9-44EE-9EE4-69D314F976F1}" destId="{649D2B91-EA01-42CC-8A2E-814A9B525CBD}" srcOrd="0" destOrd="0" presId="urn:microsoft.com/office/officeart/2005/8/layout/hierarchy6"/>
    <dgm:cxn modelId="{08B7017C-3714-4889-8616-885947137905}" type="presParOf" srcId="{F515AAE8-52F9-44EE-9EE4-69D314F976F1}" destId="{26210031-D53F-452A-8D2F-589DCD174B2D}" srcOrd="1" destOrd="0" presId="urn:microsoft.com/office/officeart/2005/8/layout/hierarchy6"/>
    <dgm:cxn modelId="{9470C5EB-8137-4E93-8F92-F5FC735454FC}" type="presParOf" srcId="{26210031-D53F-452A-8D2F-589DCD174B2D}" destId="{D096B0EF-868D-42B3-8302-7BDA3D1D2165}" srcOrd="0" destOrd="0" presId="urn:microsoft.com/office/officeart/2005/8/layout/hierarchy6"/>
    <dgm:cxn modelId="{7DB9AD90-9083-46D4-9EAF-82C22E788EAE}" type="presParOf" srcId="{26210031-D53F-452A-8D2F-589DCD174B2D}" destId="{17F2B976-5C3F-438F-A267-F6A4D43F2538}" srcOrd="1" destOrd="0" presId="urn:microsoft.com/office/officeart/2005/8/layout/hierarchy6"/>
    <dgm:cxn modelId="{C7B1C20E-B397-4C88-A449-9E074292E42D}" type="presParOf" srcId="{17F2B976-5C3F-438F-A267-F6A4D43F2538}" destId="{E7C5B86F-9D8F-4461-BCBA-EFDB507A47B3}" srcOrd="0" destOrd="0" presId="urn:microsoft.com/office/officeart/2005/8/layout/hierarchy6"/>
    <dgm:cxn modelId="{B2721682-AC5B-410D-AEBF-52D5ED4DA9CA}" type="presParOf" srcId="{17F2B976-5C3F-438F-A267-F6A4D43F2538}" destId="{57CF46AC-0449-413E-8AC4-32C62EA7A59A}" srcOrd="1" destOrd="0" presId="urn:microsoft.com/office/officeart/2005/8/layout/hierarchy6"/>
    <dgm:cxn modelId="{3FA672AF-F451-40C2-BD4B-366AB90B2656}" type="presParOf" srcId="{57CF46AC-0449-413E-8AC4-32C62EA7A59A}" destId="{A48C0D63-DE7A-4C84-A4EF-6DA210E472D5}" srcOrd="0" destOrd="0" presId="urn:microsoft.com/office/officeart/2005/8/layout/hierarchy6"/>
    <dgm:cxn modelId="{6396D7C1-0FFE-4BC6-8E29-69D278E55084}" type="presParOf" srcId="{57CF46AC-0449-413E-8AC4-32C62EA7A59A}" destId="{8605AD9A-C7DE-4DED-9459-9E44F4941E1A}" srcOrd="1" destOrd="0" presId="urn:microsoft.com/office/officeart/2005/8/layout/hierarchy6"/>
    <dgm:cxn modelId="{16B58CD4-8616-4234-B797-33B81B104B9C}" type="presParOf" srcId="{8605AD9A-C7DE-4DED-9459-9E44F4941E1A}" destId="{4787FEB5-5F34-4988-9EC1-7D15FD82377A}" srcOrd="0" destOrd="0" presId="urn:microsoft.com/office/officeart/2005/8/layout/hierarchy6"/>
    <dgm:cxn modelId="{AA7C62CE-1337-44BD-B787-929F85B8D977}" type="presParOf" srcId="{8605AD9A-C7DE-4DED-9459-9E44F4941E1A}" destId="{5D611BFF-20A7-4498-9FC0-1467D5AB91CA}" srcOrd="1" destOrd="0" presId="urn:microsoft.com/office/officeart/2005/8/layout/hierarchy6"/>
    <dgm:cxn modelId="{F0F6F1D5-CB45-4A57-BA1E-2D4E74EE5F01}" type="presParOf" srcId="{5D611BFF-20A7-4498-9FC0-1467D5AB91CA}" destId="{8F0D89AC-3A8B-4D67-B5F3-A4887123A8C2}" srcOrd="0" destOrd="0" presId="urn:microsoft.com/office/officeart/2005/8/layout/hierarchy6"/>
    <dgm:cxn modelId="{2345E5DF-E976-4BCD-B236-B19DE52760A7}" type="presParOf" srcId="{5D611BFF-20A7-4498-9FC0-1467D5AB91CA}" destId="{D564A2FB-5193-4E32-8D7C-4828494EEB59}" srcOrd="1" destOrd="0" presId="urn:microsoft.com/office/officeart/2005/8/layout/hierarchy6"/>
    <dgm:cxn modelId="{CB670612-3B09-4F5D-BDEE-F253D114CD94}" type="presParOf" srcId="{D564A2FB-5193-4E32-8D7C-4828494EEB59}" destId="{EEA77EC5-C28F-494F-888F-535490A8F80E}" srcOrd="0" destOrd="0" presId="urn:microsoft.com/office/officeart/2005/8/layout/hierarchy6"/>
    <dgm:cxn modelId="{691DE9A4-DE60-4F06-9509-6F427C601441}" type="presParOf" srcId="{D564A2FB-5193-4E32-8D7C-4828494EEB59}" destId="{2A740998-8C3E-4681-8A41-A1D90A864BB1}" srcOrd="1" destOrd="0" presId="urn:microsoft.com/office/officeart/2005/8/layout/hierarchy6"/>
    <dgm:cxn modelId="{E63C6241-FC49-4648-9770-5DC02C1EC810}" type="presParOf" srcId="{2A740998-8C3E-4681-8A41-A1D90A864BB1}" destId="{360E657E-56AA-4B72-8986-0753A436F51B}" srcOrd="0" destOrd="0" presId="urn:microsoft.com/office/officeart/2005/8/layout/hierarchy6"/>
    <dgm:cxn modelId="{3495C784-891D-46F5-B9C0-8999ED2C5366}" type="presParOf" srcId="{2A740998-8C3E-4681-8A41-A1D90A864BB1}" destId="{AED1CD8E-8956-4EF0-B477-A8066AFDF64C}" srcOrd="1" destOrd="0" presId="urn:microsoft.com/office/officeart/2005/8/layout/hierarchy6"/>
    <dgm:cxn modelId="{6B74AD0C-6B1E-47C8-BA31-701948392235}" type="presParOf" srcId="{AED1CD8E-8956-4EF0-B477-A8066AFDF64C}" destId="{BCC309D2-B87F-4519-936A-86253C24C93B}" srcOrd="0" destOrd="0" presId="urn:microsoft.com/office/officeart/2005/8/layout/hierarchy6"/>
    <dgm:cxn modelId="{C2B86701-BB14-40C7-A91F-D42892277FD4}" type="presParOf" srcId="{AED1CD8E-8956-4EF0-B477-A8066AFDF64C}" destId="{FB8F4182-96B4-4A1B-9293-45B722E83986}" srcOrd="1" destOrd="0" presId="urn:microsoft.com/office/officeart/2005/8/layout/hierarchy6"/>
    <dgm:cxn modelId="{56BC7A3E-3BED-4DCF-815D-F7120BA8C253}" type="presParOf" srcId="{FB8F4182-96B4-4A1B-9293-45B722E83986}" destId="{A3465ACB-42FD-4D7E-8618-7DCAB977C90E}" srcOrd="0" destOrd="0" presId="urn:microsoft.com/office/officeart/2005/8/layout/hierarchy6"/>
    <dgm:cxn modelId="{DEFBE5B5-5CD1-4C8B-ACE1-5B83CED25648}" type="presParOf" srcId="{FB8F4182-96B4-4A1B-9293-45B722E83986}" destId="{04AB0FFB-1E31-4290-815D-582BF7F61506}" srcOrd="1" destOrd="0" presId="urn:microsoft.com/office/officeart/2005/8/layout/hierarchy6"/>
    <dgm:cxn modelId="{3A11F0AF-4070-4648-81EC-D62876CE6E5F}" type="presParOf" srcId="{0F4C27AC-9F72-4DF2-BB43-A5261C95499D}" destId="{49A726C1-4DFB-470F-9DED-EE4242E3730B}" srcOrd="4" destOrd="0" presId="urn:microsoft.com/office/officeart/2005/8/layout/hierarchy6"/>
    <dgm:cxn modelId="{7166C04E-F0D9-49EE-876A-EEB9BDC19537}" type="presParOf" srcId="{0F4C27AC-9F72-4DF2-BB43-A5261C95499D}" destId="{93747DD4-7355-4DD7-8502-05ED97B741F2}" srcOrd="5" destOrd="0" presId="urn:microsoft.com/office/officeart/2005/8/layout/hierarchy6"/>
    <dgm:cxn modelId="{B02D9F63-E718-4D10-9315-839B9F741A6A}" type="presParOf" srcId="{93747DD4-7355-4DD7-8502-05ED97B741F2}" destId="{04F1E43D-680F-43CF-84E0-0A725678E670}" srcOrd="0" destOrd="0" presId="urn:microsoft.com/office/officeart/2005/8/layout/hierarchy6"/>
    <dgm:cxn modelId="{46ED2DD3-6A48-4166-9D5F-C370821141C8}" type="presParOf" srcId="{93747DD4-7355-4DD7-8502-05ED97B741F2}" destId="{C1E9814E-BD78-4F05-BB65-48BE78657E92}" srcOrd="1" destOrd="0" presId="urn:microsoft.com/office/officeart/2005/8/layout/hierarchy6"/>
    <dgm:cxn modelId="{C968CC4E-6A30-4B28-B48C-EAAB008FD3CF}" type="presParOf" srcId="{C1E9814E-BD78-4F05-BB65-48BE78657E92}" destId="{1D5DF4A9-8D1E-44B4-A48E-329BA3BA48C2}" srcOrd="0" destOrd="0" presId="urn:microsoft.com/office/officeart/2005/8/layout/hierarchy6"/>
    <dgm:cxn modelId="{C409F977-82A2-4AA5-A097-C47054937951}" type="presParOf" srcId="{C1E9814E-BD78-4F05-BB65-48BE78657E92}" destId="{8CAD9B15-C0D6-487F-97A3-4F5E0E9F6816}" srcOrd="1" destOrd="0" presId="urn:microsoft.com/office/officeart/2005/8/layout/hierarchy6"/>
    <dgm:cxn modelId="{15896DE1-D864-4994-A8B3-93F6514FDD10}" type="presParOf" srcId="{8CAD9B15-C0D6-487F-97A3-4F5E0E9F6816}" destId="{58C45EB9-558E-4E56-AE59-74F984C0EBEE}" srcOrd="0" destOrd="0" presId="urn:microsoft.com/office/officeart/2005/8/layout/hierarchy6"/>
    <dgm:cxn modelId="{3516FB1E-47E0-4F2D-BD02-F6BA32B3A966}" type="presParOf" srcId="{8CAD9B15-C0D6-487F-97A3-4F5E0E9F6816}" destId="{2A10B34F-BC0B-4238-A805-01DFBDC6A13E}" srcOrd="1" destOrd="0" presId="urn:microsoft.com/office/officeart/2005/8/layout/hierarchy6"/>
    <dgm:cxn modelId="{113BB081-F68A-449D-A6BF-2710291C1EB3}" type="presParOf" srcId="{2A10B34F-BC0B-4238-A805-01DFBDC6A13E}" destId="{3509BE58-A10E-412D-A0C6-CC389531E10B}" srcOrd="0" destOrd="0" presId="urn:microsoft.com/office/officeart/2005/8/layout/hierarchy6"/>
    <dgm:cxn modelId="{CF5C5553-7617-4F06-B673-D968BF7E74A7}" type="presParOf" srcId="{2A10B34F-BC0B-4238-A805-01DFBDC6A13E}" destId="{3BC8B7A7-B82C-4F8B-99F5-BBF02D5D1053}" srcOrd="1" destOrd="0" presId="urn:microsoft.com/office/officeart/2005/8/layout/hierarchy6"/>
    <dgm:cxn modelId="{24AAF46A-DCA6-4E3B-B2A4-891EACD9EFEF}" type="presParOf" srcId="{3BC8B7A7-B82C-4F8B-99F5-BBF02D5D1053}" destId="{A478444B-38A8-4D1F-8581-684F4828FD1B}" srcOrd="0" destOrd="0" presId="urn:microsoft.com/office/officeart/2005/8/layout/hierarchy6"/>
    <dgm:cxn modelId="{7D4AEBB9-7ACD-42A8-BAD5-8F7DA4335B16}" type="presParOf" srcId="{3BC8B7A7-B82C-4F8B-99F5-BBF02D5D1053}" destId="{6F87F5F3-60B3-4B32-B8FF-75472B8D95E5}" srcOrd="1" destOrd="0" presId="urn:microsoft.com/office/officeart/2005/8/layout/hierarchy6"/>
    <dgm:cxn modelId="{99185DD7-020B-48BE-B205-20F332F443EF}" type="presParOf" srcId="{2A10B34F-BC0B-4238-A805-01DFBDC6A13E}" destId="{29486FA0-3A47-4E99-9F0D-CE656950358E}" srcOrd="2" destOrd="0" presId="urn:microsoft.com/office/officeart/2005/8/layout/hierarchy6"/>
    <dgm:cxn modelId="{6564D4B5-F4B9-48BA-A2BC-24A59E54E8D8}" type="presParOf" srcId="{2A10B34F-BC0B-4238-A805-01DFBDC6A13E}" destId="{E18E211A-CBAC-46B4-94C3-DEA2650CAC12}" srcOrd="3" destOrd="0" presId="urn:microsoft.com/office/officeart/2005/8/layout/hierarchy6"/>
    <dgm:cxn modelId="{7EC3FF0F-5B3A-4C2B-8D75-AD1A18744F93}" type="presParOf" srcId="{E18E211A-CBAC-46B4-94C3-DEA2650CAC12}" destId="{6CDE2489-FBC3-4F71-824E-EC18FB799652}" srcOrd="0" destOrd="0" presId="urn:microsoft.com/office/officeart/2005/8/layout/hierarchy6"/>
    <dgm:cxn modelId="{168D0AF8-467F-49F9-89D7-97F60EE81375}" type="presParOf" srcId="{E18E211A-CBAC-46B4-94C3-DEA2650CAC12}" destId="{66B726F8-79F7-45AC-AEF6-233B1822C539}" srcOrd="1" destOrd="0" presId="urn:microsoft.com/office/officeart/2005/8/layout/hierarchy6"/>
    <dgm:cxn modelId="{7C3B3882-E192-4ACC-B25F-EA9C67BBB078}" type="presParOf" srcId="{0F4C27AC-9F72-4DF2-BB43-A5261C95499D}" destId="{C533D377-CB93-4107-B470-7685C270E0F7}" srcOrd="6" destOrd="0" presId="urn:microsoft.com/office/officeart/2005/8/layout/hierarchy6"/>
    <dgm:cxn modelId="{A76E9423-A83A-4832-A09A-24C29A8BD02B}" type="presParOf" srcId="{0F4C27AC-9F72-4DF2-BB43-A5261C95499D}" destId="{77D21E0C-BB79-4156-9956-90DC8E97086B}" srcOrd="7" destOrd="0" presId="urn:microsoft.com/office/officeart/2005/8/layout/hierarchy6"/>
    <dgm:cxn modelId="{4B4CE9F4-4BC0-4ED9-92CE-1B15168B3FD4}" type="presParOf" srcId="{77D21E0C-BB79-4156-9956-90DC8E97086B}" destId="{43084F7D-6D72-415E-8BA2-77A87C7C5C0A}" srcOrd="0" destOrd="0" presId="urn:microsoft.com/office/officeart/2005/8/layout/hierarchy6"/>
    <dgm:cxn modelId="{5715933E-3F85-43A6-BC87-0296AA7A07BC}" type="presParOf" srcId="{77D21E0C-BB79-4156-9956-90DC8E97086B}" destId="{79A7052B-7C70-458B-9D15-5CB58BC6C636}" srcOrd="1" destOrd="0" presId="urn:microsoft.com/office/officeart/2005/8/layout/hierarchy6"/>
    <dgm:cxn modelId="{0197B062-DE96-461F-9491-F512F4B60DB7}" type="presParOf" srcId="{79A7052B-7C70-458B-9D15-5CB58BC6C636}" destId="{2C616C81-F90F-4359-AFF3-B9D2C3D30F63}" srcOrd="0" destOrd="0" presId="urn:microsoft.com/office/officeart/2005/8/layout/hierarchy6"/>
    <dgm:cxn modelId="{C35C9B12-C022-47B1-A2ED-F48CE69612A4}" type="presParOf" srcId="{79A7052B-7C70-458B-9D15-5CB58BC6C636}" destId="{85B8B096-AB13-4F25-B5AD-5D99840A661F}" srcOrd="1" destOrd="0" presId="urn:microsoft.com/office/officeart/2005/8/layout/hierarchy6"/>
    <dgm:cxn modelId="{1B3072F2-6FC3-4EAF-ADC0-061C2A2447F3}" type="presParOf" srcId="{85B8B096-AB13-4F25-B5AD-5D99840A661F}" destId="{CFF478A5-A88D-4454-8617-42133DCBD433}" srcOrd="0" destOrd="0" presId="urn:microsoft.com/office/officeart/2005/8/layout/hierarchy6"/>
    <dgm:cxn modelId="{B590660A-E7EF-4CB7-8989-E3B7DCF77761}" type="presParOf" srcId="{85B8B096-AB13-4F25-B5AD-5D99840A661F}" destId="{146FD282-1E6E-4D59-B588-8CD7824C9D9A}" srcOrd="1" destOrd="0" presId="urn:microsoft.com/office/officeart/2005/8/layout/hierarchy6"/>
    <dgm:cxn modelId="{80AB670C-B57F-4598-AE9C-3E7E57F116FC}" type="presParOf" srcId="{146FD282-1E6E-4D59-B588-8CD7824C9D9A}" destId="{639A9E1D-D9D6-47A6-8842-34AF62B051F3}" srcOrd="0" destOrd="0" presId="urn:microsoft.com/office/officeart/2005/8/layout/hierarchy6"/>
    <dgm:cxn modelId="{45680921-37F9-4A03-9F7D-B35E8D0139A5}" type="presParOf" srcId="{146FD282-1E6E-4D59-B588-8CD7824C9D9A}" destId="{1CE3100B-5D90-4E11-AD48-C3D369D46443}" srcOrd="1" destOrd="0" presId="urn:microsoft.com/office/officeart/2005/8/layout/hierarchy6"/>
    <dgm:cxn modelId="{B15F8244-C120-4A9A-9CE5-A40975D754CE}" type="presParOf" srcId="{1CE3100B-5D90-4E11-AD48-C3D369D46443}" destId="{69F2999D-AD97-466B-9F8B-F69DED4EC7D1}" srcOrd="0" destOrd="0" presId="urn:microsoft.com/office/officeart/2005/8/layout/hierarchy6"/>
    <dgm:cxn modelId="{92F2BED2-579A-468F-BE69-2B4169C8FBF9}" type="presParOf" srcId="{1CE3100B-5D90-4E11-AD48-C3D369D46443}" destId="{E3BAED73-25DE-4EF0-BF23-5624F3C48364}" srcOrd="1" destOrd="0" presId="urn:microsoft.com/office/officeart/2005/8/layout/hierarchy6"/>
    <dgm:cxn modelId="{584E82C5-7771-4B75-82C2-4D6E387DD381}" type="presParOf" srcId="{E3BAED73-25DE-4EF0-BF23-5624F3C48364}" destId="{9BF2B6D6-E18A-45FE-B5A8-B4E1FDF5DA6B}" srcOrd="0" destOrd="0" presId="urn:microsoft.com/office/officeart/2005/8/layout/hierarchy6"/>
    <dgm:cxn modelId="{009847A3-1D29-47A2-A456-7FB611ACA813}" type="presParOf" srcId="{E3BAED73-25DE-4EF0-BF23-5624F3C48364}" destId="{175B3E96-78FE-43C6-B851-55447C1D56B5}" srcOrd="1" destOrd="0" presId="urn:microsoft.com/office/officeart/2005/8/layout/hierarchy6"/>
    <dgm:cxn modelId="{5E827E24-5B41-4060-909B-5E7A5EB6C362}" type="presParOf" srcId="{175B3E96-78FE-43C6-B851-55447C1D56B5}" destId="{57545DAA-B131-4815-9172-6ED3A0E0A709}" srcOrd="0" destOrd="0" presId="urn:microsoft.com/office/officeart/2005/8/layout/hierarchy6"/>
    <dgm:cxn modelId="{0F998F1D-E212-4640-B125-BE0D2A1788F0}" type="presParOf" srcId="{175B3E96-78FE-43C6-B851-55447C1D56B5}" destId="{501AC2E8-7465-41BF-B054-FEE929D37C99}" srcOrd="1" destOrd="0" presId="urn:microsoft.com/office/officeart/2005/8/layout/hierarchy6"/>
    <dgm:cxn modelId="{5235DA40-EA6C-4C39-B572-D395AB102879}" type="presParOf" srcId="{146FD282-1E6E-4D59-B588-8CD7824C9D9A}" destId="{2083A344-6456-4755-BE5E-02F27E77DA57}" srcOrd="2" destOrd="0" presId="urn:microsoft.com/office/officeart/2005/8/layout/hierarchy6"/>
    <dgm:cxn modelId="{717172A5-1AA5-466B-B6D6-928B678B6BC8}" type="presParOf" srcId="{146FD282-1E6E-4D59-B588-8CD7824C9D9A}" destId="{87D98C0F-3270-4A5E-9E87-E7C36FCC9D9A}" srcOrd="3" destOrd="0" presId="urn:microsoft.com/office/officeart/2005/8/layout/hierarchy6"/>
    <dgm:cxn modelId="{0A7F1758-CDAB-44BF-8288-687D8695B3B6}" type="presParOf" srcId="{87D98C0F-3270-4A5E-9E87-E7C36FCC9D9A}" destId="{B4EBB6CA-BCAD-4D59-A061-DF2A0CBB40A1}" srcOrd="0" destOrd="0" presId="urn:microsoft.com/office/officeart/2005/8/layout/hierarchy6"/>
    <dgm:cxn modelId="{B26FF2D3-B81B-43CB-98C2-8E94FB88108B}" type="presParOf" srcId="{87D98C0F-3270-4A5E-9E87-E7C36FCC9D9A}" destId="{15F3A20C-BF12-4CE9-893F-317D2FA30C12}" srcOrd="1" destOrd="0" presId="urn:microsoft.com/office/officeart/2005/8/layout/hierarchy6"/>
    <dgm:cxn modelId="{C7155890-7AF2-431C-9C59-9A96A1845737}" type="presParOf" srcId="{15F3A20C-BF12-4CE9-893F-317D2FA30C12}" destId="{C8E9EEAA-E25F-422E-AE86-E44FDBE5BACD}" srcOrd="0" destOrd="0" presId="urn:microsoft.com/office/officeart/2005/8/layout/hierarchy6"/>
    <dgm:cxn modelId="{41585EAF-13F6-47CD-82C2-54894225314F}" type="presParOf" srcId="{15F3A20C-BF12-4CE9-893F-317D2FA30C12}" destId="{130D4322-F50F-413D-A541-25E0D0387C19}" srcOrd="1" destOrd="0" presId="urn:microsoft.com/office/officeart/2005/8/layout/hierarchy6"/>
    <dgm:cxn modelId="{8284FAC7-109A-4985-9005-539CB91ACD70}" type="presParOf" srcId="{130D4322-F50F-413D-A541-25E0D0387C19}" destId="{BF15F386-6822-4A3E-8E83-BD3D49125BF8}" srcOrd="0" destOrd="0" presId="urn:microsoft.com/office/officeart/2005/8/layout/hierarchy6"/>
    <dgm:cxn modelId="{CAEDEECB-6291-43DB-8E85-D45D273620F7}" type="presParOf" srcId="{130D4322-F50F-413D-A541-25E0D0387C19}" destId="{F3AE9458-5DB5-4A6A-B380-9EC44A3ED403}" srcOrd="1" destOrd="0" presId="urn:microsoft.com/office/officeart/2005/8/layout/hierarchy6"/>
    <dgm:cxn modelId="{E54B530E-1C2D-43D9-8DC0-5F95CC74F3E4}" type="presParOf" srcId="{F3AE9458-5DB5-4A6A-B380-9EC44A3ED403}" destId="{1BB000BF-68D7-4B1C-8CB7-9CC2723E5246}" srcOrd="0" destOrd="0" presId="urn:microsoft.com/office/officeart/2005/8/layout/hierarchy6"/>
    <dgm:cxn modelId="{D5FD8BED-539F-40E8-B049-3FD05C4658C3}" type="presParOf" srcId="{F3AE9458-5DB5-4A6A-B380-9EC44A3ED403}" destId="{CEE38A58-743A-44E6-8FEE-681A606AC502}" srcOrd="1" destOrd="0" presId="urn:microsoft.com/office/officeart/2005/8/layout/hierarchy6"/>
    <dgm:cxn modelId="{A97CBC25-C4B1-4162-9CCC-DB3DE98D407E}" type="presParOf" srcId="{CEE38A58-743A-44E6-8FEE-681A606AC502}" destId="{2F989723-B728-4DC5-887E-D032A6F0532B}" srcOrd="0" destOrd="0" presId="urn:microsoft.com/office/officeart/2005/8/layout/hierarchy6"/>
    <dgm:cxn modelId="{8601B947-C77E-4E13-8477-29AF9E6B4310}" type="presParOf" srcId="{CEE38A58-743A-44E6-8FEE-681A606AC502}" destId="{E0906D6A-9E31-432B-8DA0-4B48E39F5718}" srcOrd="1" destOrd="0" presId="urn:microsoft.com/office/officeart/2005/8/layout/hierarchy6"/>
    <dgm:cxn modelId="{B61D3D37-184F-4826-9402-3CE238B129A6}" type="presParOf" srcId="{E0906D6A-9E31-432B-8DA0-4B48E39F5718}" destId="{1932F582-779C-4C30-8C7A-0F05E1A7E648}" srcOrd="0" destOrd="0" presId="urn:microsoft.com/office/officeart/2005/8/layout/hierarchy6"/>
    <dgm:cxn modelId="{7D764CD0-365B-43AB-AB6D-BA5866EBDECC}" type="presParOf" srcId="{E0906D6A-9E31-432B-8DA0-4B48E39F5718}" destId="{239AE664-6090-41F9-88C7-9B75470077CE}" srcOrd="1" destOrd="0" presId="urn:microsoft.com/office/officeart/2005/8/layout/hierarchy6"/>
    <dgm:cxn modelId="{3A65FAA8-5C70-4C44-BC47-E7C7D02883C1}" type="presParOf" srcId="{239AE664-6090-41F9-88C7-9B75470077CE}" destId="{68145A4A-EFEE-470E-801E-AB1ADBAFDB86}" srcOrd="0" destOrd="0" presId="urn:microsoft.com/office/officeart/2005/8/layout/hierarchy6"/>
    <dgm:cxn modelId="{BC9A5650-EC49-4256-9C51-C9210693C6F8}" type="presParOf" srcId="{239AE664-6090-41F9-88C7-9B75470077CE}" destId="{58F2818B-38A6-4668-A861-DAEFB2D18CB9}" srcOrd="1" destOrd="0" presId="urn:microsoft.com/office/officeart/2005/8/layout/hierarchy6"/>
    <dgm:cxn modelId="{BE20D949-33B5-4456-9413-7936AA4042CD}" type="presParOf" srcId="{E928F7B5-B767-4A3B-8B09-52C8C07E9A70}" destId="{B58C11AC-92BF-4DA9-BDF0-53666167C00F}" srcOrd="1" destOrd="0" presId="urn:microsoft.com/office/officeart/2005/8/layout/hierarchy6"/>
    <dgm:cxn modelId="{A06A0FE1-DA98-4B4D-AB09-0F5E2BA30FC9}" type="presParOf" srcId="{B58C11AC-92BF-4DA9-BDF0-53666167C00F}" destId="{AD258AC4-A915-41E4-A986-2163FD117E6B}" srcOrd="0" destOrd="0" presId="urn:microsoft.com/office/officeart/2005/8/layout/hierarchy6"/>
    <dgm:cxn modelId="{4E273EAB-FE48-457C-9241-CFA8720E1601}" type="presParOf" srcId="{AD258AC4-A915-41E4-A986-2163FD117E6B}" destId="{518A62C0-F40C-4DAF-8434-7545FC212450}" srcOrd="0" destOrd="0" presId="urn:microsoft.com/office/officeart/2005/8/layout/hierarchy6"/>
    <dgm:cxn modelId="{25AC3F33-292C-49E8-9843-24D35683762D}" type="presParOf" srcId="{AD258AC4-A915-41E4-A986-2163FD117E6B}" destId="{3D871001-1A04-46E5-9143-6CF40B489170}" srcOrd="1" destOrd="0" presId="urn:microsoft.com/office/officeart/2005/8/layout/hierarchy6"/>
    <dgm:cxn modelId="{7AEB8B6A-0232-4E0A-8A95-3A983E8F32B9}" type="presParOf" srcId="{B58C11AC-92BF-4DA9-BDF0-53666167C00F}" destId="{51E91018-9D1E-429F-ADED-04E9ACD4AC38}" srcOrd="1" destOrd="0" presId="urn:microsoft.com/office/officeart/2005/8/layout/hierarchy6"/>
    <dgm:cxn modelId="{9E8A17BB-2CE7-41A2-B54A-BC6F2198FC21}" type="presParOf" srcId="{51E91018-9D1E-429F-ADED-04E9ACD4AC38}" destId="{973C0155-5053-4A4C-B39C-F7D132026102}" srcOrd="0" destOrd="0" presId="urn:microsoft.com/office/officeart/2005/8/layout/hierarchy6"/>
    <dgm:cxn modelId="{1950F34E-A012-49FE-AFBF-9201DD11F16D}" type="presParOf" srcId="{B58C11AC-92BF-4DA9-BDF0-53666167C00F}" destId="{E52BB7EB-7BC1-40EC-8740-6B8FAA2EE3C4}" srcOrd="2" destOrd="0" presId="urn:microsoft.com/office/officeart/2005/8/layout/hierarchy6"/>
    <dgm:cxn modelId="{7C80FF6C-14B2-4674-8FD6-27D71F6EA936}" type="presParOf" srcId="{E52BB7EB-7BC1-40EC-8740-6B8FAA2EE3C4}" destId="{9849DC39-AC5F-44F7-8FB2-8ED53885BE73}" srcOrd="0" destOrd="0" presId="urn:microsoft.com/office/officeart/2005/8/layout/hierarchy6"/>
    <dgm:cxn modelId="{22AA31D4-7A9B-4C67-902B-6C13E19833E9}" type="presParOf" srcId="{E52BB7EB-7BC1-40EC-8740-6B8FAA2EE3C4}" destId="{7513E70C-2651-413F-B83B-E34576849967}" srcOrd="1" destOrd="0" presId="urn:microsoft.com/office/officeart/2005/8/layout/hierarchy6"/>
    <dgm:cxn modelId="{3FD26060-6092-403D-B2E9-EFF487C640AC}" type="presParOf" srcId="{B58C11AC-92BF-4DA9-BDF0-53666167C00F}" destId="{1EF6D4C3-283C-434C-A873-B27795721024}" srcOrd="3" destOrd="0" presId="urn:microsoft.com/office/officeart/2005/8/layout/hierarchy6"/>
    <dgm:cxn modelId="{F9A5E5D0-0802-4CF6-A31F-64427A6CCC68}" type="presParOf" srcId="{1EF6D4C3-283C-434C-A873-B27795721024}" destId="{8594F515-0F8E-4F72-BA78-72C7B1B2CEC4}" srcOrd="0" destOrd="0" presId="urn:microsoft.com/office/officeart/2005/8/layout/hierarchy6"/>
    <dgm:cxn modelId="{C49D1445-A320-43B1-BF26-5771C7D13AA8}" type="presParOf" srcId="{B58C11AC-92BF-4DA9-BDF0-53666167C00F}" destId="{A98A9EB2-1817-4617-A38A-C1E080EB60C8}" srcOrd="4" destOrd="0" presId="urn:microsoft.com/office/officeart/2005/8/layout/hierarchy6"/>
    <dgm:cxn modelId="{45F429AF-F136-42CE-AB63-F5235052D888}" type="presParOf" srcId="{A98A9EB2-1817-4617-A38A-C1E080EB60C8}" destId="{6C701C52-B1B7-470F-BF27-639E189269DB}" srcOrd="0" destOrd="0" presId="urn:microsoft.com/office/officeart/2005/8/layout/hierarchy6"/>
    <dgm:cxn modelId="{849A218F-3E4A-47E9-A059-7F2DEB3C7DE5}" type="presParOf" srcId="{A98A9EB2-1817-4617-A38A-C1E080EB60C8}" destId="{E6C961BC-E9A7-4D75-8AD0-529C5341F7DA}" srcOrd="1" destOrd="0" presId="urn:microsoft.com/office/officeart/2005/8/layout/hierarchy6"/>
    <dgm:cxn modelId="{DB1AA133-F0A1-4D90-AECC-C530D4392B0E}" type="presParOf" srcId="{B58C11AC-92BF-4DA9-BDF0-53666167C00F}" destId="{0884B05A-E20C-44FC-AACB-EDFAE0AFF7C9}" srcOrd="5" destOrd="0" presId="urn:microsoft.com/office/officeart/2005/8/layout/hierarchy6"/>
    <dgm:cxn modelId="{F22111EF-02A9-409B-BF49-3830936896A2}" type="presParOf" srcId="{0884B05A-E20C-44FC-AACB-EDFAE0AFF7C9}" destId="{2644A350-B0C4-4044-8FE0-FC8BF2596958}" srcOrd="0" destOrd="0" presId="urn:microsoft.com/office/officeart/2005/8/layout/hierarchy6"/>
    <dgm:cxn modelId="{8130E3A5-8F6F-4926-A235-96966AA4A62A}" type="presParOf" srcId="{B58C11AC-92BF-4DA9-BDF0-53666167C00F}" destId="{7D0D3CB5-1BB4-443C-B79C-4EA50844B6AE}" srcOrd="6" destOrd="0" presId="urn:microsoft.com/office/officeart/2005/8/layout/hierarchy6"/>
    <dgm:cxn modelId="{80AF4B67-75B8-412F-898D-85B2969D2F35}" type="presParOf" srcId="{7D0D3CB5-1BB4-443C-B79C-4EA50844B6AE}" destId="{823C2A35-7530-4A99-9B04-9E76255EB3C5}" srcOrd="0" destOrd="0" presId="urn:microsoft.com/office/officeart/2005/8/layout/hierarchy6"/>
    <dgm:cxn modelId="{DB037C69-4937-4A26-A2F7-EE458A37A8E2}" type="presParOf" srcId="{7D0D3CB5-1BB4-443C-B79C-4EA50844B6AE}" destId="{F7700C56-F15E-4EA1-972C-26740124FEC0}" srcOrd="1" destOrd="0" presId="urn:microsoft.com/office/officeart/2005/8/layout/hierarchy6"/>
    <dgm:cxn modelId="{5F2698AB-5201-4D38-854C-006F8C9779BF}" type="presParOf" srcId="{B58C11AC-92BF-4DA9-BDF0-53666167C00F}" destId="{9E1A822A-28DD-42D4-95F3-E0B6E4EA0337}" srcOrd="7" destOrd="0" presId="urn:microsoft.com/office/officeart/2005/8/layout/hierarchy6"/>
    <dgm:cxn modelId="{BB9F2C84-ED76-4A86-8A9B-BA5BE278D9DE}" type="presParOf" srcId="{9E1A822A-28DD-42D4-95F3-E0B6E4EA0337}" destId="{5727E1F1-E71F-44C7-A628-3D744C94DAE4}" srcOrd="0" destOrd="0" presId="urn:microsoft.com/office/officeart/2005/8/layout/hierarchy6"/>
    <dgm:cxn modelId="{9DE09017-83CB-4B17-BD47-E57FC924C30A}" type="presParOf" srcId="{B58C11AC-92BF-4DA9-BDF0-53666167C00F}" destId="{9E3A2CAF-8032-4EA5-A7C0-9F333F7CC8CA}" srcOrd="8" destOrd="0" presId="urn:microsoft.com/office/officeart/2005/8/layout/hierarchy6"/>
    <dgm:cxn modelId="{10B1AFEA-4736-4F2E-9CFE-88452A850345}" type="presParOf" srcId="{9E3A2CAF-8032-4EA5-A7C0-9F333F7CC8CA}" destId="{44915A38-9B9B-4C41-9045-5613ECE5E611}" srcOrd="0" destOrd="0" presId="urn:microsoft.com/office/officeart/2005/8/layout/hierarchy6"/>
    <dgm:cxn modelId="{1CFCC116-1F91-4BCE-9816-168909A52A87}" type="presParOf" srcId="{9E3A2CAF-8032-4EA5-A7C0-9F333F7CC8CA}" destId="{36C0336D-5EB9-4145-8A64-332216749F75}" srcOrd="1" destOrd="0" presId="urn:microsoft.com/office/officeart/2005/8/layout/hierarchy6"/>
    <dgm:cxn modelId="{AA13D419-36B1-45C1-8F77-9E3F7602DBFC}" type="presParOf" srcId="{B58C11AC-92BF-4DA9-BDF0-53666167C00F}" destId="{01B16E3F-3E3A-4BFA-9441-7939C1DC201D}" srcOrd="9" destOrd="0" presId="urn:microsoft.com/office/officeart/2005/8/layout/hierarchy6"/>
    <dgm:cxn modelId="{DBC58D9F-502A-4A4C-8198-91065B6ECBBC}" type="presParOf" srcId="{01B16E3F-3E3A-4BFA-9441-7939C1DC201D}" destId="{5724FFD0-5520-4C04-903E-7346D35CB9B9}" srcOrd="0" destOrd="0" presId="urn:microsoft.com/office/officeart/2005/8/layout/hierarchy6"/>
    <dgm:cxn modelId="{D30362CC-DECF-4A3D-9F2A-2128E4C803FB}" type="presParOf" srcId="{B58C11AC-92BF-4DA9-BDF0-53666167C00F}" destId="{A03493DF-3C00-4C01-AB5A-D6B0717F4221}" srcOrd="10" destOrd="0" presId="urn:microsoft.com/office/officeart/2005/8/layout/hierarchy6"/>
    <dgm:cxn modelId="{B2BB2780-42C3-449F-99BB-A69ED3973645}" type="presParOf" srcId="{A03493DF-3C00-4C01-AB5A-D6B0717F4221}" destId="{478E6678-B005-406F-BCEE-66233AD17F43}" srcOrd="0" destOrd="0" presId="urn:microsoft.com/office/officeart/2005/8/layout/hierarchy6"/>
    <dgm:cxn modelId="{0E7C89A7-35BB-496F-A562-DFC9E33C8E2E}" type="presParOf" srcId="{A03493DF-3C00-4C01-AB5A-D6B0717F4221}" destId="{B6248034-475B-4439-8722-E96683C57B05}" srcOrd="1" destOrd="0" presId="urn:microsoft.com/office/officeart/2005/8/layout/hierarchy6"/>
    <dgm:cxn modelId="{B9406023-9233-4BD5-933E-766E6C550D4A}" type="presParOf" srcId="{B58C11AC-92BF-4DA9-BDF0-53666167C00F}" destId="{E46A16C1-29C3-45A5-B334-8D65D0DFE24A}" srcOrd="11" destOrd="0" presId="urn:microsoft.com/office/officeart/2005/8/layout/hierarchy6"/>
    <dgm:cxn modelId="{725D7466-A54A-41F4-B42A-AE26C534A57A}" type="presParOf" srcId="{E46A16C1-29C3-45A5-B334-8D65D0DFE24A}" destId="{C4844080-4F44-4B54-8431-0CD76460BEB8}" srcOrd="0" destOrd="0" presId="urn:microsoft.com/office/officeart/2005/8/layout/hierarchy6"/>
    <dgm:cxn modelId="{784C18C3-F616-4803-AD32-634A8B50781B}" type="presParOf" srcId="{B58C11AC-92BF-4DA9-BDF0-53666167C00F}" destId="{7E9197A3-B8D6-4E0D-B2F5-6E886738279C}" srcOrd="12" destOrd="0" presId="urn:microsoft.com/office/officeart/2005/8/layout/hierarchy6"/>
    <dgm:cxn modelId="{FDF46E38-E920-471B-B7C8-36D75485C6A7}" type="presParOf" srcId="{7E9197A3-B8D6-4E0D-B2F5-6E886738279C}" destId="{1729ACF1-22FE-4808-8199-E9FBD56FB622}" srcOrd="0" destOrd="0" presId="urn:microsoft.com/office/officeart/2005/8/layout/hierarchy6"/>
    <dgm:cxn modelId="{F5CF2E15-EEBE-4FB1-9B92-C05DFE8E5DAE}" type="presParOf" srcId="{7E9197A3-B8D6-4E0D-B2F5-6E886738279C}" destId="{D89015F1-3BBF-47B0-AA54-86D4F198BEBF}"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9ACF1-22FE-4808-8199-E9FBD56FB622}">
      <dsp:nvSpPr>
        <dsp:cNvPr id="0" name=""/>
        <dsp:cNvSpPr/>
      </dsp:nvSpPr>
      <dsp:spPr>
        <a:xfrm>
          <a:off x="0" y="5805572"/>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Concept</a:t>
          </a:r>
        </a:p>
      </dsp:txBody>
      <dsp:txXfrm>
        <a:off x="0" y="5805572"/>
        <a:ext cx="3639709" cy="697848"/>
      </dsp:txXfrm>
    </dsp:sp>
    <dsp:sp modelId="{478E6678-B005-406F-BCEE-66233AD17F43}">
      <dsp:nvSpPr>
        <dsp:cNvPr id="0" name=""/>
        <dsp:cNvSpPr/>
      </dsp:nvSpPr>
      <dsp:spPr>
        <a:xfrm>
          <a:off x="0" y="4991416"/>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Research</a:t>
          </a:r>
        </a:p>
      </dsp:txBody>
      <dsp:txXfrm>
        <a:off x="0" y="4991416"/>
        <a:ext cx="3639709" cy="697848"/>
      </dsp:txXfrm>
    </dsp:sp>
    <dsp:sp modelId="{44915A38-9B9B-4C41-9045-5613ECE5E611}">
      <dsp:nvSpPr>
        <dsp:cNvPr id="0" name=""/>
        <dsp:cNvSpPr/>
      </dsp:nvSpPr>
      <dsp:spPr>
        <a:xfrm>
          <a:off x="0" y="4177260"/>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Backend</a:t>
          </a:r>
        </a:p>
      </dsp:txBody>
      <dsp:txXfrm>
        <a:off x="0" y="4177260"/>
        <a:ext cx="3639709" cy="697848"/>
      </dsp:txXfrm>
    </dsp:sp>
    <dsp:sp modelId="{823C2A35-7530-4A99-9B04-9E76255EB3C5}">
      <dsp:nvSpPr>
        <dsp:cNvPr id="0" name=""/>
        <dsp:cNvSpPr/>
      </dsp:nvSpPr>
      <dsp:spPr>
        <a:xfrm>
          <a:off x="0" y="3354297"/>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err="1"/>
            <a:t>Midtier</a:t>
          </a:r>
          <a:endParaRPr lang="en-US" sz="2400" kern="1200" dirty="0"/>
        </a:p>
      </dsp:txBody>
      <dsp:txXfrm>
        <a:off x="0" y="3354297"/>
        <a:ext cx="3639709" cy="697848"/>
      </dsp:txXfrm>
    </dsp:sp>
    <dsp:sp modelId="{6C701C52-B1B7-470F-BF27-639E189269DB}">
      <dsp:nvSpPr>
        <dsp:cNvPr id="0" name=""/>
        <dsp:cNvSpPr/>
      </dsp:nvSpPr>
      <dsp:spPr>
        <a:xfrm>
          <a:off x="0" y="2548948"/>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Front End</a:t>
          </a:r>
        </a:p>
      </dsp:txBody>
      <dsp:txXfrm>
        <a:off x="0" y="2548948"/>
        <a:ext cx="3639709" cy="697848"/>
      </dsp:txXfrm>
    </dsp:sp>
    <dsp:sp modelId="{9849DC39-AC5F-44F7-8FB2-8ED53885BE73}">
      <dsp:nvSpPr>
        <dsp:cNvPr id="0" name=""/>
        <dsp:cNvSpPr/>
      </dsp:nvSpPr>
      <dsp:spPr>
        <a:xfrm>
          <a:off x="0" y="1734792"/>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Demo Pages</a:t>
          </a:r>
        </a:p>
      </dsp:txBody>
      <dsp:txXfrm>
        <a:off x="0" y="1734792"/>
        <a:ext cx="3639709" cy="697848"/>
      </dsp:txXfrm>
    </dsp:sp>
    <dsp:sp modelId="{518A62C0-F40C-4DAF-8434-7545FC212450}">
      <dsp:nvSpPr>
        <dsp:cNvPr id="0" name=""/>
        <dsp:cNvSpPr/>
      </dsp:nvSpPr>
      <dsp:spPr>
        <a:xfrm>
          <a:off x="0" y="920636"/>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Submission &amp; ‘IO’</a:t>
          </a:r>
        </a:p>
      </dsp:txBody>
      <dsp:txXfrm>
        <a:off x="0" y="920636"/>
        <a:ext cx="3639709" cy="697848"/>
      </dsp:txXfrm>
    </dsp:sp>
    <dsp:sp modelId="{EF0AEF3F-5510-4C07-B510-7668DAB9D604}">
      <dsp:nvSpPr>
        <dsp:cNvPr id="0" name=""/>
        <dsp:cNvSpPr/>
      </dsp:nvSpPr>
      <dsp:spPr>
        <a:xfrm>
          <a:off x="7612059" y="978790"/>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Product Submission</a:t>
          </a:r>
        </a:p>
      </dsp:txBody>
      <dsp:txXfrm>
        <a:off x="7629092" y="995823"/>
        <a:ext cx="838244" cy="547474"/>
      </dsp:txXfrm>
    </dsp:sp>
    <dsp:sp modelId="{F55F7279-0783-48CB-857E-2D88C248D82E}">
      <dsp:nvSpPr>
        <dsp:cNvPr id="0" name=""/>
        <dsp:cNvSpPr/>
      </dsp:nvSpPr>
      <dsp:spPr>
        <a:xfrm>
          <a:off x="5213207" y="1560330"/>
          <a:ext cx="2835007" cy="232616"/>
        </a:xfrm>
        <a:custGeom>
          <a:avLst/>
          <a:gdLst/>
          <a:ahLst/>
          <a:cxnLst/>
          <a:rect l="0" t="0" r="0" b="0"/>
          <a:pathLst>
            <a:path>
              <a:moveTo>
                <a:pt x="2835007" y="0"/>
              </a:moveTo>
              <a:lnTo>
                <a:pt x="2835007" y="116308"/>
              </a:lnTo>
              <a:lnTo>
                <a:pt x="0" y="116308"/>
              </a:lnTo>
              <a:lnTo>
                <a:pt x="0"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CDD1F5-5B41-449F-9769-414C85052261}">
      <dsp:nvSpPr>
        <dsp:cNvPr id="0" name=""/>
        <dsp:cNvSpPr/>
      </dsp:nvSpPr>
      <dsp:spPr>
        <a:xfrm>
          <a:off x="4777052" y="1792946"/>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Fabric Solution with AI  Assist</a:t>
          </a:r>
        </a:p>
      </dsp:txBody>
      <dsp:txXfrm>
        <a:off x="4794085" y="1809979"/>
        <a:ext cx="838244" cy="547474"/>
      </dsp:txXfrm>
    </dsp:sp>
    <dsp:sp modelId="{D5078A38-1158-4459-8C1F-4A53945E8FC3}">
      <dsp:nvSpPr>
        <dsp:cNvPr id="0" name=""/>
        <dsp:cNvSpPr/>
      </dsp:nvSpPr>
      <dsp:spPr>
        <a:xfrm>
          <a:off x="4079204" y="2374486"/>
          <a:ext cx="1134003" cy="232616"/>
        </a:xfrm>
        <a:custGeom>
          <a:avLst/>
          <a:gdLst/>
          <a:ahLst/>
          <a:cxnLst/>
          <a:rect l="0" t="0" r="0" b="0"/>
          <a:pathLst>
            <a:path>
              <a:moveTo>
                <a:pt x="1134003" y="0"/>
              </a:moveTo>
              <a:lnTo>
                <a:pt x="1134003" y="116308"/>
              </a:lnTo>
              <a:lnTo>
                <a:pt x="0" y="116308"/>
              </a:lnTo>
              <a:lnTo>
                <a:pt x="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0E3BBE-C721-45D5-B4B1-7A8D8D65228C}">
      <dsp:nvSpPr>
        <dsp:cNvPr id="0" name=""/>
        <dsp:cNvSpPr/>
      </dsp:nvSpPr>
      <dsp:spPr>
        <a:xfrm>
          <a:off x="3643049" y="2607102"/>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Kaggle Problem </a:t>
          </a:r>
          <a:r>
            <a:rPr lang="en-US" sz="900" kern="1200" dirty="0" err="1"/>
            <a:t>Stepthru</a:t>
          </a:r>
          <a:endParaRPr lang="en-US" sz="900" kern="1200" dirty="0"/>
        </a:p>
      </dsp:txBody>
      <dsp:txXfrm>
        <a:off x="3660082" y="2624135"/>
        <a:ext cx="838244" cy="547474"/>
      </dsp:txXfrm>
    </dsp:sp>
    <dsp:sp modelId="{D0777698-A55D-42A1-A60A-AFC155057C8D}">
      <dsp:nvSpPr>
        <dsp:cNvPr id="0" name=""/>
        <dsp:cNvSpPr/>
      </dsp:nvSpPr>
      <dsp:spPr>
        <a:xfrm>
          <a:off x="4033484" y="3188642"/>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6D4E61-3BB1-499A-BC35-A143E48B7705}">
      <dsp:nvSpPr>
        <dsp:cNvPr id="0" name=""/>
        <dsp:cNvSpPr/>
      </dsp:nvSpPr>
      <dsp:spPr>
        <a:xfrm>
          <a:off x="3643049" y="3421258"/>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 / .NET APIs to </a:t>
          </a:r>
          <a:r>
            <a:rPr lang="en-US" sz="900" kern="1200" dirty="0" err="1"/>
            <a:t>db</a:t>
          </a:r>
          <a:r>
            <a:rPr lang="en-US" sz="900" kern="1200" dirty="0"/>
            <a:t> &amp; Chatbot</a:t>
          </a:r>
        </a:p>
      </dsp:txBody>
      <dsp:txXfrm>
        <a:off x="3660082" y="3438291"/>
        <a:ext cx="838244" cy="547474"/>
      </dsp:txXfrm>
    </dsp:sp>
    <dsp:sp modelId="{5BACADDA-83DA-4D23-9A24-84330E92EBB3}">
      <dsp:nvSpPr>
        <dsp:cNvPr id="0" name=""/>
        <dsp:cNvSpPr/>
      </dsp:nvSpPr>
      <dsp:spPr>
        <a:xfrm>
          <a:off x="4033484"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0F7559-9443-4782-BACE-53F682439C28}">
      <dsp:nvSpPr>
        <dsp:cNvPr id="0" name=""/>
        <dsp:cNvSpPr/>
      </dsp:nvSpPr>
      <dsp:spPr>
        <a:xfrm>
          <a:off x="3643049" y="4235414"/>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Kaggle Problem Steps</a:t>
          </a:r>
        </a:p>
      </dsp:txBody>
      <dsp:txXfrm>
        <a:off x="3660082" y="4252447"/>
        <a:ext cx="838244" cy="547474"/>
      </dsp:txXfrm>
    </dsp:sp>
    <dsp:sp modelId="{B599F968-9B45-4363-97DA-1438864179F7}">
      <dsp:nvSpPr>
        <dsp:cNvPr id="0" name=""/>
        <dsp:cNvSpPr/>
      </dsp:nvSpPr>
      <dsp:spPr>
        <a:xfrm>
          <a:off x="4033484" y="4816954"/>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F782EF-FEC1-49D0-9F85-0251B75025B8}">
      <dsp:nvSpPr>
        <dsp:cNvPr id="0" name=""/>
        <dsp:cNvSpPr/>
      </dsp:nvSpPr>
      <dsp:spPr>
        <a:xfrm>
          <a:off x="3643049" y="5049570"/>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Confirm Approach</a:t>
          </a:r>
        </a:p>
      </dsp:txBody>
      <dsp:txXfrm>
        <a:off x="3660082" y="5066603"/>
        <a:ext cx="838244" cy="547474"/>
      </dsp:txXfrm>
    </dsp:sp>
    <dsp:sp modelId="{C56B3E06-DD63-4670-8721-ED790F7024C4}">
      <dsp:nvSpPr>
        <dsp:cNvPr id="0" name=""/>
        <dsp:cNvSpPr/>
      </dsp:nvSpPr>
      <dsp:spPr>
        <a:xfrm>
          <a:off x="4033484" y="5631110"/>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952582-7317-4A21-BE87-B77195A6BDA5}">
      <dsp:nvSpPr>
        <dsp:cNvPr id="0" name=""/>
        <dsp:cNvSpPr/>
      </dsp:nvSpPr>
      <dsp:spPr>
        <a:xfrm>
          <a:off x="3643049" y="5863726"/>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Stepthru</a:t>
          </a:r>
          <a:endParaRPr lang="en-US" sz="900" kern="1200" dirty="0">
            <a:solidFill>
              <a:schemeClr val="tx1"/>
            </a:solidFill>
          </a:endParaRPr>
        </a:p>
        <a:p>
          <a:pPr marL="0" lvl="0" indent="0" algn="ctr" defTabSz="400050">
            <a:lnSpc>
              <a:spcPct val="90000"/>
            </a:lnSpc>
            <a:spcBef>
              <a:spcPct val="0"/>
            </a:spcBef>
            <a:spcAft>
              <a:spcPct val="35000"/>
            </a:spcAft>
            <a:buNone/>
          </a:pPr>
          <a:r>
            <a:rPr lang="en-US" sz="900" kern="1200" dirty="0">
              <a:solidFill>
                <a:schemeClr val="tx1"/>
              </a:solidFill>
            </a:rPr>
            <a:t>Kaggle Content</a:t>
          </a:r>
        </a:p>
      </dsp:txBody>
      <dsp:txXfrm>
        <a:off x="3660082" y="5880759"/>
        <a:ext cx="838244" cy="547474"/>
      </dsp:txXfrm>
    </dsp:sp>
    <dsp:sp modelId="{911A25DD-BEC2-4A27-836E-16FA8AA9B188}">
      <dsp:nvSpPr>
        <dsp:cNvPr id="0" name=""/>
        <dsp:cNvSpPr/>
      </dsp:nvSpPr>
      <dsp:spPr>
        <a:xfrm>
          <a:off x="5213207" y="2374486"/>
          <a:ext cx="1135922" cy="215006"/>
        </a:xfrm>
        <a:custGeom>
          <a:avLst/>
          <a:gdLst/>
          <a:ahLst/>
          <a:cxnLst/>
          <a:rect l="0" t="0" r="0" b="0"/>
          <a:pathLst>
            <a:path>
              <a:moveTo>
                <a:pt x="0" y="0"/>
              </a:moveTo>
              <a:lnTo>
                <a:pt x="0" y="107503"/>
              </a:lnTo>
              <a:lnTo>
                <a:pt x="1135922" y="107503"/>
              </a:lnTo>
              <a:lnTo>
                <a:pt x="1135922" y="2150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1800C1-177E-4875-9E76-B6F78AAE150B}">
      <dsp:nvSpPr>
        <dsp:cNvPr id="0" name=""/>
        <dsp:cNvSpPr/>
      </dsp:nvSpPr>
      <dsp:spPr>
        <a:xfrm>
          <a:off x="5912974" y="2589493"/>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Problem Solving</a:t>
          </a:r>
        </a:p>
      </dsp:txBody>
      <dsp:txXfrm>
        <a:off x="5930007" y="2606526"/>
        <a:ext cx="838244" cy="547474"/>
      </dsp:txXfrm>
    </dsp:sp>
    <dsp:sp modelId="{AD6A12B3-3C64-4C0F-B46E-E9D82E90E334}">
      <dsp:nvSpPr>
        <dsp:cNvPr id="0" name=""/>
        <dsp:cNvSpPr/>
      </dsp:nvSpPr>
      <dsp:spPr>
        <a:xfrm>
          <a:off x="6303409" y="3171033"/>
          <a:ext cx="91440" cy="241420"/>
        </a:xfrm>
        <a:custGeom>
          <a:avLst/>
          <a:gdLst/>
          <a:ahLst/>
          <a:cxnLst/>
          <a:rect l="0" t="0" r="0" b="0"/>
          <a:pathLst>
            <a:path>
              <a:moveTo>
                <a:pt x="45720" y="0"/>
              </a:moveTo>
              <a:lnTo>
                <a:pt x="45720" y="120710"/>
              </a:lnTo>
              <a:lnTo>
                <a:pt x="54539" y="120710"/>
              </a:lnTo>
              <a:lnTo>
                <a:pt x="54539"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8DF50D-EE2B-4AAA-9A2B-E8932DB03343}">
      <dsp:nvSpPr>
        <dsp:cNvPr id="0" name=""/>
        <dsp:cNvSpPr/>
      </dsp:nvSpPr>
      <dsp:spPr>
        <a:xfrm>
          <a:off x="5921793" y="3412453"/>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Python vs C#</a:t>
          </a:r>
        </a:p>
      </dsp:txBody>
      <dsp:txXfrm>
        <a:off x="5938826" y="3429486"/>
        <a:ext cx="838244" cy="547474"/>
      </dsp:txXfrm>
    </dsp:sp>
    <dsp:sp modelId="{5524C43A-B0E0-4E6B-988B-52011311CD40}">
      <dsp:nvSpPr>
        <dsp:cNvPr id="0" name=""/>
        <dsp:cNvSpPr/>
      </dsp:nvSpPr>
      <dsp:spPr>
        <a:xfrm>
          <a:off x="6312228" y="3993993"/>
          <a:ext cx="91440" cy="250225"/>
        </a:xfrm>
        <a:custGeom>
          <a:avLst/>
          <a:gdLst/>
          <a:ahLst/>
          <a:cxnLst/>
          <a:rect l="0" t="0" r="0" b="0"/>
          <a:pathLst>
            <a:path>
              <a:moveTo>
                <a:pt x="45720" y="0"/>
              </a:moveTo>
              <a:lnTo>
                <a:pt x="45720" y="2502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27A35-4434-4C83-9EA6-F7F84966F59E}">
      <dsp:nvSpPr>
        <dsp:cNvPr id="0" name=""/>
        <dsp:cNvSpPr/>
      </dsp:nvSpPr>
      <dsp:spPr>
        <a:xfrm>
          <a:off x="5921793" y="4244219"/>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Fabric</a:t>
          </a:r>
        </a:p>
      </dsp:txBody>
      <dsp:txXfrm>
        <a:off x="5938826" y="4261252"/>
        <a:ext cx="838244" cy="547474"/>
      </dsp:txXfrm>
    </dsp:sp>
    <dsp:sp modelId="{1CCCE0E3-AC9C-4704-93A2-56E9CDC5BCE0}">
      <dsp:nvSpPr>
        <dsp:cNvPr id="0" name=""/>
        <dsp:cNvSpPr/>
      </dsp:nvSpPr>
      <dsp:spPr>
        <a:xfrm>
          <a:off x="6312228" y="4825759"/>
          <a:ext cx="91440" cy="241420"/>
        </a:xfrm>
        <a:custGeom>
          <a:avLst/>
          <a:gdLst/>
          <a:ahLst/>
          <a:cxnLst/>
          <a:rect l="0" t="0" r="0" b="0"/>
          <a:pathLst>
            <a:path>
              <a:moveTo>
                <a:pt x="45720" y="0"/>
              </a:moveTo>
              <a:lnTo>
                <a:pt x="45720" y="120710"/>
              </a:lnTo>
              <a:lnTo>
                <a:pt x="54521" y="120710"/>
              </a:lnTo>
              <a:lnTo>
                <a:pt x="54521"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873A1C-11F3-4AA1-A9D7-C7738EB3B7EB}">
      <dsp:nvSpPr>
        <dsp:cNvPr id="0" name=""/>
        <dsp:cNvSpPr/>
      </dsp:nvSpPr>
      <dsp:spPr>
        <a:xfrm>
          <a:off x="5930595" y="5067179"/>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Confirm Approach</a:t>
          </a:r>
        </a:p>
      </dsp:txBody>
      <dsp:txXfrm>
        <a:off x="5947628" y="5084212"/>
        <a:ext cx="838244" cy="547474"/>
      </dsp:txXfrm>
    </dsp:sp>
    <dsp:sp modelId="{29A8433D-1651-45B9-AF5D-A3626358319A}">
      <dsp:nvSpPr>
        <dsp:cNvPr id="0" name=""/>
        <dsp:cNvSpPr/>
      </dsp:nvSpPr>
      <dsp:spPr>
        <a:xfrm>
          <a:off x="6321030" y="5648719"/>
          <a:ext cx="91440" cy="197392"/>
        </a:xfrm>
        <a:custGeom>
          <a:avLst/>
          <a:gdLst/>
          <a:ahLst/>
          <a:cxnLst/>
          <a:rect l="0" t="0" r="0" b="0"/>
          <a:pathLst>
            <a:path>
              <a:moveTo>
                <a:pt x="45720" y="0"/>
              </a:moveTo>
              <a:lnTo>
                <a:pt x="45720" y="98696"/>
              </a:lnTo>
              <a:lnTo>
                <a:pt x="45754" y="98696"/>
              </a:lnTo>
              <a:lnTo>
                <a:pt x="45754" y="1973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43F99B-5173-45A4-8C9A-F45AC00F05F6}">
      <dsp:nvSpPr>
        <dsp:cNvPr id="0" name=""/>
        <dsp:cNvSpPr/>
      </dsp:nvSpPr>
      <dsp:spPr>
        <a:xfrm>
          <a:off x="5930630" y="5846111"/>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PS</a:t>
          </a:r>
        </a:p>
      </dsp:txBody>
      <dsp:txXfrm>
        <a:off x="5947663" y="5863144"/>
        <a:ext cx="838244" cy="547474"/>
      </dsp:txXfrm>
    </dsp:sp>
    <dsp:sp modelId="{DE5F6D95-EC32-404F-B7E6-2913EA2335F2}">
      <dsp:nvSpPr>
        <dsp:cNvPr id="0" name=""/>
        <dsp:cNvSpPr/>
      </dsp:nvSpPr>
      <dsp:spPr>
        <a:xfrm>
          <a:off x="5167487" y="2374486"/>
          <a:ext cx="91440" cy="223811"/>
        </a:xfrm>
        <a:custGeom>
          <a:avLst/>
          <a:gdLst/>
          <a:ahLst/>
          <a:cxnLst/>
          <a:rect l="0" t="0" r="0" b="0"/>
          <a:pathLst>
            <a:path>
              <a:moveTo>
                <a:pt x="45720" y="0"/>
              </a:moveTo>
              <a:lnTo>
                <a:pt x="45720" y="111905"/>
              </a:lnTo>
              <a:lnTo>
                <a:pt x="52602" y="111905"/>
              </a:lnTo>
              <a:lnTo>
                <a:pt x="52602" y="2238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002E51-B899-4654-9596-E0206197838D}">
      <dsp:nvSpPr>
        <dsp:cNvPr id="0" name=""/>
        <dsp:cNvSpPr/>
      </dsp:nvSpPr>
      <dsp:spPr>
        <a:xfrm>
          <a:off x="4783934" y="2598297"/>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AI Assistant</a:t>
          </a:r>
        </a:p>
      </dsp:txBody>
      <dsp:txXfrm>
        <a:off x="4800967" y="2615330"/>
        <a:ext cx="838244" cy="547474"/>
      </dsp:txXfrm>
    </dsp:sp>
    <dsp:sp modelId="{EDE165E0-93F2-440B-931F-4FB6DEAD6434}">
      <dsp:nvSpPr>
        <dsp:cNvPr id="0" name=""/>
        <dsp:cNvSpPr/>
      </dsp:nvSpPr>
      <dsp:spPr>
        <a:xfrm>
          <a:off x="5174369" y="3179837"/>
          <a:ext cx="91440" cy="250225"/>
        </a:xfrm>
        <a:custGeom>
          <a:avLst/>
          <a:gdLst/>
          <a:ahLst/>
          <a:cxnLst/>
          <a:rect l="0" t="0" r="0" b="0"/>
          <a:pathLst>
            <a:path>
              <a:moveTo>
                <a:pt x="45720" y="0"/>
              </a:moveTo>
              <a:lnTo>
                <a:pt x="45720" y="2502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5C7E4A-CB6D-46BA-B104-149457F1E6C6}">
      <dsp:nvSpPr>
        <dsp:cNvPr id="0" name=""/>
        <dsp:cNvSpPr/>
      </dsp:nvSpPr>
      <dsp:spPr>
        <a:xfrm>
          <a:off x="4783934" y="3430063"/>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Chatbot</a:t>
          </a:r>
        </a:p>
      </dsp:txBody>
      <dsp:txXfrm>
        <a:off x="4800967" y="3447096"/>
        <a:ext cx="838244" cy="547474"/>
      </dsp:txXfrm>
    </dsp:sp>
    <dsp:sp modelId="{24EB5062-59E5-4C64-8C39-1C4E81DC3E33}">
      <dsp:nvSpPr>
        <dsp:cNvPr id="0" name=""/>
        <dsp:cNvSpPr/>
      </dsp:nvSpPr>
      <dsp:spPr>
        <a:xfrm>
          <a:off x="5174369" y="4011603"/>
          <a:ext cx="91440" cy="241420"/>
        </a:xfrm>
        <a:custGeom>
          <a:avLst/>
          <a:gdLst/>
          <a:ahLst/>
          <a:cxnLst/>
          <a:rect l="0" t="0" r="0" b="0"/>
          <a:pathLst>
            <a:path>
              <a:moveTo>
                <a:pt x="45720" y="0"/>
              </a:moveTo>
              <a:lnTo>
                <a:pt x="45720" y="120710"/>
              </a:lnTo>
              <a:lnTo>
                <a:pt x="45737" y="120710"/>
              </a:lnTo>
              <a:lnTo>
                <a:pt x="45737"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A03110-E203-4E31-8BC9-63FDB7D328FE}">
      <dsp:nvSpPr>
        <dsp:cNvPr id="0" name=""/>
        <dsp:cNvSpPr/>
      </dsp:nvSpPr>
      <dsp:spPr>
        <a:xfrm>
          <a:off x="4783952" y="4253023"/>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Chatbot</a:t>
          </a:r>
        </a:p>
      </dsp:txBody>
      <dsp:txXfrm>
        <a:off x="4800985" y="4270056"/>
        <a:ext cx="838244" cy="547474"/>
      </dsp:txXfrm>
    </dsp:sp>
    <dsp:sp modelId="{96ADF5BE-7684-4A91-BD82-5082888FAEAE}">
      <dsp:nvSpPr>
        <dsp:cNvPr id="0" name=""/>
        <dsp:cNvSpPr/>
      </dsp:nvSpPr>
      <dsp:spPr>
        <a:xfrm>
          <a:off x="5174387" y="4834563"/>
          <a:ext cx="91440" cy="215006"/>
        </a:xfrm>
        <a:custGeom>
          <a:avLst/>
          <a:gdLst/>
          <a:ahLst/>
          <a:cxnLst/>
          <a:rect l="0" t="0" r="0" b="0"/>
          <a:pathLst>
            <a:path>
              <a:moveTo>
                <a:pt x="45720" y="0"/>
              </a:moveTo>
              <a:lnTo>
                <a:pt x="45720" y="107503"/>
              </a:lnTo>
              <a:lnTo>
                <a:pt x="45728" y="107503"/>
              </a:lnTo>
              <a:lnTo>
                <a:pt x="45728" y="2150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B1CB9E-1469-4403-8768-41096EA4DA5E}">
      <dsp:nvSpPr>
        <dsp:cNvPr id="0" name=""/>
        <dsp:cNvSpPr/>
      </dsp:nvSpPr>
      <dsp:spPr>
        <a:xfrm>
          <a:off x="4783961" y="5049570"/>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Confirm Approach</a:t>
          </a:r>
        </a:p>
      </dsp:txBody>
      <dsp:txXfrm>
        <a:off x="4800994" y="5066603"/>
        <a:ext cx="838244" cy="547474"/>
      </dsp:txXfrm>
    </dsp:sp>
    <dsp:sp modelId="{CBF033D8-2A7F-455D-A96E-FA323A6A5B49}">
      <dsp:nvSpPr>
        <dsp:cNvPr id="0" name=""/>
        <dsp:cNvSpPr/>
      </dsp:nvSpPr>
      <dsp:spPr>
        <a:xfrm>
          <a:off x="5174396" y="5631110"/>
          <a:ext cx="91440" cy="241420"/>
        </a:xfrm>
        <a:custGeom>
          <a:avLst/>
          <a:gdLst/>
          <a:ahLst/>
          <a:cxnLst/>
          <a:rect l="0" t="0" r="0" b="0"/>
          <a:pathLst>
            <a:path>
              <a:moveTo>
                <a:pt x="45720" y="0"/>
              </a:moveTo>
              <a:lnTo>
                <a:pt x="45720"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2BB94C-D7C1-41EE-A342-1B4CCFAE3F90}">
      <dsp:nvSpPr>
        <dsp:cNvPr id="0" name=""/>
        <dsp:cNvSpPr/>
      </dsp:nvSpPr>
      <dsp:spPr>
        <a:xfrm>
          <a:off x="4783961" y="5872531"/>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Chatbot</a:t>
          </a:r>
        </a:p>
      </dsp:txBody>
      <dsp:txXfrm>
        <a:off x="4800994" y="5889564"/>
        <a:ext cx="838244" cy="547474"/>
      </dsp:txXfrm>
    </dsp:sp>
    <dsp:sp modelId="{079C3353-D27C-4351-867F-017DFE1645DE}">
      <dsp:nvSpPr>
        <dsp:cNvPr id="0" name=""/>
        <dsp:cNvSpPr/>
      </dsp:nvSpPr>
      <dsp:spPr>
        <a:xfrm>
          <a:off x="7481213" y="1560330"/>
          <a:ext cx="567001" cy="232616"/>
        </a:xfrm>
        <a:custGeom>
          <a:avLst/>
          <a:gdLst/>
          <a:ahLst/>
          <a:cxnLst/>
          <a:rect l="0" t="0" r="0" b="0"/>
          <a:pathLst>
            <a:path>
              <a:moveTo>
                <a:pt x="567001" y="0"/>
              </a:moveTo>
              <a:lnTo>
                <a:pt x="567001" y="116308"/>
              </a:lnTo>
              <a:lnTo>
                <a:pt x="0" y="116308"/>
              </a:lnTo>
              <a:lnTo>
                <a:pt x="0"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23AB36-2AFE-4C88-8BC1-AFA712890814}">
      <dsp:nvSpPr>
        <dsp:cNvPr id="0" name=""/>
        <dsp:cNvSpPr/>
      </dsp:nvSpPr>
      <dsp:spPr>
        <a:xfrm>
          <a:off x="7045058" y="1792946"/>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Kaggle Solution</a:t>
          </a:r>
        </a:p>
      </dsp:txBody>
      <dsp:txXfrm>
        <a:off x="7062091" y="1809979"/>
        <a:ext cx="838244" cy="547474"/>
      </dsp:txXfrm>
    </dsp:sp>
    <dsp:sp modelId="{649D2B91-EA01-42CC-8A2E-814A9B525CBD}">
      <dsp:nvSpPr>
        <dsp:cNvPr id="0" name=""/>
        <dsp:cNvSpPr/>
      </dsp:nvSpPr>
      <dsp:spPr>
        <a:xfrm>
          <a:off x="7435493" y="2374486"/>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96B0EF-868D-42B3-8302-7BDA3D1D2165}">
      <dsp:nvSpPr>
        <dsp:cNvPr id="0" name=""/>
        <dsp:cNvSpPr/>
      </dsp:nvSpPr>
      <dsp:spPr>
        <a:xfrm>
          <a:off x="7045058" y="2607102"/>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Sub File</a:t>
          </a:r>
        </a:p>
      </dsp:txBody>
      <dsp:txXfrm>
        <a:off x="7062091" y="2624135"/>
        <a:ext cx="838244" cy="547474"/>
      </dsp:txXfrm>
    </dsp:sp>
    <dsp:sp modelId="{E7C5B86F-9D8F-4461-BCBA-EFDB507A47B3}">
      <dsp:nvSpPr>
        <dsp:cNvPr id="0" name=""/>
        <dsp:cNvSpPr/>
      </dsp:nvSpPr>
      <dsp:spPr>
        <a:xfrm>
          <a:off x="7435493" y="3188642"/>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8C0D63-DE7A-4C84-A4EF-6DA210E472D5}">
      <dsp:nvSpPr>
        <dsp:cNvPr id="0" name=""/>
        <dsp:cNvSpPr/>
      </dsp:nvSpPr>
      <dsp:spPr>
        <a:xfrm>
          <a:off x="7045058" y="3421258"/>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Python Notebook</a:t>
          </a:r>
        </a:p>
      </dsp:txBody>
      <dsp:txXfrm>
        <a:off x="7062091" y="3438291"/>
        <a:ext cx="838244" cy="547474"/>
      </dsp:txXfrm>
    </dsp:sp>
    <dsp:sp modelId="{4787FEB5-5F34-4988-9EC1-7D15FD82377A}">
      <dsp:nvSpPr>
        <dsp:cNvPr id="0" name=""/>
        <dsp:cNvSpPr/>
      </dsp:nvSpPr>
      <dsp:spPr>
        <a:xfrm>
          <a:off x="7435493"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0D89AC-3A8B-4D67-B5F3-A4887123A8C2}">
      <dsp:nvSpPr>
        <dsp:cNvPr id="0" name=""/>
        <dsp:cNvSpPr/>
      </dsp:nvSpPr>
      <dsp:spPr>
        <a:xfrm>
          <a:off x="7045058" y="4235414"/>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Fabric</a:t>
          </a:r>
        </a:p>
      </dsp:txBody>
      <dsp:txXfrm>
        <a:off x="7062091" y="4252447"/>
        <a:ext cx="838244" cy="547474"/>
      </dsp:txXfrm>
    </dsp:sp>
    <dsp:sp modelId="{EEA77EC5-C28F-494F-888F-535490A8F80E}">
      <dsp:nvSpPr>
        <dsp:cNvPr id="0" name=""/>
        <dsp:cNvSpPr/>
      </dsp:nvSpPr>
      <dsp:spPr>
        <a:xfrm>
          <a:off x="7435493" y="4816954"/>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E657E-56AA-4B72-8986-0753A436F51B}">
      <dsp:nvSpPr>
        <dsp:cNvPr id="0" name=""/>
        <dsp:cNvSpPr/>
      </dsp:nvSpPr>
      <dsp:spPr>
        <a:xfrm>
          <a:off x="7045058" y="5049570"/>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Confirm Approach</a:t>
          </a:r>
        </a:p>
      </dsp:txBody>
      <dsp:txXfrm>
        <a:off x="7062091" y="5066603"/>
        <a:ext cx="838244" cy="547474"/>
      </dsp:txXfrm>
    </dsp:sp>
    <dsp:sp modelId="{BCC309D2-B87F-4519-936A-86253C24C93B}">
      <dsp:nvSpPr>
        <dsp:cNvPr id="0" name=""/>
        <dsp:cNvSpPr/>
      </dsp:nvSpPr>
      <dsp:spPr>
        <a:xfrm>
          <a:off x="7435493" y="5631110"/>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65ACB-42FD-4D7E-8618-7DCAB977C90E}">
      <dsp:nvSpPr>
        <dsp:cNvPr id="0" name=""/>
        <dsp:cNvSpPr/>
      </dsp:nvSpPr>
      <dsp:spPr>
        <a:xfrm>
          <a:off x="7045058" y="5863726"/>
          <a:ext cx="872310" cy="581540"/>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DS Process</a:t>
          </a:r>
        </a:p>
      </dsp:txBody>
      <dsp:txXfrm>
        <a:off x="7062091" y="5880759"/>
        <a:ext cx="838244" cy="547474"/>
      </dsp:txXfrm>
    </dsp:sp>
    <dsp:sp modelId="{49A726C1-4DFB-470F-9DED-EE4242E3730B}">
      <dsp:nvSpPr>
        <dsp:cNvPr id="0" name=""/>
        <dsp:cNvSpPr/>
      </dsp:nvSpPr>
      <dsp:spPr>
        <a:xfrm>
          <a:off x="8048214" y="1560330"/>
          <a:ext cx="1134003" cy="232616"/>
        </a:xfrm>
        <a:custGeom>
          <a:avLst/>
          <a:gdLst/>
          <a:ahLst/>
          <a:cxnLst/>
          <a:rect l="0" t="0" r="0" b="0"/>
          <a:pathLst>
            <a:path>
              <a:moveTo>
                <a:pt x="0" y="0"/>
              </a:moveTo>
              <a:lnTo>
                <a:pt x="0" y="116308"/>
              </a:lnTo>
              <a:lnTo>
                <a:pt x="1134003" y="116308"/>
              </a:lnTo>
              <a:lnTo>
                <a:pt x="1134003"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F1E43D-680F-43CF-84E0-0A725678E670}">
      <dsp:nvSpPr>
        <dsp:cNvPr id="0" name=""/>
        <dsp:cNvSpPr/>
      </dsp:nvSpPr>
      <dsp:spPr>
        <a:xfrm>
          <a:off x="8746062" y="1792946"/>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DevOps – </a:t>
          </a:r>
          <a:r>
            <a:rPr lang="en-US" sz="900" kern="1200" dirty="0" err="1"/>
            <a:t>Github</a:t>
          </a:r>
          <a:r>
            <a:rPr lang="en-US" sz="900" kern="1200" dirty="0"/>
            <a:t> / Teams</a:t>
          </a:r>
        </a:p>
      </dsp:txBody>
      <dsp:txXfrm>
        <a:off x="8763095" y="1809979"/>
        <a:ext cx="838244" cy="547474"/>
      </dsp:txXfrm>
    </dsp:sp>
    <dsp:sp modelId="{1D5DF4A9-8D1E-44B4-A48E-329BA3BA48C2}">
      <dsp:nvSpPr>
        <dsp:cNvPr id="0" name=""/>
        <dsp:cNvSpPr/>
      </dsp:nvSpPr>
      <dsp:spPr>
        <a:xfrm>
          <a:off x="9136498" y="2374486"/>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45EB9-558E-4E56-AE59-74F984C0EBEE}">
      <dsp:nvSpPr>
        <dsp:cNvPr id="0" name=""/>
        <dsp:cNvSpPr/>
      </dsp:nvSpPr>
      <dsp:spPr>
        <a:xfrm>
          <a:off x="8746062" y="2607102"/>
          <a:ext cx="872310" cy="29734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Github</a:t>
          </a:r>
          <a:r>
            <a:rPr lang="en-US" sz="900" kern="1200" dirty="0"/>
            <a:t> Repos &amp; Template</a:t>
          </a:r>
        </a:p>
      </dsp:txBody>
      <dsp:txXfrm>
        <a:off x="8771611" y="2632651"/>
        <a:ext cx="821212" cy="2922345"/>
      </dsp:txXfrm>
    </dsp:sp>
    <dsp:sp modelId="{3509BE58-A10E-412D-A0C6-CC389531E10B}">
      <dsp:nvSpPr>
        <dsp:cNvPr id="0" name=""/>
        <dsp:cNvSpPr/>
      </dsp:nvSpPr>
      <dsp:spPr>
        <a:xfrm>
          <a:off x="8615216" y="5580545"/>
          <a:ext cx="567001" cy="294346"/>
        </a:xfrm>
        <a:custGeom>
          <a:avLst/>
          <a:gdLst/>
          <a:ahLst/>
          <a:cxnLst/>
          <a:rect l="0" t="0" r="0" b="0"/>
          <a:pathLst>
            <a:path>
              <a:moveTo>
                <a:pt x="567001" y="0"/>
              </a:moveTo>
              <a:lnTo>
                <a:pt x="567001" y="147173"/>
              </a:lnTo>
              <a:lnTo>
                <a:pt x="0" y="147173"/>
              </a:lnTo>
              <a:lnTo>
                <a:pt x="0" y="2943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78444B-38A8-4D1F-8581-684F4828FD1B}">
      <dsp:nvSpPr>
        <dsp:cNvPr id="0" name=""/>
        <dsp:cNvSpPr/>
      </dsp:nvSpPr>
      <dsp:spPr>
        <a:xfrm>
          <a:off x="8179061" y="5874892"/>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Plan &amp; Mockup</a:t>
          </a:r>
        </a:p>
      </dsp:txBody>
      <dsp:txXfrm>
        <a:off x="8196094" y="5891925"/>
        <a:ext cx="838244" cy="547474"/>
      </dsp:txXfrm>
    </dsp:sp>
    <dsp:sp modelId="{29486FA0-3A47-4E99-9F0D-CE656950358E}">
      <dsp:nvSpPr>
        <dsp:cNvPr id="0" name=""/>
        <dsp:cNvSpPr/>
      </dsp:nvSpPr>
      <dsp:spPr>
        <a:xfrm>
          <a:off x="9182218" y="5580545"/>
          <a:ext cx="567001" cy="303052"/>
        </a:xfrm>
        <a:custGeom>
          <a:avLst/>
          <a:gdLst/>
          <a:ahLst/>
          <a:cxnLst/>
          <a:rect l="0" t="0" r="0" b="0"/>
          <a:pathLst>
            <a:path>
              <a:moveTo>
                <a:pt x="0" y="0"/>
              </a:moveTo>
              <a:lnTo>
                <a:pt x="0" y="151526"/>
              </a:lnTo>
              <a:lnTo>
                <a:pt x="567001" y="151526"/>
              </a:lnTo>
              <a:lnTo>
                <a:pt x="567001" y="3030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DE2489-FBC3-4F71-824E-EC18FB799652}">
      <dsp:nvSpPr>
        <dsp:cNvPr id="0" name=""/>
        <dsp:cNvSpPr/>
      </dsp:nvSpPr>
      <dsp:spPr>
        <a:xfrm>
          <a:off x="9313064" y="5883597"/>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Project Organize</a:t>
          </a:r>
        </a:p>
      </dsp:txBody>
      <dsp:txXfrm>
        <a:off x="9330097" y="5900630"/>
        <a:ext cx="838244" cy="547474"/>
      </dsp:txXfrm>
    </dsp:sp>
    <dsp:sp modelId="{C533D377-CB93-4107-B470-7685C270E0F7}">
      <dsp:nvSpPr>
        <dsp:cNvPr id="0" name=""/>
        <dsp:cNvSpPr/>
      </dsp:nvSpPr>
      <dsp:spPr>
        <a:xfrm>
          <a:off x="8048214" y="1560330"/>
          <a:ext cx="2835007" cy="232616"/>
        </a:xfrm>
        <a:custGeom>
          <a:avLst/>
          <a:gdLst/>
          <a:ahLst/>
          <a:cxnLst/>
          <a:rect l="0" t="0" r="0" b="0"/>
          <a:pathLst>
            <a:path>
              <a:moveTo>
                <a:pt x="0" y="0"/>
              </a:moveTo>
              <a:lnTo>
                <a:pt x="0" y="116308"/>
              </a:lnTo>
              <a:lnTo>
                <a:pt x="2835007" y="116308"/>
              </a:lnTo>
              <a:lnTo>
                <a:pt x="2835007"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084F7D-6D72-415E-8BA2-77A87C7C5C0A}">
      <dsp:nvSpPr>
        <dsp:cNvPr id="0" name=""/>
        <dsp:cNvSpPr/>
      </dsp:nvSpPr>
      <dsp:spPr>
        <a:xfrm>
          <a:off x="10447067" y="1792946"/>
          <a:ext cx="872310" cy="581540"/>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DevOps - Azure Cloud</a:t>
          </a:r>
        </a:p>
      </dsp:txBody>
      <dsp:txXfrm>
        <a:off x="10464100" y="1809979"/>
        <a:ext cx="838244" cy="547474"/>
      </dsp:txXfrm>
    </dsp:sp>
    <dsp:sp modelId="{2C616C81-F90F-4359-AFF3-B9D2C3D30F63}">
      <dsp:nvSpPr>
        <dsp:cNvPr id="0" name=""/>
        <dsp:cNvSpPr/>
      </dsp:nvSpPr>
      <dsp:spPr>
        <a:xfrm>
          <a:off x="10837502" y="2374486"/>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F478A5-A88D-4454-8617-42133DCBD433}">
      <dsp:nvSpPr>
        <dsp:cNvPr id="0" name=""/>
        <dsp:cNvSpPr/>
      </dsp:nvSpPr>
      <dsp:spPr>
        <a:xfrm>
          <a:off x="10447067" y="2607102"/>
          <a:ext cx="872310" cy="581540"/>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Static &amp; Dynamic Pages</a:t>
          </a:r>
        </a:p>
      </dsp:txBody>
      <dsp:txXfrm>
        <a:off x="10464100" y="2624135"/>
        <a:ext cx="838244" cy="547474"/>
      </dsp:txXfrm>
    </dsp:sp>
    <dsp:sp modelId="{639A9E1D-D9D6-47A6-8842-34AF62B051F3}">
      <dsp:nvSpPr>
        <dsp:cNvPr id="0" name=""/>
        <dsp:cNvSpPr/>
      </dsp:nvSpPr>
      <dsp:spPr>
        <a:xfrm>
          <a:off x="10316221" y="3188642"/>
          <a:ext cx="567001" cy="232616"/>
        </a:xfrm>
        <a:custGeom>
          <a:avLst/>
          <a:gdLst/>
          <a:ahLst/>
          <a:cxnLst/>
          <a:rect l="0" t="0" r="0" b="0"/>
          <a:pathLst>
            <a:path>
              <a:moveTo>
                <a:pt x="567001" y="0"/>
              </a:moveTo>
              <a:lnTo>
                <a:pt x="567001" y="116308"/>
              </a:lnTo>
              <a:lnTo>
                <a:pt x="0" y="116308"/>
              </a:lnTo>
              <a:lnTo>
                <a:pt x="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2999D-AD97-466B-9F8B-F69DED4EC7D1}">
      <dsp:nvSpPr>
        <dsp:cNvPr id="0" name=""/>
        <dsp:cNvSpPr/>
      </dsp:nvSpPr>
      <dsp:spPr>
        <a:xfrm>
          <a:off x="9880066" y="3421258"/>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Python Container</a:t>
          </a:r>
        </a:p>
      </dsp:txBody>
      <dsp:txXfrm>
        <a:off x="9897099" y="3438291"/>
        <a:ext cx="838244" cy="547474"/>
      </dsp:txXfrm>
    </dsp:sp>
    <dsp:sp modelId="{9BF2B6D6-E18A-45FE-B5A8-B4E1FDF5DA6B}">
      <dsp:nvSpPr>
        <dsp:cNvPr id="0" name=""/>
        <dsp:cNvSpPr/>
      </dsp:nvSpPr>
      <dsp:spPr>
        <a:xfrm>
          <a:off x="10270501"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45DAA-B131-4815-9172-6ED3A0E0A709}">
      <dsp:nvSpPr>
        <dsp:cNvPr id="0" name=""/>
        <dsp:cNvSpPr/>
      </dsp:nvSpPr>
      <dsp:spPr>
        <a:xfrm>
          <a:off x="9880066" y="4235414"/>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Fabric?</a:t>
          </a:r>
        </a:p>
      </dsp:txBody>
      <dsp:txXfrm>
        <a:off x="9897099" y="4252447"/>
        <a:ext cx="838244" cy="547474"/>
      </dsp:txXfrm>
    </dsp:sp>
    <dsp:sp modelId="{2083A344-6456-4755-BE5E-02F27E77DA57}">
      <dsp:nvSpPr>
        <dsp:cNvPr id="0" name=""/>
        <dsp:cNvSpPr/>
      </dsp:nvSpPr>
      <dsp:spPr>
        <a:xfrm>
          <a:off x="10883222" y="3188642"/>
          <a:ext cx="567001" cy="232616"/>
        </a:xfrm>
        <a:custGeom>
          <a:avLst/>
          <a:gdLst/>
          <a:ahLst/>
          <a:cxnLst/>
          <a:rect l="0" t="0" r="0" b="0"/>
          <a:pathLst>
            <a:path>
              <a:moveTo>
                <a:pt x="0" y="0"/>
              </a:moveTo>
              <a:lnTo>
                <a:pt x="0" y="116308"/>
              </a:lnTo>
              <a:lnTo>
                <a:pt x="567001" y="116308"/>
              </a:lnTo>
              <a:lnTo>
                <a:pt x="567001"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EBB6CA-BCAD-4D59-A061-DF2A0CBB40A1}">
      <dsp:nvSpPr>
        <dsp:cNvPr id="0" name=""/>
        <dsp:cNvSpPr/>
      </dsp:nvSpPr>
      <dsp:spPr>
        <a:xfrm>
          <a:off x="11014069" y="3421258"/>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C#/ </a:t>
          </a:r>
          <a:r>
            <a:rPr lang="en-US" sz="900" kern="1200" dirty="0" err="1">
              <a:solidFill>
                <a:schemeClr val="bg1"/>
              </a:solidFill>
            </a:rPr>
            <a:t>NETContainer</a:t>
          </a:r>
          <a:endParaRPr lang="en-US" sz="900" kern="1200" dirty="0">
            <a:solidFill>
              <a:schemeClr val="bg1"/>
            </a:solidFill>
          </a:endParaRPr>
        </a:p>
      </dsp:txBody>
      <dsp:txXfrm>
        <a:off x="11031102" y="3438291"/>
        <a:ext cx="838244" cy="547474"/>
      </dsp:txXfrm>
    </dsp:sp>
    <dsp:sp modelId="{C8E9EEAA-E25F-422E-AE86-E44FDBE5BACD}">
      <dsp:nvSpPr>
        <dsp:cNvPr id="0" name=""/>
        <dsp:cNvSpPr/>
      </dsp:nvSpPr>
      <dsp:spPr>
        <a:xfrm>
          <a:off x="11404504"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15F386-6822-4A3E-8E83-BD3D49125BF8}">
      <dsp:nvSpPr>
        <dsp:cNvPr id="0" name=""/>
        <dsp:cNvSpPr/>
      </dsp:nvSpPr>
      <dsp:spPr>
        <a:xfrm>
          <a:off x="11014069" y="4235414"/>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Fabric?</a:t>
          </a:r>
        </a:p>
      </dsp:txBody>
      <dsp:txXfrm>
        <a:off x="11031102" y="4252447"/>
        <a:ext cx="838244" cy="547474"/>
      </dsp:txXfrm>
    </dsp:sp>
    <dsp:sp modelId="{1BB000BF-68D7-4B1C-8CB7-9CC2723E5246}">
      <dsp:nvSpPr>
        <dsp:cNvPr id="0" name=""/>
        <dsp:cNvSpPr/>
      </dsp:nvSpPr>
      <dsp:spPr>
        <a:xfrm>
          <a:off x="11404504" y="4816954"/>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989723-B728-4DC5-887E-D032A6F0532B}">
      <dsp:nvSpPr>
        <dsp:cNvPr id="0" name=""/>
        <dsp:cNvSpPr/>
      </dsp:nvSpPr>
      <dsp:spPr>
        <a:xfrm>
          <a:off x="11014069" y="5049570"/>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Fabric vs Azure?</a:t>
          </a:r>
        </a:p>
      </dsp:txBody>
      <dsp:txXfrm>
        <a:off x="11031102" y="5066603"/>
        <a:ext cx="838244" cy="547474"/>
      </dsp:txXfrm>
    </dsp:sp>
    <dsp:sp modelId="{1932F582-779C-4C30-8C7A-0F05E1A7E648}">
      <dsp:nvSpPr>
        <dsp:cNvPr id="0" name=""/>
        <dsp:cNvSpPr/>
      </dsp:nvSpPr>
      <dsp:spPr>
        <a:xfrm>
          <a:off x="11404504" y="5631110"/>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145A4A-EFEE-470E-801E-AB1ADBAFDB86}">
      <dsp:nvSpPr>
        <dsp:cNvPr id="0" name=""/>
        <dsp:cNvSpPr/>
      </dsp:nvSpPr>
      <dsp:spPr>
        <a:xfrm>
          <a:off x="11014069" y="5863726"/>
          <a:ext cx="872310" cy="581540"/>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bg1"/>
              </a:solidFill>
            </a:rPr>
            <a:t>Entra</a:t>
          </a:r>
          <a:r>
            <a:rPr lang="en-US" sz="900" kern="1200" dirty="0">
              <a:solidFill>
                <a:schemeClr val="bg1"/>
              </a:solidFill>
            </a:rPr>
            <a:t> IDs</a:t>
          </a:r>
        </a:p>
      </dsp:txBody>
      <dsp:txXfrm>
        <a:off x="11031102" y="5880759"/>
        <a:ext cx="838244" cy="5474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98847-2494-4B7F-A53D-BDBF24469A9D}"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661A2-C635-4C7A-98C5-5D20E9F9A778}" type="slidenum">
              <a:rPr lang="en-US" smtClean="0"/>
              <a:t>‹#›</a:t>
            </a:fld>
            <a:endParaRPr lang="en-US"/>
          </a:p>
        </p:txBody>
      </p:sp>
    </p:spTree>
    <p:extLst>
      <p:ext uri="{BB962C8B-B14F-4D97-AF65-F5344CB8AC3E}">
        <p14:creationId xmlns:p14="http://schemas.microsoft.com/office/powerpoint/2010/main" val="394809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6D06F-08C3-4C4E-A9ED-4FECE8792CE8}" type="slidenum">
              <a:rPr lang="en-US" smtClean="0"/>
              <a:t>2</a:t>
            </a:fld>
            <a:endParaRPr lang="en-US"/>
          </a:p>
        </p:txBody>
      </p:sp>
    </p:spTree>
    <p:extLst>
      <p:ext uri="{BB962C8B-B14F-4D97-AF65-F5344CB8AC3E}">
        <p14:creationId xmlns:p14="http://schemas.microsoft.com/office/powerpoint/2010/main" val="10045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9B2A9-C03B-85B0-B23A-E6E0E53D4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0FD02-E3CE-63F3-7E7E-9BDA10876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948331-0302-DC10-9E85-A1E1B62302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5F5F3A-D8E6-727F-3F3A-EC8DB406D02C}"/>
              </a:ext>
            </a:extLst>
          </p:cNvPr>
          <p:cNvSpPr>
            <a:spLocks noGrp="1"/>
          </p:cNvSpPr>
          <p:nvPr>
            <p:ph type="sldNum" sz="quarter" idx="5"/>
          </p:nvPr>
        </p:nvSpPr>
        <p:spPr/>
        <p:txBody>
          <a:bodyPr/>
          <a:lstStyle/>
          <a:p>
            <a:fld id="{5FF00234-8E3A-4409-B373-7D8B5C810BAD}" type="slidenum">
              <a:rPr lang="en-US" smtClean="0"/>
              <a:t>12</a:t>
            </a:fld>
            <a:endParaRPr lang="en-US"/>
          </a:p>
        </p:txBody>
      </p:sp>
    </p:spTree>
    <p:extLst>
      <p:ext uri="{BB962C8B-B14F-4D97-AF65-F5344CB8AC3E}">
        <p14:creationId xmlns:p14="http://schemas.microsoft.com/office/powerpoint/2010/main" val="414633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a:t>
            </a:r>
            <a:r>
              <a:rPr lang="en-US" dirty="0" err="1"/>
              <a:t>Connectiong</a:t>
            </a:r>
            <a:r>
              <a:rPr lang="en-US" dirty="0"/>
              <a:t> to DB with </a:t>
            </a:r>
            <a:r>
              <a:rPr lang="en-US" dirty="0" err="1"/>
              <a:t>.Net</a:t>
            </a:r>
            <a:endParaRPr lang="en-US" dirty="0"/>
          </a:p>
          <a:p>
            <a:endParaRPr lang="en-US" dirty="0"/>
          </a:p>
          <a:p>
            <a:r>
              <a:rPr lang="en-US" dirty="0"/>
              <a:t>You should use the Console application in this project (Open Sabio.Db.ConsoleApp.sln) </a:t>
            </a:r>
          </a:p>
          <a:p>
            <a:r>
              <a:rPr lang="en-US" dirty="0"/>
              <a:t>and write code using the included projects to call all the procs in the `/</a:t>
            </a:r>
            <a:r>
              <a:rPr lang="en-US" dirty="0" err="1"/>
              <a:t>SqlInit</a:t>
            </a:r>
            <a:r>
              <a:rPr lang="en-US" dirty="0"/>
              <a:t>/</a:t>
            </a:r>
            <a:r>
              <a:rPr lang="en-US" dirty="0" err="1"/>
              <a:t>Sabio_Address.sql</a:t>
            </a:r>
            <a:r>
              <a:rPr lang="en-US" dirty="0"/>
              <a:t>` file.</a:t>
            </a:r>
          </a:p>
          <a:p>
            <a:endParaRPr lang="en-US" dirty="0"/>
          </a:p>
          <a:p>
            <a:r>
              <a:rPr lang="en-US" dirty="0"/>
              <a:t>The instructors will help you with the first couple of procs and then you finish the rest on your own using the resources available to you.</a:t>
            </a:r>
          </a:p>
          <a:p>
            <a:endParaRPr lang="en-US" dirty="0"/>
          </a:p>
          <a:p>
            <a:r>
              <a:rPr lang="en-US" dirty="0"/>
              <a:t>&gt; :star: Be sure to get instructor help to run the `/</a:t>
            </a:r>
            <a:r>
              <a:rPr lang="en-US" dirty="0" err="1"/>
              <a:t>SqlInit</a:t>
            </a:r>
            <a:r>
              <a:rPr lang="en-US" dirty="0"/>
              <a:t>/</a:t>
            </a:r>
            <a:r>
              <a:rPr lang="en-US" dirty="0" err="1"/>
              <a:t>Sabio_Address.sql</a:t>
            </a:r>
            <a:r>
              <a:rPr lang="en-US" dirty="0"/>
              <a:t>` file.</a:t>
            </a:r>
          </a:p>
          <a:p>
            <a:endParaRPr lang="en-US" dirty="0"/>
          </a:p>
          <a:p>
            <a:r>
              <a:rPr lang="en-US" dirty="0"/>
              <a:t>Use the following Page to help you.</a:t>
            </a:r>
          </a:p>
          <a:p>
            <a:endParaRPr lang="en-US" dirty="0"/>
          </a:p>
          <a:p>
            <a:r>
              <a:rPr lang="en-US" dirty="0"/>
              <a:t>- [Working </a:t>
            </a:r>
            <a:r>
              <a:rPr lang="en-US" dirty="0" err="1"/>
              <a:t>.Net</a:t>
            </a:r>
            <a:r>
              <a:rPr lang="en-US" dirty="0"/>
              <a:t> Services Classes](https://github.com/sabiocode/wiki/blob/master/dotnet/data-access/service-class.md)</a:t>
            </a:r>
          </a:p>
          <a:p>
            <a:endParaRPr lang="en-US" dirty="0"/>
          </a:p>
          <a:p>
            <a:r>
              <a:rPr lang="en-US" dirty="0"/>
              <a:t>  - [Data Service CRUD Operations Videos](https://training.sabio.la/courses/516025/lectures/10839166) to go with Data Access via Service Classes</a:t>
            </a:r>
          </a:p>
          <a:p>
            <a:endParaRPr lang="en-US" dirty="0"/>
          </a:p>
          <a:p>
            <a:r>
              <a:rPr lang="en-US" dirty="0"/>
              <a:t>- [How to Use </a:t>
            </a:r>
            <a:r>
              <a:rPr lang="en-US" dirty="0" err="1"/>
              <a:t>DataProvider</a:t>
            </a:r>
            <a:r>
              <a:rPr lang="en-US" dirty="0"/>
              <a:t> (</a:t>
            </a:r>
            <a:r>
              <a:rPr lang="en-US" dirty="0" err="1"/>
              <a:t>ExecuteCmd</a:t>
            </a:r>
            <a:r>
              <a:rPr lang="en-US" dirty="0"/>
              <a:t>)](https://github.com/sabiocode/wiki/blob/master/dotnet/data-access/DataProvider/DataProvider-ExecuteCmd.md)</a:t>
            </a:r>
          </a:p>
          <a:p>
            <a:endParaRPr lang="en-US" dirty="0"/>
          </a:p>
          <a:p>
            <a:r>
              <a:rPr lang="en-US" dirty="0"/>
              <a:t>- [How to Use </a:t>
            </a:r>
            <a:r>
              <a:rPr lang="en-US" dirty="0" err="1"/>
              <a:t>DataProvider</a:t>
            </a:r>
            <a:r>
              <a:rPr lang="en-US" dirty="0"/>
              <a:t> (</a:t>
            </a:r>
            <a:r>
              <a:rPr lang="en-US" dirty="0" err="1"/>
              <a:t>ExecuteNonQuery</a:t>
            </a:r>
            <a:r>
              <a:rPr lang="en-US" dirty="0"/>
              <a:t>)](https://github.com/sabiocode/wiki/blob/master/dotnet/data-access/DataProvider/DataProvider-ExecuteNonQuery.md)</a:t>
            </a:r>
          </a:p>
          <a:p>
            <a:endParaRPr lang="en-US" dirty="0"/>
          </a:p>
          <a:p>
            <a:r>
              <a:rPr lang="en-US" dirty="0"/>
              <a:t>---</a:t>
            </a:r>
          </a:p>
          <a:p>
            <a:endParaRPr lang="en-US" dirty="0"/>
          </a:p>
          <a:p>
            <a:r>
              <a:rPr lang="en-US" dirty="0"/>
              <a:t># Background on Models</a:t>
            </a:r>
          </a:p>
          <a:p>
            <a:endParaRPr lang="en-US" dirty="0"/>
          </a:p>
          <a:p>
            <a:r>
              <a:rPr lang="en-US" dirty="0"/>
              <a:t>## Models</a:t>
            </a:r>
          </a:p>
          <a:p>
            <a:r>
              <a:rPr lang="en-US" dirty="0"/>
              <a:t>Models serve to carry data from one place to an other.</a:t>
            </a:r>
          </a:p>
          <a:p>
            <a:endParaRPr lang="en-US" dirty="0"/>
          </a:p>
          <a:p>
            <a:r>
              <a:rPr lang="en-US" dirty="0"/>
              <a:t>In many applications, Models are used in a variety of ways including partial updates, inserts and deletes.</a:t>
            </a:r>
          </a:p>
          <a:p>
            <a:endParaRPr lang="en-US" dirty="0"/>
          </a:p>
          <a:p>
            <a:r>
              <a:rPr lang="en-US" dirty="0"/>
              <a:t>In our application we will create a more refined architecture and create 4 different types of Models.</a:t>
            </a:r>
          </a:p>
          <a:p>
            <a:endParaRPr lang="en-US" dirty="0"/>
          </a:p>
          <a:p>
            <a:r>
              <a:rPr lang="en-US" dirty="0"/>
              <a:t>These four types will be named according to their utility or purpose</a:t>
            </a:r>
          </a:p>
          <a:p>
            <a:endParaRPr lang="en-US" dirty="0"/>
          </a:p>
          <a:p>
            <a:r>
              <a:rPr lang="en-US" dirty="0"/>
              <a:t>### Request Models</a:t>
            </a:r>
          </a:p>
          <a:p>
            <a:r>
              <a:rPr lang="en-US" dirty="0"/>
              <a:t>- These models will be used to pass data into a Controller or Service method </a:t>
            </a:r>
          </a:p>
          <a:p>
            <a:endParaRPr lang="en-US" dirty="0"/>
          </a:p>
          <a:p>
            <a:r>
              <a:rPr lang="en-US" dirty="0"/>
              <a:t>- These models will participate in Model Binding where data from an incoming request will be mapped to the properties of the given Model. </a:t>
            </a:r>
          </a:p>
          <a:p>
            <a:endParaRPr lang="en-US" dirty="0"/>
          </a:p>
          <a:p>
            <a:r>
              <a:rPr lang="en-US" dirty="0"/>
              <a:t>- They will be used to perform updates, inserts or deletes. More often than not, they will contain partial list of all the properties of the entities that they represent.</a:t>
            </a:r>
          </a:p>
          <a:p>
            <a:endParaRPr lang="en-US" dirty="0"/>
          </a:p>
          <a:p>
            <a:r>
              <a:rPr lang="en-US" dirty="0"/>
              <a:t>&gt; Located in `</a:t>
            </a:r>
            <a:r>
              <a:rPr lang="en-US" dirty="0" err="1"/>
              <a:t>Sabio.Models.Requests</a:t>
            </a:r>
            <a:r>
              <a:rPr lang="en-US" dirty="0"/>
              <a:t>`</a:t>
            </a:r>
          </a:p>
          <a:p>
            <a:endParaRPr lang="en-US" dirty="0"/>
          </a:p>
          <a:p>
            <a:r>
              <a:rPr lang="en-US" dirty="0"/>
              <a:t>&gt; :key: They are **PASSED* into Service Method calls or Controller Methods</a:t>
            </a:r>
          </a:p>
          <a:p>
            <a:endParaRPr lang="en-US" dirty="0"/>
          </a:p>
          <a:p>
            <a:r>
              <a:rPr lang="en-US" dirty="0"/>
              <a:t>### Response Models</a:t>
            </a:r>
          </a:p>
          <a:p>
            <a:r>
              <a:rPr lang="en-US" dirty="0"/>
              <a:t>- These Models will be the objects passed **out** of Api Controllers. </a:t>
            </a:r>
          </a:p>
          <a:p>
            <a:endParaRPr lang="en-US" dirty="0"/>
          </a:p>
          <a:p>
            <a:r>
              <a:rPr lang="en-US" dirty="0"/>
              <a:t>- Often times these Models will be used to wrap Domain models as they are passed out of the web application.</a:t>
            </a:r>
          </a:p>
          <a:p>
            <a:endParaRPr lang="en-US" dirty="0"/>
          </a:p>
          <a:p>
            <a:r>
              <a:rPr lang="en-US" dirty="0"/>
              <a:t>- All Response Models must inherit from </a:t>
            </a:r>
            <a:r>
              <a:rPr lang="en-US" dirty="0" err="1"/>
              <a:t>BaseResponse</a:t>
            </a:r>
            <a:r>
              <a:rPr lang="en-US" dirty="0"/>
              <a:t>.</a:t>
            </a:r>
          </a:p>
          <a:p>
            <a:endParaRPr lang="en-US" dirty="0"/>
          </a:p>
          <a:p>
            <a:r>
              <a:rPr lang="en-US" dirty="0"/>
              <a:t>&gt; Located in `</a:t>
            </a:r>
            <a:r>
              <a:rPr lang="en-US" dirty="0" err="1"/>
              <a:t>Sabio.Models.Responses</a:t>
            </a:r>
            <a:r>
              <a:rPr lang="en-US" dirty="0"/>
              <a:t>`</a:t>
            </a:r>
          </a:p>
          <a:p>
            <a:endParaRPr lang="en-US" dirty="0"/>
          </a:p>
          <a:p>
            <a:r>
              <a:rPr lang="en-US" dirty="0"/>
              <a:t>&gt; :key: They are returned from Controllers</a:t>
            </a:r>
          </a:p>
          <a:p>
            <a:endParaRPr lang="en-US" dirty="0"/>
          </a:p>
          <a:p>
            <a:r>
              <a:rPr lang="en-US" dirty="0"/>
              <a:t>### Domain Models</a:t>
            </a:r>
          </a:p>
          <a:p>
            <a:r>
              <a:rPr lang="en-US" dirty="0"/>
              <a:t>- These models will be used to most accurately represent the entities we store in our database. </a:t>
            </a:r>
          </a:p>
          <a:p>
            <a:r>
              <a:rPr lang="en-US" dirty="0"/>
              <a:t>- When returned, they should be fully hydrated with the data in the database.</a:t>
            </a:r>
          </a:p>
          <a:p>
            <a:r>
              <a:rPr lang="en-US" dirty="0"/>
              <a:t>- These files are located here at the following path. You should inspect the files there for more information.</a:t>
            </a:r>
          </a:p>
          <a:p>
            <a:endParaRPr lang="en-US" dirty="0"/>
          </a:p>
          <a:p>
            <a:r>
              <a:rPr lang="en-US" dirty="0"/>
              <a:t>&gt; Located in `</a:t>
            </a:r>
            <a:r>
              <a:rPr lang="en-US" dirty="0" err="1"/>
              <a:t>Sabio.Models.Domain</a:t>
            </a:r>
            <a:r>
              <a:rPr lang="en-US" dirty="0"/>
              <a:t>`</a:t>
            </a:r>
          </a:p>
          <a:p>
            <a:endParaRPr lang="en-US" dirty="0"/>
          </a:p>
          <a:p>
            <a:r>
              <a:rPr lang="en-US" dirty="0"/>
              <a:t>&gt; :key: They are returned from Service Method calls</a:t>
            </a:r>
          </a:p>
        </p:txBody>
      </p:sp>
      <p:sp>
        <p:nvSpPr>
          <p:cNvPr id="4" name="Slide Number Placeholder 3"/>
          <p:cNvSpPr>
            <a:spLocks noGrp="1"/>
          </p:cNvSpPr>
          <p:nvPr>
            <p:ph type="sldNum" sz="quarter" idx="5"/>
          </p:nvPr>
        </p:nvSpPr>
        <p:spPr/>
        <p:txBody>
          <a:bodyPr/>
          <a:lstStyle/>
          <a:p>
            <a:fld id="{9FCDE62B-761C-4E92-B838-D0B7824FC679}" type="slidenum">
              <a:rPr lang="en-US" smtClean="0"/>
              <a:t>13</a:t>
            </a:fld>
            <a:endParaRPr lang="en-US"/>
          </a:p>
        </p:txBody>
      </p:sp>
    </p:spTree>
    <p:extLst>
      <p:ext uri="{BB962C8B-B14F-4D97-AF65-F5344CB8AC3E}">
        <p14:creationId xmlns:p14="http://schemas.microsoft.com/office/powerpoint/2010/main" val="130785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10046-25EE-ECBA-F886-4E1981531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95A1C-991C-3554-EC1A-8ADED9B105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A8416-02B9-8E24-3634-2D0B0990D0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C9E9FD-66E9-D67C-CC0C-31C74705633F}"/>
              </a:ext>
            </a:extLst>
          </p:cNvPr>
          <p:cNvSpPr>
            <a:spLocks noGrp="1"/>
          </p:cNvSpPr>
          <p:nvPr>
            <p:ph type="sldNum" sz="quarter" idx="5"/>
          </p:nvPr>
        </p:nvSpPr>
        <p:spPr/>
        <p:txBody>
          <a:bodyPr/>
          <a:lstStyle/>
          <a:p>
            <a:fld id="{5FF00234-8E3A-4409-B373-7D8B5C810BAD}" type="slidenum">
              <a:rPr lang="en-US" smtClean="0"/>
              <a:t>17</a:t>
            </a:fld>
            <a:endParaRPr lang="en-US"/>
          </a:p>
        </p:txBody>
      </p:sp>
    </p:spTree>
    <p:extLst>
      <p:ext uri="{BB962C8B-B14F-4D97-AF65-F5344CB8AC3E}">
        <p14:creationId xmlns:p14="http://schemas.microsoft.com/office/powerpoint/2010/main" val="397533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C25A2-EDD7-2C5E-8DC0-034E954B4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54F195-73CF-0984-03F5-0789C3F12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48BEA9-8E67-54B0-8485-71D5D59F0A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174668-5CF6-D01F-3833-B769265E3C40}"/>
              </a:ext>
            </a:extLst>
          </p:cNvPr>
          <p:cNvSpPr>
            <a:spLocks noGrp="1"/>
          </p:cNvSpPr>
          <p:nvPr>
            <p:ph type="sldNum" sz="quarter" idx="5"/>
          </p:nvPr>
        </p:nvSpPr>
        <p:spPr/>
        <p:txBody>
          <a:bodyPr/>
          <a:lstStyle/>
          <a:p>
            <a:fld id="{5FF00234-8E3A-4409-B373-7D8B5C810BAD}" type="slidenum">
              <a:rPr lang="en-US" smtClean="0"/>
              <a:t>18</a:t>
            </a:fld>
            <a:endParaRPr lang="en-US"/>
          </a:p>
        </p:txBody>
      </p:sp>
    </p:spTree>
    <p:extLst>
      <p:ext uri="{BB962C8B-B14F-4D97-AF65-F5344CB8AC3E}">
        <p14:creationId xmlns:p14="http://schemas.microsoft.com/office/powerpoint/2010/main" val="2175546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19A-B1F3-F00B-E36E-6F7F463AA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D584E-280B-0D74-8118-95125DB47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B76E4-1361-E1FE-EA55-0FF132D8340B}"/>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5" name="Footer Placeholder 4">
            <a:extLst>
              <a:ext uri="{FF2B5EF4-FFF2-40B4-BE49-F238E27FC236}">
                <a16:creationId xmlns:a16="http://schemas.microsoft.com/office/drawing/2014/main" id="{9AD1B438-2E5B-7B9C-88EF-4C6AEC21A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B24E-9C4F-B79D-7DEA-DDD0796871BA}"/>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8449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730C-4717-0319-47AA-61DD55A3D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ACD6-C5D4-BC4C-CB9E-E3F4798D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83BD-6900-D6BB-47BA-ECF738366B77}"/>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5" name="Footer Placeholder 4">
            <a:extLst>
              <a:ext uri="{FF2B5EF4-FFF2-40B4-BE49-F238E27FC236}">
                <a16:creationId xmlns:a16="http://schemas.microsoft.com/office/drawing/2014/main" id="{19CE402F-60F2-BD01-4918-BA25E83D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742B-3E6E-2419-C9F8-34A65FEE0A9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5507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30BB3-9330-F0E6-72DD-7F4289E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464B3-5697-73A2-E30F-D510565C6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37DDC-4BAA-869B-5FA7-304915EB34F4}"/>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5" name="Footer Placeholder 4">
            <a:extLst>
              <a:ext uri="{FF2B5EF4-FFF2-40B4-BE49-F238E27FC236}">
                <a16:creationId xmlns:a16="http://schemas.microsoft.com/office/drawing/2014/main" id="{D2B0DFBE-775B-5E7A-59B4-D4ADD7F1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6D97-E607-420C-B0A4-1CC355893451}"/>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1642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D3E-E1CE-0645-D8EC-AC4B3D6B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89115-8065-D23E-DA2F-1D04F6366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B110-2340-EF40-5E06-A43EF65FEB37}"/>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5" name="Footer Placeholder 4">
            <a:extLst>
              <a:ext uri="{FF2B5EF4-FFF2-40B4-BE49-F238E27FC236}">
                <a16:creationId xmlns:a16="http://schemas.microsoft.com/office/drawing/2014/main" id="{1F54ED91-537E-CF4C-8918-6CEFC4058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66E0-897D-5DBE-3DD1-717D060DC54F}"/>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1650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D21-1661-60F2-9FA2-F69432387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762C3-E889-1B76-D073-77359621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85A0-5E4D-8C66-B29A-2723C33E42A2}"/>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5" name="Footer Placeholder 4">
            <a:extLst>
              <a:ext uri="{FF2B5EF4-FFF2-40B4-BE49-F238E27FC236}">
                <a16:creationId xmlns:a16="http://schemas.microsoft.com/office/drawing/2014/main" id="{BC9778B9-5572-0F96-99B4-3AA7F73CF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710B4-5242-C8DC-9896-646F31A1E90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56686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218-C27A-3971-C917-F7EF1CF9C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79333-B4AA-CB98-1098-42D6BD92E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BB0A9-C6FC-ECA4-B20B-A8221FB7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4340C-8DA1-D403-9259-BD7F7BAA816C}"/>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6" name="Footer Placeholder 5">
            <a:extLst>
              <a:ext uri="{FF2B5EF4-FFF2-40B4-BE49-F238E27FC236}">
                <a16:creationId xmlns:a16="http://schemas.microsoft.com/office/drawing/2014/main" id="{6F56761E-51EE-2E0A-C347-3D53C231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AF55-84E7-D4E9-7B61-6D40BEE6C0D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79270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ED5-6B12-2DF1-D6A2-B5F35D0D2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AB37-3DA0-A299-DD2C-1B8F0316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0AB1-DAA1-D7A6-6F9E-F78E70EF7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6BB08-B130-FC17-B1EF-21407C39B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EC0D-A643-9EA8-D891-24CEC8B1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3EC72-3476-FD49-F4DE-3D13EAFB26EB}"/>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8" name="Footer Placeholder 7">
            <a:extLst>
              <a:ext uri="{FF2B5EF4-FFF2-40B4-BE49-F238E27FC236}">
                <a16:creationId xmlns:a16="http://schemas.microsoft.com/office/drawing/2014/main" id="{BA33B018-AAB5-EAB6-C60D-5D6DCBA2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2F258-88EF-3495-79C6-7985B8AD881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68506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BE7-A30F-ADFF-EEA2-4767FD0E1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14D9-0B5A-C4C3-6F2D-9BDA20E6A820}"/>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4" name="Footer Placeholder 3">
            <a:extLst>
              <a:ext uri="{FF2B5EF4-FFF2-40B4-BE49-F238E27FC236}">
                <a16:creationId xmlns:a16="http://schemas.microsoft.com/office/drawing/2014/main" id="{33884465-B784-E024-DE26-5BD15FF6C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D664E-28BF-7087-AE1C-54E5DCDAD9F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0764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A670-F822-F4CC-3A6F-76878FA3F072}"/>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3" name="Footer Placeholder 2">
            <a:extLst>
              <a:ext uri="{FF2B5EF4-FFF2-40B4-BE49-F238E27FC236}">
                <a16:creationId xmlns:a16="http://schemas.microsoft.com/office/drawing/2014/main" id="{C51927E0-A357-DE9C-B048-CB5E909D2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E56A3-21A7-F23C-F017-94B6C9D75F55}"/>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64101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001C-2C15-DB5D-B01D-8494B7F88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5854-E890-29DA-C734-DF5A7126A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4557F-D0E6-0DD6-FDF4-7DB20C6B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7120-AF95-7EC5-7A5A-3FB33529FD75}"/>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6" name="Footer Placeholder 5">
            <a:extLst>
              <a:ext uri="{FF2B5EF4-FFF2-40B4-BE49-F238E27FC236}">
                <a16:creationId xmlns:a16="http://schemas.microsoft.com/office/drawing/2014/main" id="{4544973C-14B2-C45F-CE8C-B412DAAC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DBA6-498F-9641-E984-4ADBD8D5623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49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0A2-3C65-0F01-DFC4-F7CDE125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65336-ED74-58BD-AD5B-2D57CAF93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68B59-00A5-E8AF-7590-4F18237C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25DE3-0B51-8758-93C8-7C46D54468BF}"/>
              </a:ext>
            </a:extLst>
          </p:cNvPr>
          <p:cNvSpPr>
            <a:spLocks noGrp="1"/>
          </p:cNvSpPr>
          <p:nvPr>
            <p:ph type="dt" sz="half" idx="10"/>
          </p:nvPr>
        </p:nvSpPr>
        <p:spPr/>
        <p:txBody>
          <a:bodyPr/>
          <a:lstStyle/>
          <a:p>
            <a:fld id="{9D8EC168-E923-4396-B7AF-B69061E57BDF}" type="datetimeFigureOut">
              <a:rPr lang="en-US" smtClean="0"/>
              <a:t>2/15/2024</a:t>
            </a:fld>
            <a:endParaRPr lang="en-US"/>
          </a:p>
        </p:txBody>
      </p:sp>
      <p:sp>
        <p:nvSpPr>
          <p:cNvPr id="6" name="Footer Placeholder 5">
            <a:extLst>
              <a:ext uri="{FF2B5EF4-FFF2-40B4-BE49-F238E27FC236}">
                <a16:creationId xmlns:a16="http://schemas.microsoft.com/office/drawing/2014/main" id="{AED4F2F3-78D8-D2E0-D1BB-E637A149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EF32-8C50-4CDE-5192-AA07E54E307C}"/>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9108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4565C-9BDA-0C77-A9BA-625EC5F7A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99D2-8C12-FFD1-804E-142C5E93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D673-082C-3EA0-84E0-0B7CB3542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EC168-E923-4396-B7AF-B69061E57BDF}" type="datetimeFigureOut">
              <a:rPr lang="en-US" smtClean="0"/>
              <a:t>2/15/2024</a:t>
            </a:fld>
            <a:endParaRPr lang="en-US"/>
          </a:p>
        </p:txBody>
      </p:sp>
      <p:sp>
        <p:nvSpPr>
          <p:cNvPr id="5" name="Footer Placeholder 4">
            <a:extLst>
              <a:ext uri="{FF2B5EF4-FFF2-40B4-BE49-F238E27FC236}">
                <a16:creationId xmlns:a16="http://schemas.microsoft.com/office/drawing/2014/main" id="{0C06F722-B2E7-AA1E-F4E8-951AF5F0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C2C1C-676F-BF04-EC59-C0688BAA5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8774-C3F2-457C-B1A5-C0AB382BAAA9}" type="slidenum">
              <a:rPr lang="en-US" smtClean="0"/>
              <a:t>‹#›</a:t>
            </a:fld>
            <a:endParaRPr lang="en-US"/>
          </a:p>
        </p:txBody>
      </p:sp>
    </p:spTree>
    <p:extLst>
      <p:ext uri="{BB962C8B-B14F-4D97-AF65-F5344CB8AC3E}">
        <p14:creationId xmlns:p14="http://schemas.microsoft.com/office/powerpoint/2010/main" val="320186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ka.ms/hacktogether/fabric-ai/register" TargetMode="External"/><Relationship Id="rId2" Type="http://schemas.openxmlformats.org/officeDocument/2006/relationships/hyperlink" Target="https://aka.ms/fabricaihack" TargetMode="External"/><Relationship Id="rId1" Type="http://schemas.openxmlformats.org/officeDocument/2006/relationships/slideLayout" Target="../slideLayouts/slideLayout2.xml"/><Relationship Id="rId5" Type="http://schemas.openxmlformats.org/officeDocument/2006/relationships/hyperlink" Target="https://ideas.fabric.microsoft.com/" TargetMode="External"/><Relationship Id="rId4" Type="http://schemas.openxmlformats.org/officeDocument/2006/relationships/hyperlink" Target="https://aka.ms/fabric-ai/subm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reflyAdventur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FireflyAdventur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www.firefly-adventures.com/" TargetMode="External"/><Relationship Id="rId4" Type="http://schemas.openxmlformats.org/officeDocument/2006/relationships/hyperlink" Target="https://github.com/FireflyAdventur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ravindpcoder/obesity-or-cvd-risk-classifyregressorcluster"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hyperlink" Target="mailto:thane.@storybook.network" TargetMode="External"/><Relationship Id="rId3" Type="http://schemas.openxmlformats.org/officeDocument/2006/relationships/hyperlink" Target="mailto:luca@chitayat.dev" TargetMode="External"/><Relationship Id="rId7" Type="http://schemas.openxmlformats.org/officeDocument/2006/relationships/hyperlink" Target="mailto:davrans@oregonstate.edu" TargetMode="External"/><Relationship Id="rId2" Type="http://schemas.openxmlformats.org/officeDocument/2006/relationships/hyperlink" Target="mailto:william@storybook.network" TargetMode="External"/><Relationship Id="rId1" Type="http://schemas.openxmlformats.org/officeDocument/2006/relationships/slideLayout" Target="../slideLayouts/slideLayout2.xml"/><Relationship Id="rId6" Type="http://schemas.openxmlformats.org/officeDocument/2006/relationships/hyperlink" Target="mailto:sandavrancomputerscience@gmail.com" TargetMode="External"/><Relationship Id="rId5" Type="http://schemas.openxmlformats.org/officeDocument/2006/relationships/hyperlink" Target="mailto:thane@storybook.network" TargetMode="External"/><Relationship Id="rId4" Type="http://schemas.openxmlformats.org/officeDocument/2006/relationships/hyperlink" Target="mailto:d.miranda@m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8C313-A4B7-87CB-157A-C44C3E40A1A2}"/>
              </a:ext>
            </a:extLst>
          </p:cNvPr>
          <p:cNvSpPr>
            <a:spLocks noGrp="1"/>
          </p:cNvSpPr>
          <p:nvPr>
            <p:ph type="ctrTitle"/>
          </p:nvPr>
        </p:nvSpPr>
        <p:spPr>
          <a:xfrm>
            <a:off x="1524000" y="4792441"/>
            <a:ext cx="9144000" cy="928412"/>
          </a:xfrm>
        </p:spPr>
        <p:txBody>
          <a:bodyPr>
            <a:normAutofit/>
          </a:bodyPr>
          <a:lstStyle/>
          <a:p>
            <a:r>
              <a:rPr lang="en-US" dirty="0" err="1"/>
              <a:t>Kagglizer</a:t>
            </a:r>
            <a:endParaRPr lang="en-US" dirty="0"/>
          </a:p>
        </p:txBody>
      </p:sp>
      <p:sp>
        <p:nvSpPr>
          <p:cNvPr id="5" name="Subtitle 4">
            <a:extLst>
              <a:ext uri="{FF2B5EF4-FFF2-40B4-BE49-F238E27FC236}">
                <a16:creationId xmlns:a16="http://schemas.microsoft.com/office/drawing/2014/main" id="{7254316D-AC14-C1AA-48DD-51C8FECA32E5}"/>
              </a:ext>
            </a:extLst>
          </p:cNvPr>
          <p:cNvSpPr>
            <a:spLocks noGrp="1"/>
          </p:cNvSpPr>
          <p:nvPr>
            <p:ph type="subTitle" idx="1"/>
          </p:nvPr>
        </p:nvSpPr>
        <p:spPr>
          <a:xfrm>
            <a:off x="1783306" y="5720853"/>
            <a:ext cx="9144000" cy="1655762"/>
          </a:xfrm>
        </p:spPr>
        <p:txBody>
          <a:bodyPr>
            <a:normAutofit/>
          </a:bodyPr>
          <a:lstStyle/>
          <a:p>
            <a:r>
              <a:rPr lang="en-US" sz="2800" dirty="0"/>
              <a:t>A Data Science Tool with AI Assistant</a:t>
            </a:r>
          </a:p>
          <a:p>
            <a:r>
              <a:rPr lang="en-US" sz="2800" dirty="0"/>
              <a:t>ICW with Microsoft Global AI Hack 15 FEB – 4 MAR 2024</a:t>
            </a:r>
          </a:p>
        </p:txBody>
      </p:sp>
      <p:pic>
        <p:nvPicPr>
          <p:cNvPr id="7" name="Picture 6" descr="A logo of a brain&#10;&#10;Description automatically generated">
            <a:extLst>
              <a:ext uri="{FF2B5EF4-FFF2-40B4-BE49-F238E27FC236}">
                <a16:creationId xmlns:a16="http://schemas.microsoft.com/office/drawing/2014/main" id="{29719805-D6B4-78B8-2502-C7F03AD1D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123" y="0"/>
            <a:ext cx="5036024" cy="4793650"/>
          </a:xfrm>
          <a:prstGeom prst="rect">
            <a:avLst/>
          </a:prstGeom>
        </p:spPr>
      </p:pic>
    </p:spTree>
    <p:extLst>
      <p:ext uri="{BB962C8B-B14F-4D97-AF65-F5344CB8AC3E}">
        <p14:creationId xmlns:p14="http://schemas.microsoft.com/office/powerpoint/2010/main" val="373273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31244-AA30-94CA-7077-7EF4BF101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1C6F1D-8846-CF4E-49BD-9933CD14C32D}"/>
              </a:ext>
            </a:extLst>
          </p:cNvPr>
          <p:cNvSpPr>
            <a:spLocks noGrp="1"/>
          </p:cNvSpPr>
          <p:nvPr>
            <p:ph type="title"/>
          </p:nvPr>
        </p:nvSpPr>
        <p:spPr>
          <a:xfrm>
            <a:off x="838200" y="-72197"/>
            <a:ext cx="10515600" cy="658605"/>
          </a:xfrm>
        </p:spPr>
        <p:txBody>
          <a:bodyPr>
            <a:normAutofit fontScale="90000"/>
          </a:bodyPr>
          <a:lstStyle/>
          <a:p>
            <a:r>
              <a:rPr lang="en-US" dirty="0"/>
              <a:t>Primary Team</a:t>
            </a:r>
          </a:p>
        </p:txBody>
      </p:sp>
      <p:sp>
        <p:nvSpPr>
          <p:cNvPr id="3" name="Content Placeholder 2">
            <a:extLst>
              <a:ext uri="{FF2B5EF4-FFF2-40B4-BE49-F238E27FC236}">
                <a16:creationId xmlns:a16="http://schemas.microsoft.com/office/drawing/2014/main" id="{A7B51BD5-5C22-19F0-2740-937D79590BD5}"/>
              </a:ext>
            </a:extLst>
          </p:cNvPr>
          <p:cNvSpPr>
            <a:spLocks noGrp="1"/>
          </p:cNvSpPr>
          <p:nvPr>
            <p:ph idx="1"/>
          </p:nvPr>
        </p:nvSpPr>
        <p:spPr>
          <a:xfrm>
            <a:off x="838200" y="685797"/>
            <a:ext cx="10515600" cy="6172203"/>
          </a:xfrm>
        </p:spPr>
        <p:txBody>
          <a:bodyPr>
            <a:normAutofit fontScale="55000" lnSpcReduction="20000"/>
          </a:bodyPr>
          <a:lstStyle/>
          <a:p>
            <a:r>
              <a:rPr lang="en-US" b="0" i="0" dirty="0">
                <a:solidFill>
                  <a:srgbClr val="424242"/>
                </a:solidFill>
                <a:effectLst/>
                <a:latin typeface="Segoe UI" panose="020B0502040204020203" pitchFamily="34" charset="0"/>
              </a:rPr>
              <a:t>TEAM SIZE</a:t>
            </a:r>
          </a:p>
          <a:p>
            <a:pPr lvl="1"/>
            <a:r>
              <a:rPr lang="en-US" b="0" i="0" dirty="0">
                <a:solidFill>
                  <a:srgbClr val="424242"/>
                </a:solidFill>
                <a:effectLst/>
                <a:latin typeface="Segoe UI" panose="020B0502040204020203" pitchFamily="34" charset="0"/>
              </a:rPr>
              <a:t>Max 3.   Team comprised of one (1) Team Leader and two (2) additional Team Members. </a:t>
            </a:r>
          </a:p>
          <a:p>
            <a:pPr lvl="1"/>
            <a:r>
              <a:rPr lang="en-US" b="0" i="0" dirty="0">
                <a:solidFill>
                  <a:srgbClr val="424242"/>
                </a:solidFill>
                <a:effectLst/>
                <a:latin typeface="Segoe UI" panose="020B0502040204020203" pitchFamily="34" charset="0"/>
              </a:rPr>
              <a:t>There is a maximum of three (3) people per team – one (1) Team Leader and two (2) Team Members.</a:t>
            </a:r>
          </a:p>
          <a:p>
            <a:r>
              <a:rPr lang="en-US" b="0" i="0" dirty="0">
                <a:solidFill>
                  <a:srgbClr val="424242"/>
                </a:solidFill>
                <a:effectLst/>
                <a:latin typeface="Segoe UI" panose="020B0502040204020203" pitchFamily="34" charset="0"/>
              </a:rPr>
              <a:t>ENTRY PERIOD</a:t>
            </a:r>
          </a:p>
          <a:p>
            <a:pPr lvl="1"/>
            <a:r>
              <a:rPr lang="en-US" b="0" i="0" dirty="0">
                <a:solidFill>
                  <a:srgbClr val="424242"/>
                </a:solidFill>
                <a:effectLst/>
                <a:latin typeface="Segoe UI" panose="020B0502040204020203" pitchFamily="34" charset="0"/>
              </a:rPr>
              <a:t>The Contest starts at 12:00 a.m. Pacific Time (PT) on February 15, 2024, and ends at 11:59 p.m. PT on March 3, 2024 (“Entry Period”). </a:t>
            </a:r>
          </a:p>
          <a:p>
            <a:pPr lvl="1"/>
            <a:endParaRPr lang="en-US" dirty="0">
              <a:solidFill>
                <a:srgbClr val="424242"/>
              </a:solidFill>
              <a:latin typeface="Segoe UI" panose="020B0502040204020203" pitchFamily="34" charset="0"/>
            </a:endParaRPr>
          </a:p>
          <a:p>
            <a:r>
              <a:rPr lang="en-US" b="0" i="0" dirty="0">
                <a:solidFill>
                  <a:srgbClr val="424242"/>
                </a:solidFill>
                <a:effectLst/>
                <a:latin typeface="Segoe UI" panose="020B0502040204020203" pitchFamily="34" charset="0"/>
              </a:rPr>
              <a:t>SUBMISSION / ENTRY</a:t>
            </a:r>
          </a:p>
          <a:p>
            <a:pPr lvl="1"/>
            <a:r>
              <a:rPr lang="en-US" b="1" i="0" dirty="0">
                <a:solidFill>
                  <a:srgbClr val="424242"/>
                </a:solidFill>
                <a:effectLst/>
                <a:latin typeface="Segoe UI" panose="020B0502040204020203" pitchFamily="34" charset="0"/>
              </a:rPr>
              <a:t>NAMES = </a:t>
            </a:r>
            <a:r>
              <a:rPr lang="en-US" b="0" i="0" dirty="0">
                <a:solidFill>
                  <a:srgbClr val="424242"/>
                </a:solidFill>
                <a:effectLst/>
                <a:latin typeface="Segoe UI" panose="020B0502040204020203" pitchFamily="34" charset="0"/>
              </a:rPr>
              <a:t>Visit the contest repo at </a:t>
            </a:r>
            <a:r>
              <a:rPr lang="en-US" b="0" i="0" dirty="0">
                <a:solidFill>
                  <a:srgbClr val="424242"/>
                </a:solidFill>
                <a:effectLst/>
                <a:latin typeface="Segoe UI" panose="020B0502040204020203" pitchFamily="34" charset="0"/>
                <a:hlinkClick r:id="rId2"/>
              </a:rPr>
              <a:t>https://aka.ms/fabricaihack</a:t>
            </a:r>
            <a:r>
              <a:rPr lang="en-US" b="0" i="0" dirty="0">
                <a:solidFill>
                  <a:srgbClr val="424242"/>
                </a:solidFill>
                <a:effectLst/>
                <a:latin typeface="Segoe UI" panose="020B0502040204020203" pitchFamily="34" charset="0"/>
              </a:rPr>
              <a:t> and register yourself or your team to participate in the Microsoft Fabric Global AI </a:t>
            </a:r>
            <a:r>
              <a:rPr lang="en-US" b="0" i="0" dirty="0" err="1">
                <a:solidFill>
                  <a:srgbClr val="424242"/>
                </a:solidFill>
                <a:effectLst/>
                <a:latin typeface="Segoe UI" panose="020B0502040204020203" pitchFamily="34" charset="0"/>
              </a:rPr>
              <a:t>HackTogether</a:t>
            </a:r>
            <a:r>
              <a:rPr lang="en-US" b="0" i="0" dirty="0">
                <a:solidFill>
                  <a:srgbClr val="424242"/>
                </a:solidFill>
                <a:effectLst/>
                <a:latin typeface="Segoe UI" panose="020B0502040204020203" pitchFamily="34" charset="0"/>
              </a:rPr>
              <a:t> event by completing this registration form: </a:t>
            </a:r>
            <a:r>
              <a:rPr lang="en-US" b="0" i="0" dirty="0">
                <a:solidFill>
                  <a:srgbClr val="424242"/>
                </a:solidFill>
                <a:effectLst/>
                <a:latin typeface="Segoe UI" panose="020B0502040204020203" pitchFamily="34" charset="0"/>
                <a:hlinkClick r:id="rId3"/>
              </a:rPr>
              <a:t>https://aka.ms/hacktogether/fabric-ai/register</a:t>
            </a:r>
            <a:endParaRPr lang="en-US" b="0" i="0" dirty="0">
              <a:solidFill>
                <a:srgbClr val="424242"/>
              </a:solidFill>
              <a:effectLst/>
              <a:latin typeface="Segoe UI" panose="020B0502040204020203" pitchFamily="34" charset="0"/>
            </a:endParaRPr>
          </a:p>
          <a:p>
            <a:pPr lvl="1"/>
            <a:endParaRPr lang="en-US" b="0"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SOLUTION = </a:t>
            </a:r>
            <a:r>
              <a:rPr lang="en-US" b="0" i="0" dirty="0">
                <a:solidFill>
                  <a:srgbClr val="424242"/>
                </a:solidFill>
                <a:effectLst/>
                <a:latin typeface="Segoe UI" panose="020B0502040204020203" pitchFamily="34" charset="0"/>
              </a:rPr>
              <a:t>Create a solution that </a:t>
            </a:r>
            <a:r>
              <a:rPr lang="en-US" b="1" i="0" u="sng" dirty="0">
                <a:solidFill>
                  <a:srgbClr val="424242"/>
                </a:solidFill>
                <a:effectLst/>
                <a:latin typeface="Segoe UI" panose="020B0502040204020203" pitchFamily="34" charset="0"/>
              </a:rPr>
              <a:t>utilizes AI in combination with Microsoft Fabric Features</a:t>
            </a:r>
          </a:p>
          <a:p>
            <a:pPr lvl="1"/>
            <a:endParaRPr lang="en-US" b="1"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STEPS OF SOLUTION = </a:t>
            </a:r>
            <a:r>
              <a:rPr lang="en-US" b="0" i="0" dirty="0">
                <a:solidFill>
                  <a:srgbClr val="424242"/>
                </a:solidFill>
                <a:effectLst/>
                <a:latin typeface="Segoe UI" panose="020B0502040204020203" pitchFamily="34" charset="0"/>
              </a:rPr>
              <a:t>Document the solution by posting steps to reproduce along with an explanation of the solution in an open-source repository on GitHub</a:t>
            </a:r>
          </a:p>
          <a:p>
            <a:pPr lvl="1"/>
            <a:endParaRPr lang="en-US" b="1"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VIDEO = </a:t>
            </a:r>
            <a:r>
              <a:rPr lang="en-US" b="0" i="0" dirty="0">
                <a:solidFill>
                  <a:srgbClr val="424242"/>
                </a:solidFill>
                <a:effectLst/>
                <a:latin typeface="Segoe UI" panose="020B0502040204020203" pitchFamily="34" charset="0"/>
              </a:rPr>
              <a:t>Record a video demonstration of your solution</a:t>
            </a:r>
          </a:p>
          <a:p>
            <a:pPr lvl="1"/>
            <a:endParaRPr lang="en-US" b="1" dirty="0">
              <a:solidFill>
                <a:srgbClr val="424242"/>
              </a:solidFill>
              <a:latin typeface="Segoe UI" panose="020B0502040204020203" pitchFamily="34" charset="0"/>
            </a:endParaRPr>
          </a:p>
          <a:p>
            <a:pPr lvl="1"/>
            <a:r>
              <a:rPr lang="en-US" b="1" dirty="0">
                <a:solidFill>
                  <a:srgbClr val="424242"/>
                </a:solidFill>
                <a:latin typeface="Segoe UI" panose="020B0502040204020203" pitchFamily="34" charset="0"/>
              </a:rPr>
              <a:t>POSTED VIDEO &amp; GITHUB =</a:t>
            </a:r>
            <a:r>
              <a:rPr lang="en-US" dirty="0">
                <a:solidFill>
                  <a:srgbClr val="424242"/>
                </a:solidFill>
                <a:latin typeface="Segoe UI" panose="020B0502040204020203" pitchFamily="34" charset="0"/>
              </a:rPr>
              <a:t> </a:t>
            </a:r>
            <a:r>
              <a:rPr lang="en-US" b="0" i="0" dirty="0">
                <a:solidFill>
                  <a:srgbClr val="424242"/>
                </a:solidFill>
                <a:effectLst/>
                <a:latin typeface="Segoe UI" panose="020B0502040204020203" pitchFamily="34" charset="0"/>
              </a:rPr>
              <a:t>Complete the project submission process which will require a web link to your project's GitHub repo and a web link to the recorded video demonstration of your project by using the provided content submission template located at </a:t>
            </a:r>
            <a:r>
              <a:rPr lang="en-US" b="0" i="0" dirty="0">
                <a:solidFill>
                  <a:srgbClr val="424242"/>
                </a:solidFill>
                <a:effectLst/>
                <a:latin typeface="Segoe UI" panose="020B0502040204020203" pitchFamily="34" charset="0"/>
                <a:hlinkClick r:id="rId4"/>
              </a:rPr>
              <a:t>https://aka.ms/fabric-ai/submit</a:t>
            </a:r>
            <a:endParaRPr lang="en-US" b="0" i="0" dirty="0">
              <a:solidFill>
                <a:srgbClr val="424242"/>
              </a:solidFill>
              <a:effectLst/>
              <a:latin typeface="Segoe UI" panose="020B0502040204020203" pitchFamily="34" charset="0"/>
            </a:endParaRPr>
          </a:p>
          <a:p>
            <a:pPr lvl="1"/>
            <a:endParaRPr lang="en-US" b="1"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SUBMIT =</a:t>
            </a:r>
            <a:r>
              <a:rPr lang="en-US" b="0" i="0" dirty="0">
                <a:solidFill>
                  <a:srgbClr val="424242"/>
                </a:solidFill>
                <a:effectLst/>
                <a:latin typeface="Segoe UI" panose="020B0502040204020203" pitchFamily="34" charset="0"/>
              </a:rPr>
              <a:t> To submit an entry, visit the Contest website at </a:t>
            </a:r>
            <a:r>
              <a:rPr lang="en-US" b="0" i="0" dirty="0">
                <a:solidFill>
                  <a:srgbClr val="424242"/>
                </a:solidFill>
                <a:effectLst/>
                <a:latin typeface="Segoe UI" panose="020B0502040204020203" pitchFamily="34" charset="0"/>
                <a:hlinkClick r:id="rId5"/>
              </a:rPr>
              <a:t>https://ideas.fabric.microsoft.com/</a:t>
            </a:r>
            <a:r>
              <a:rPr lang="en-US" b="0" i="0" dirty="0">
                <a:solidFill>
                  <a:srgbClr val="424242"/>
                </a:solidFill>
                <a:effectLst/>
                <a:latin typeface="Segoe UI" panose="020B0502040204020203" pitchFamily="34" charset="0"/>
              </a:rPr>
              <a:t> and follow the instructions to register and submit your entry.</a:t>
            </a:r>
          </a:p>
          <a:p>
            <a:pPr lvl="1"/>
            <a:r>
              <a:rPr lang="en-US" b="0" i="0" dirty="0">
                <a:solidFill>
                  <a:srgbClr val="424242"/>
                </a:solidFill>
                <a:effectLst/>
                <a:latin typeface="Segoe UI" panose="020B0502040204020203" pitchFamily="34" charset="0"/>
              </a:rPr>
              <a:t>The entry limit is one (1) per person/Team overall. Any attempt by you to obtain more than the stated number of entries by using multiple/different accounts, email addresses, identities, registrations, logins, or any other methods will void your entries and you may be disqualified. Use of any automated system to participate is prohibited. Team Leaders may only provide individual Team Member’s personal data to Microsoft in accordance with Section 13 (Privacy) below. </a:t>
            </a:r>
            <a:endParaRPr lang="en-US" dirty="0"/>
          </a:p>
        </p:txBody>
      </p:sp>
      <p:sp>
        <p:nvSpPr>
          <p:cNvPr id="4" name="Rectangle 3">
            <a:extLst>
              <a:ext uri="{FF2B5EF4-FFF2-40B4-BE49-F238E27FC236}">
                <a16:creationId xmlns:a16="http://schemas.microsoft.com/office/drawing/2014/main" id="{9214AEB3-CF32-63DF-05F3-1ECD8A92B01E}"/>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Hackathon Rules</a:t>
            </a:r>
          </a:p>
        </p:txBody>
      </p:sp>
    </p:spTree>
    <p:extLst>
      <p:ext uri="{BB962C8B-B14F-4D97-AF65-F5344CB8AC3E}">
        <p14:creationId xmlns:p14="http://schemas.microsoft.com/office/powerpoint/2010/main" val="67554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99FED-C0CF-2404-3A1F-5CB56356AC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F0371-65D1-15D8-3174-4AE31D001E73}"/>
              </a:ext>
            </a:extLst>
          </p:cNvPr>
          <p:cNvSpPr>
            <a:spLocks noGrp="1"/>
          </p:cNvSpPr>
          <p:nvPr>
            <p:ph idx="1"/>
          </p:nvPr>
        </p:nvSpPr>
        <p:spPr>
          <a:xfrm>
            <a:off x="500270" y="639464"/>
            <a:ext cx="10515600" cy="4351338"/>
          </a:xfrm>
        </p:spPr>
        <p:txBody>
          <a:bodyPr>
            <a:noAutofit/>
          </a:bodyPr>
          <a:lstStyle/>
          <a:p>
            <a:pPr marL="0" indent="0">
              <a:lnSpc>
                <a:spcPct val="100000"/>
              </a:lnSpc>
              <a:spcBef>
                <a:spcPts val="0"/>
              </a:spcBef>
              <a:buNone/>
            </a:pPr>
            <a:r>
              <a:rPr lang="en-US" sz="1400" b="0" i="0" dirty="0">
                <a:solidFill>
                  <a:srgbClr val="424242"/>
                </a:solidFill>
                <a:effectLst/>
                <a:latin typeface="Segoe UI" panose="020B0502040204020203" pitchFamily="34" charset="0"/>
              </a:rPr>
              <a:t>ELIGIBLE ENTRY</a:t>
            </a:r>
          </a:p>
          <a:p>
            <a:pPr>
              <a:lnSpc>
                <a:spcPct val="100000"/>
              </a:lnSpc>
              <a:spcBef>
                <a:spcPts val="0"/>
              </a:spcBef>
            </a:pPr>
            <a:r>
              <a:rPr lang="en-US" sz="1400" b="1" i="0" dirty="0">
                <a:solidFill>
                  <a:srgbClr val="424242"/>
                </a:solidFill>
                <a:effectLst/>
                <a:latin typeface="Segoe UI" panose="020B0502040204020203" pitchFamily="34" charset="0"/>
              </a:rPr>
              <a:t> </a:t>
            </a:r>
            <a:r>
              <a:rPr lang="en-US" sz="1400" b="0" i="0" dirty="0">
                <a:solidFill>
                  <a:srgbClr val="424242"/>
                </a:solidFill>
                <a:effectLst/>
                <a:latin typeface="Segoe UI" panose="020B0502040204020203" pitchFamily="34" charset="0"/>
              </a:rPr>
              <a:t>To be eligible, an entry must meet the following content/technical requirements:</a:t>
            </a:r>
            <a:br>
              <a:rPr lang="en-US" sz="1400" dirty="0"/>
            </a:br>
            <a:r>
              <a:rPr lang="en-US" sz="1400" b="0" i="0" dirty="0">
                <a:solidFill>
                  <a:srgbClr val="424242"/>
                </a:solidFill>
                <a:effectLst/>
                <a:latin typeface="Segoe UI" panose="020B0502040204020203" pitchFamily="34" charset="0"/>
              </a:rPr>
              <a:t>·         Your entry must be your own original work; </a:t>
            </a:r>
            <a:r>
              <a:rPr lang="en-US" sz="1400" b="1" i="0" dirty="0">
                <a:solidFill>
                  <a:srgbClr val="424242"/>
                </a:solidFill>
                <a:effectLst/>
                <a:latin typeface="Segoe UI" panose="020B0502040204020203" pitchFamily="34" charset="0"/>
              </a:rPr>
              <a:t>and</a:t>
            </a:r>
            <a:br>
              <a:rPr lang="en-US" sz="1400" dirty="0"/>
            </a:br>
            <a:r>
              <a:rPr lang="en-US" sz="1400" dirty="0"/>
              <a:t>	</a:t>
            </a:r>
            <a:r>
              <a:rPr lang="en-US" sz="1400" b="0" i="0" dirty="0">
                <a:solidFill>
                  <a:srgbClr val="424242"/>
                </a:solidFill>
                <a:effectLst/>
                <a:latin typeface="Segoe UI" panose="020B0502040204020203" pitchFamily="34" charset="0"/>
              </a:rPr>
              <a:t>o   </a:t>
            </a:r>
            <a:r>
              <a:rPr lang="en-US" sz="1400" b="0" i="1" dirty="0">
                <a:solidFill>
                  <a:srgbClr val="424242"/>
                </a:solidFill>
                <a:effectLst/>
                <a:latin typeface="Segoe UI" panose="020B0502040204020203" pitchFamily="34" charset="0"/>
              </a:rPr>
              <a:t>Please note the video portion of your entry must be solely the work of you or your Team, including but not limited to, the actual filming, editing, graphic design, etc. of the video.</a:t>
            </a:r>
            <a:br>
              <a:rPr lang="en-US" sz="1400" dirty="0"/>
            </a:br>
            <a:r>
              <a:rPr lang="en-US" sz="1400" b="0" i="0" dirty="0">
                <a:solidFill>
                  <a:srgbClr val="424242"/>
                </a:solidFill>
                <a:effectLst/>
                <a:latin typeface="Segoe UI" panose="020B0502040204020203" pitchFamily="34" charset="0"/>
              </a:rPr>
              <a:t>·         Your entry cannot have been selected as a winner in any other contest;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You must have obtained all consents, approvals, or licenses required for you to submit your entry;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To the extent that entry requires the submission of user-generated content such as software, photos, videos, music, artwork, essays, etc., entrants warrant that their entry is their original work, has not been copied from others without permission or apparent rights, and does not violate the privacy, intellectual property rights, or other rights of any other person or entity. You may include Microsoft trademarks, logos, and designs, for which Microsoft grants you a limited license to use for the sole purposes of submitting an entry into this Contest;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Your entry may NOT contain, as determined by us in our sole and absolute discretion, any content that is obscene or offensive, violent, defamatory, disparaging, or illegal, or that promotes alcohol, illegal drugs, tobacco or a particular political agenda, or that communicates messages that may reflect negatively on the goodwill of Microsoft;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The video portion of your entry must be </a:t>
            </a:r>
            <a:r>
              <a:rPr lang="en-US" sz="1400" b="1" i="0" u="sng" dirty="0">
                <a:solidFill>
                  <a:srgbClr val="424242"/>
                </a:solidFill>
                <a:effectLst/>
                <a:latin typeface="Segoe UI" panose="020B0502040204020203" pitchFamily="34" charset="0"/>
              </a:rPr>
              <a:t>no more than five (5) minutes in length</a:t>
            </a:r>
            <a:r>
              <a:rPr lang="en-US" sz="1400" b="0" i="0" dirty="0">
                <a:solidFill>
                  <a:srgbClr val="424242"/>
                </a:solidFill>
                <a:effectLst/>
                <a:latin typeface="Segoe UI" panose="020B0502040204020203" pitchFamily="34" charset="0"/>
              </a:rPr>
              <a: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The video portion of your entry must include the following content:</a:t>
            </a:r>
            <a:br>
              <a:rPr lang="en-US" sz="1400" dirty="0"/>
            </a:br>
            <a:r>
              <a:rPr lang="en-US" sz="1400" dirty="0"/>
              <a:t>	</a:t>
            </a:r>
            <a:r>
              <a:rPr lang="en-US" sz="1400" b="0" i="0" dirty="0">
                <a:solidFill>
                  <a:srgbClr val="424242"/>
                </a:solidFill>
                <a:effectLst/>
                <a:latin typeface="Segoe UI" panose="020B0502040204020203" pitchFamily="34" charset="0"/>
              </a:rPr>
              <a:t>          o   A demonstration of your entry;</a:t>
            </a:r>
            <a:br>
              <a:rPr lang="en-US" sz="1400" dirty="0"/>
            </a:br>
            <a:r>
              <a:rPr lang="en-US" sz="1400" dirty="0"/>
              <a:t>	</a:t>
            </a:r>
            <a:r>
              <a:rPr lang="en-US" sz="1400" b="0" i="0" dirty="0">
                <a:solidFill>
                  <a:srgbClr val="424242"/>
                </a:solidFill>
                <a:effectLst/>
                <a:latin typeface="Segoe UI" panose="020B0502040204020203" pitchFamily="34" charset="0"/>
              </a:rPr>
              <a:t>          o   A description of your experience using AI to build your entry;</a:t>
            </a:r>
            <a:br>
              <a:rPr lang="en-US" sz="1400" dirty="0"/>
            </a:br>
            <a:r>
              <a:rPr lang="en-US" sz="1400" dirty="0"/>
              <a:t>	</a:t>
            </a:r>
            <a:r>
              <a:rPr lang="en-US" sz="1400" b="0" i="0" dirty="0">
                <a:solidFill>
                  <a:srgbClr val="424242"/>
                </a:solidFill>
                <a:effectLst/>
                <a:latin typeface="Segoe UI" panose="020B0502040204020203" pitchFamily="34" charset="0"/>
              </a:rPr>
              <a:t>          o   An explanation of why you choose to create the entry that you did; and</a:t>
            </a:r>
            <a:br>
              <a:rPr lang="en-US" sz="1400" dirty="0"/>
            </a:br>
            <a:r>
              <a:rPr lang="en-US" sz="1400" dirty="0"/>
              <a:t>	</a:t>
            </a:r>
            <a:r>
              <a:rPr lang="en-US" sz="1400" b="0" i="0" dirty="0">
                <a:solidFill>
                  <a:srgbClr val="424242"/>
                </a:solidFill>
                <a:effectLst/>
                <a:latin typeface="Segoe UI" panose="020B0502040204020203" pitchFamily="34" charset="0"/>
              </a:rPr>
              <a:t>          o   An answer to the question: “How did AI help you build this solution?</a:t>
            </a:r>
            <a:endParaRPr lang="en-US" sz="1400" dirty="0"/>
          </a:p>
        </p:txBody>
      </p:sp>
      <p:sp>
        <p:nvSpPr>
          <p:cNvPr id="4" name="Title 1">
            <a:extLst>
              <a:ext uri="{FF2B5EF4-FFF2-40B4-BE49-F238E27FC236}">
                <a16:creationId xmlns:a16="http://schemas.microsoft.com/office/drawing/2014/main" id="{E9848913-89A2-2F0B-24E9-D5ED495890EE}"/>
              </a:ext>
            </a:extLst>
          </p:cNvPr>
          <p:cNvSpPr txBox="1">
            <a:spLocks/>
          </p:cNvSpPr>
          <p:nvPr/>
        </p:nvSpPr>
        <p:spPr>
          <a:xfrm>
            <a:off x="838200" y="-72197"/>
            <a:ext cx="10515600" cy="65860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Primary Team</a:t>
            </a:r>
            <a:endParaRPr lang="en-US" dirty="0"/>
          </a:p>
        </p:txBody>
      </p:sp>
      <p:sp>
        <p:nvSpPr>
          <p:cNvPr id="5" name="Rectangle 4">
            <a:extLst>
              <a:ext uri="{FF2B5EF4-FFF2-40B4-BE49-F238E27FC236}">
                <a16:creationId xmlns:a16="http://schemas.microsoft.com/office/drawing/2014/main" id="{D4611F29-7086-4E4C-8E57-20FF882CB516}"/>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Hackathon Rules</a:t>
            </a:r>
          </a:p>
        </p:txBody>
      </p:sp>
    </p:spTree>
    <p:extLst>
      <p:ext uri="{BB962C8B-B14F-4D97-AF65-F5344CB8AC3E}">
        <p14:creationId xmlns:p14="http://schemas.microsoft.com/office/powerpoint/2010/main" val="352687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D847-A5C5-06F1-AA2C-6E2CDBB935B8}"/>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21A9FCA1-63CD-B8D4-B3C0-1EEF827FCD2E}"/>
              </a:ext>
            </a:extLst>
          </p:cNvPr>
          <p:cNvSpPr/>
          <p:nvPr/>
        </p:nvSpPr>
        <p:spPr>
          <a:xfrm>
            <a:off x="7896406" y="6362063"/>
            <a:ext cx="1231900" cy="4484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OpenAI</a:t>
            </a:r>
          </a:p>
        </p:txBody>
      </p:sp>
      <p:cxnSp>
        <p:nvCxnSpPr>
          <p:cNvPr id="19" name="Straight Arrow Connector 18">
            <a:extLst>
              <a:ext uri="{FF2B5EF4-FFF2-40B4-BE49-F238E27FC236}">
                <a16:creationId xmlns:a16="http://schemas.microsoft.com/office/drawing/2014/main" id="{1FA56FB8-CC1E-D97A-0795-BA1C5E1FFF4E}"/>
              </a:ext>
            </a:extLst>
          </p:cNvPr>
          <p:cNvCxnSpPr>
            <a:cxnSpLocks/>
            <a:stCxn id="14" idx="2"/>
            <a:endCxn id="17" idx="0"/>
          </p:cNvCxnSpPr>
          <p:nvPr/>
        </p:nvCxnSpPr>
        <p:spPr>
          <a:xfrm>
            <a:off x="7633049" y="5901932"/>
            <a:ext cx="879307" cy="460131"/>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6449F96-9683-06A2-CE96-69B35FE0CF96}"/>
              </a:ext>
            </a:extLst>
          </p:cNvPr>
          <p:cNvSpPr/>
          <p:nvPr/>
        </p:nvSpPr>
        <p:spPr>
          <a:xfrm>
            <a:off x="10124683" y="3296157"/>
            <a:ext cx="1679331" cy="44840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 SQL Server</a:t>
            </a:r>
          </a:p>
        </p:txBody>
      </p:sp>
      <p:sp>
        <p:nvSpPr>
          <p:cNvPr id="4" name="Rectangle 3">
            <a:extLst>
              <a:ext uri="{FF2B5EF4-FFF2-40B4-BE49-F238E27FC236}">
                <a16:creationId xmlns:a16="http://schemas.microsoft.com/office/drawing/2014/main" id="{6A46C606-C945-023A-971F-D7D635676F1F}"/>
              </a:ext>
            </a:extLst>
          </p:cNvPr>
          <p:cNvSpPr/>
          <p:nvPr/>
        </p:nvSpPr>
        <p:spPr>
          <a:xfrm>
            <a:off x="2253405" y="4021790"/>
            <a:ext cx="1194134" cy="5715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Github</a:t>
            </a:r>
            <a:endParaRPr lang="en-US" dirty="0">
              <a:solidFill>
                <a:schemeClr val="tx1"/>
              </a:solidFill>
            </a:endParaRPr>
          </a:p>
        </p:txBody>
      </p:sp>
      <p:cxnSp>
        <p:nvCxnSpPr>
          <p:cNvPr id="6" name="Straight Arrow Connector 5">
            <a:extLst>
              <a:ext uri="{FF2B5EF4-FFF2-40B4-BE49-F238E27FC236}">
                <a16:creationId xmlns:a16="http://schemas.microsoft.com/office/drawing/2014/main" id="{F657F69B-889A-B8EC-431B-AF09FCB1AB3B}"/>
              </a:ext>
            </a:extLst>
          </p:cNvPr>
          <p:cNvCxnSpPr>
            <a:cxnSpLocks/>
            <a:stCxn id="4" idx="3"/>
            <a:endCxn id="27" idx="1"/>
          </p:cNvCxnSpPr>
          <p:nvPr/>
        </p:nvCxnSpPr>
        <p:spPr>
          <a:xfrm>
            <a:off x="3447539" y="4307540"/>
            <a:ext cx="370249" cy="705515"/>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F72D89C-EA3B-5AC9-4151-55D74F47B262}"/>
              </a:ext>
            </a:extLst>
          </p:cNvPr>
          <p:cNvSpPr/>
          <p:nvPr/>
        </p:nvSpPr>
        <p:spPr>
          <a:xfrm>
            <a:off x="359855" y="1936495"/>
            <a:ext cx="2066934" cy="412223"/>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Computer</a:t>
            </a:r>
          </a:p>
        </p:txBody>
      </p:sp>
      <p:cxnSp>
        <p:nvCxnSpPr>
          <p:cNvPr id="10" name="Straight Arrow Connector 9">
            <a:extLst>
              <a:ext uri="{FF2B5EF4-FFF2-40B4-BE49-F238E27FC236}">
                <a16:creationId xmlns:a16="http://schemas.microsoft.com/office/drawing/2014/main" id="{A0D2F4A0-4124-F266-EFEA-C12DFFF59B06}"/>
              </a:ext>
            </a:extLst>
          </p:cNvPr>
          <p:cNvCxnSpPr>
            <a:cxnSpLocks/>
            <a:stCxn id="9" idx="2"/>
            <a:endCxn id="4" idx="1"/>
          </p:cNvCxnSpPr>
          <p:nvPr/>
        </p:nvCxnSpPr>
        <p:spPr>
          <a:xfrm>
            <a:off x="1393322" y="2348718"/>
            <a:ext cx="860083" cy="195882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459C473-BD4A-4B54-D6B9-8C7D23B96D0A}"/>
              </a:ext>
            </a:extLst>
          </p:cNvPr>
          <p:cNvSpPr/>
          <p:nvPr/>
        </p:nvSpPr>
        <p:spPr>
          <a:xfrm>
            <a:off x="6688761" y="5340905"/>
            <a:ext cx="1888576"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Layer </a:t>
            </a:r>
          </a:p>
          <a:p>
            <a:pPr algn="ctr"/>
            <a:r>
              <a:rPr lang="en-US" dirty="0">
                <a:solidFill>
                  <a:schemeClr val="tx1"/>
                </a:solidFill>
              </a:rPr>
              <a:t>(future App Svc)</a:t>
            </a:r>
          </a:p>
        </p:txBody>
      </p:sp>
      <p:sp>
        <p:nvSpPr>
          <p:cNvPr id="15" name="Rectangle 14">
            <a:extLst>
              <a:ext uri="{FF2B5EF4-FFF2-40B4-BE49-F238E27FC236}">
                <a16:creationId xmlns:a16="http://schemas.microsoft.com/office/drawing/2014/main" id="{7E275530-29DD-CD61-461E-4F829E2730B9}"/>
              </a:ext>
            </a:extLst>
          </p:cNvPr>
          <p:cNvSpPr/>
          <p:nvPr/>
        </p:nvSpPr>
        <p:spPr>
          <a:xfrm>
            <a:off x="8190707" y="5290808"/>
            <a:ext cx="1210409" cy="276439"/>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 Python</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D74AF36D-F1D9-91F0-9A8F-379BCF80E0F7}"/>
              </a:ext>
            </a:extLst>
          </p:cNvPr>
          <p:cNvCxnSpPr>
            <a:cxnSpLocks/>
            <a:stCxn id="8" idx="3"/>
            <a:endCxn id="14" idx="1"/>
          </p:cNvCxnSpPr>
          <p:nvPr/>
        </p:nvCxnSpPr>
        <p:spPr>
          <a:xfrm>
            <a:off x="6011341" y="4824627"/>
            <a:ext cx="677420" cy="79679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FFABC35-290E-22E6-5F50-BF25C1481F3B}"/>
              </a:ext>
            </a:extLst>
          </p:cNvPr>
          <p:cNvSpPr/>
          <p:nvPr/>
        </p:nvSpPr>
        <p:spPr>
          <a:xfrm>
            <a:off x="4632641" y="2741075"/>
            <a:ext cx="1314450" cy="77180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Cloudflare</a:t>
            </a:r>
          </a:p>
          <a:p>
            <a:pPr algn="ctr"/>
            <a:r>
              <a:rPr lang="en-US" dirty="0">
                <a:solidFill>
                  <a:schemeClr val="tx1"/>
                </a:solidFill>
              </a:rPr>
              <a:t>Static Front </a:t>
            </a:r>
          </a:p>
        </p:txBody>
      </p:sp>
      <p:sp>
        <p:nvSpPr>
          <p:cNvPr id="27" name="Left Brace 26">
            <a:extLst>
              <a:ext uri="{FF2B5EF4-FFF2-40B4-BE49-F238E27FC236}">
                <a16:creationId xmlns:a16="http://schemas.microsoft.com/office/drawing/2014/main" id="{6C2C4E7A-E7C3-0BE1-D730-3BDEB6BBD8A9}"/>
              </a:ext>
            </a:extLst>
          </p:cNvPr>
          <p:cNvSpPr/>
          <p:nvPr/>
        </p:nvSpPr>
        <p:spPr>
          <a:xfrm>
            <a:off x="3817788" y="2641599"/>
            <a:ext cx="604159" cy="3216275"/>
          </a:xfrm>
          <a:prstGeom prst="leftBrace">
            <a:avLst>
              <a:gd name="adj1" fmla="val 8333"/>
              <a:gd name="adj2" fmla="val 7373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20B34BFD-54BE-CC81-F8D4-6866326739B4}"/>
              </a:ext>
            </a:extLst>
          </p:cNvPr>
          <p:cNvSpPr txBox="1"/>
          <p:nvPr/>
        </p:nvSpPr>
        <p:spPr>
          <a:xfrm>
            <a:off x="270002" y="-2528880"/>
            <a:ext cx="184731" cy="1200329"/>
          </a:xfrm>
          <a:prstGeom prst="rect">
            <a:avLst/>
          </a:prstGeom>
          <a:noFill/>
        </p:spPr>
        <p:txBody>
          <a:bodyPr wrap="none" rtlCol="0">
            <a:spAutoFit/>
          </a:bodyPr>
          <a:lstStyle/>
          <a:p>
            <a:endParaRPr lang="en-US" dirty="0">
              <a:hlinkClick r:id="rId3">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p>
        </p:txBody>
      </p:sp>
      <p:sp>
        <p:nvSpPr>
          <p:cNvPr id="34" name="TextBox 33">
            <a:extLst>
              <a:ext uri="{FF2B5EF4-FFF2-40B4-BE49-F238E27FC236}">
                <a16:creationId xmlns:a16="http://schemas.microsoft.com/office/drawing/2014/main" id="{3D8DC0FB-7E60-15D9-94D4-B7CFF1EE0BB9}"/>
              </a:ext>
            </a:extLst>
          </p:cNvPr>
          <p:cNvSpPr txBox="1"/>
          <p:nvPr/>
        </p:nvSpPr>
        <p:spPr>
          <a:xfrm>
            <a:off x="375109" y="-3414795"/>
            <a:ext cx="184731" cy="923330"/>
          </a:xfrm>
          <a:prstGeom prst="rect">
            <a:avLst/>
          </a:prstGeom>
          <a:noFill/>
        </p:spPr>
        <p:txBody>
          <a:bodyPr wrap="none" rtlCol="0">
            <a:spAutoFit/>
          </a:bodyPr>
          <a:lstStyle/>
          <a:p>
            <a:endParaRPr lang="en-US" dirty="0"/>
          </a:p>
          <a:p>
            <a:endParaRPr lang="en-US" dirty="0"/>
          </a:p>
          <a:p>
            <a:endParaRPr lang="en-US" dirty="0"/>
          </a:p>
        </p:txBody>
      </p:sp>
      <p:sp>
        <p:nvSpPr>
          <p:cNvPr id="35" name="TextBox 34">
            <a:extLst>
              <a:ext uri="{FF2B5EF4-FFF2-40B4-BE49-F238E27FC236}">
                <a16:creationId xmlns:a16="http://schemas.microsoft.com/office/drawing/2014/main" id="{823B4E0E-4322-1E64-8494-AE72BDECCFE8}"/>
              </a:ext>
            </a:extLst>
          </p:cNvPr>
          <p:cNvSpPr txBox="1"/>
          <p:nvPr/>
        </p:nvSpPr>
        <p:spPr>
          <a:xfrm>
            <a:off x="81240" y="-68554"/>
            <a:ext cx="11901493" cy="1938992"/>
          </a:xfrm>
          <a:prstGeom prst="rect">
            <a:avLst/>
          </a:prstGeom>
          <a:noFill/>
        </p:spPr>
        <p:txBody>
          <a:bodyPr wrap="square" rtlCol="0">
            <a:spAutoFit/>
          </a:bodyPr>
          <a:lstStyle/>
          <a:p>
            <a:r>
              <a:rPr lang="en-US" sz="2000" b="1" u="sng" dirty="0"/>
              <a:t>DEVELOPMENT ENVIRONMENT - GET IT RUNNING ON YOUR LOCAL COMPUTER</a:t>
            </a:r>
          </a:p>
          <a:p>
            <a:pPr marL="228600" indent="-228600">
              <a:buFont typeface="Arial" panose="020B0604020202020204" pitchFamily="34" charset="0"/>
              <a:buChar char="•"/>
            </a:pPr>
            <a:r>
              <a:rPr lang="en-US" sz="2000" dirty="0"/>
              <a:t>Built using React.js/HTML/CSS, C#/.NET, Python, SQL </a:t>
            </a:r>
          </a:p>
          <a:p>
            <a:pPr marL="228600" indent="-228600">
              <a:buFont typeface="Arial" panose="020B0604020202020204" pitchFamily="34" charset="0"/>
              <a:buChar char="•"/>
            </a:pPr>
            <a:r>
              <a:rPr lang="en-US" sz="2000" dirty="0"/>
              <a:t>use OpenAI APIs</a:t>
            </a:r>
          </a:p>
          <a:p>
            <a:pPr marL="228600" indent="-228600">
              <a:buFont typeface="Arial" panose="020B0604020202020204" pitchFamily="34" charset="0"/>
              <a:buChar char="•"/>
            </a:pPr>
            <a:r>
              <a:rPr lang="en-US" sz="2000" dirty="0"/>
              <a:t>use Azure Fabric APIs</a:t>
            </a:r>
          </a:p>
          <a:p>
            <a:pPr marL="228600" indent="-228600">
              <a:buFont typeface="Arial" panose="020B0604020202020204" pitchFamily="34" charset="0"/>
              <a:buChar char="•"/>
            </a:pPr>
            <a:r>
              <a:rPr lang="en-US" sz="2000" dirty="0"/>
              <a:t>Dynamic webpage interaction with .NET and Python APIs</a:t>
            </a:r>
          </a:p>
          <a:p>
            <a:pPr marL="228600" indent="-228600">
              <a:buFont typeface="Arial" panose="020B0604020202020204" pitchFamily="34" charset="0"/>
              <a:buChar char="•"/>
            </a:pPr>
            <a:r>
              <a:rPr lang="en-US" sz="2000" dirty="0"/>
              <a:t>Static webpage links to Dynamic page on Azure</a:t>
            </a:r>
          </a:p>
        </p:txBody>
      </p:sp>
      <p:sp>
        <p:nvSpPr>
          <p:cNvPr id="37" name="Oval 36">
            <a:extLst>
              <a:ext uri="{FF2B5EF4-FFF2-40B4-BE49-F238E27FC236}">
                <a16:creationId xmlns:a16="http://schemas.microsoft.com/office/drawing/2014/main" id="{7EFFEAED-FC49-CA4B-A6C2-762E72747F8E}"/>
              </a:ext>
            </a:extLst>
          </p:cNvPr>
          <p:cNvSpPr/>
          <p:nvPr/>
        </p:nvSpPr>
        <p:spPr>
          <a:xfrm>
            <a:off x="5925880" y="3031405"/>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1A</a:t>
            </a:r>
          </a:p>
        </p:txBody>
      </p:sp>
      <p:sp>
        <p:nvSpPr>
          <p:cNvPr id="38" name="Oval 37">
            <a:extLst>
              <a:ext uri="{FF2B5EF4-FFF2-40B4-BE49-F238E27FC236}">
                <a16:creationId xmlns:a16="http://schemas.microsoft.com/office/drawing/2014/main" id="{EA3B3348-17F3-9F4E-4D51-6F6C61413E83}"/>
              </a:ext>
            </a:extLst>
          </p:cNvPr>
          <p:cNvSpPr/>
          <p:nvPr/>
        </p:nvSpPr>
        <p:spPr>
          <a:xfrm>
            <a:off x="5967602" y="4059617"/>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1B</a:t>
            </a:r>
          </a:p>
        </p:txBody>
      </p:sp>
      <p:sp>
        <p:nvSpPr>
          <p:cNvPr id="39" name="Oval 38">
            <a:extLst>
              <a:ext uri="{FF2B5EF4-FFF2-40B4-BE49-F238E27FC236}">
                <a16:creationId xmlns:a16="http://schemas.microsoft.com/office/drawing/2014/main" id="{5F635AD6-21C6-41FA-F217-F5A18A0F945E}"/>
              </a:ext>
            </a:extLst>
          </p:cNvPr>
          <p:cNvSpPr/>
          <p:nvPr/>
        </p:nvSpPr>
        <p:spPr>
          <a:xfrm>
            <a:off x="7472235" y="3809151"/>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2A</a:t>
            </a:r>
          </a:p>
        </p:txBody>
      </p:sp>
      <p:sp>
        <p:nvSpPr>
          <p:cNvPr id="40" name="Oval 39">
            <a:extLst>
              <a:ext uri="{FF2B5EF4-FFF2-40B4-BE49-F238E27FC236}">
                <a16:creationId xmlns:a16="http://schemas.microsoft.com/office/drawing/2014/main" id="{DA51BE8D-EABB-C757-4A61-853548C7FFFC}"/>
              </a:ext>
            </a:extLst>
          </p:cNvPr>
          <p:cNvSpPr/>
          <p:nvPr/>
        </p:nvSpPr>
        <p:spPr>
          <a:xfrm>
            <a:off x="6829988" y="4940928"/>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2B</a:t>
            </a:r>
          </a:p>
        </p:txBody>
      </p:sp>
      <p:sp>
        <p:nvSpPr>
          <p:cNvPr id="7" name="Rectangle: Rounded Corners 6">
            <a:extLst>
              <a:ext uri="{FF2B5EF4-FFF2-40B4-BE49-F238E27FC236}">
                <a16:creationId xmlns:a16="http://schemas.microsoft.com/office/drawing/2014/main" id="{293B299D-EBCA-4B86-06C7-F4FB9E5B06F5}"/>
              </a:ext>
            </a:extLst>
          </p:cNvPr>
          <p:cNvSpPr/>
          <p:nvPr/>
        </p:nvSpPr>
        <p:spPr>
          <a:xfrm>
            <a:off x="7151563" y="4237714"/>
            <a:ext cx="1888576"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Layer </a:t>
            </a:r>
          </a:p>
          <a:p>
            <a:pPr algn="ctr"/>
            <a:r>
              <a:rPr lang="en-US" dirty="0">
                <a:solidFill>
                  <a:schemeClr val="tx1"/>
                </a:solidFill>
              </a:rPr>
              <a:t>(future App Svc)</a:t>
            </a:r>
          </a:p>
        </p:txBody>
      </p:sp>
      <p:sp>
        <p:nvSpPr>
          <p:cNvPr id="3" name="Rectangle 2">
            <a:extLst>
              <a:ext uri="{FF2B5EF4-FFF2-40B4-BE49-F238E27FC236}">
                <a16:creationId xmlns:a16="http://schemas.microsoft.com/office/drawing/2014/main" id="{C553F2A0-86D3-E3CA-472B-BF3C38BAF3F7}"/>
              </a:ext>
            </a:extLst>
          </p:cNvPr>
          <p:cNvSpPr/>
          <p:nvPr/>
        </p:nvSpPr>
        <p:spPr>
          <a:xfrm>
            <a:off x="8740956" y="4376219"/>
            <a:ext cx="981809" cy="448408"/>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a:t>
            </a:r>
          </a:p>
          <a:p>
            <a:pPr algn="ctr"/>
            <a:r>
              <a:rPr lang="en-US" sz="1200" dirty="0">
                <a:solidFill>
                  <a:schemeClr val="tx1"/>
                </a:solidFill>
              </a:rPr>
              <a:t>.NET/C#</a:t>
            </a:r>
            <a:endParaRPr lang="en-US" dirty="0">
              <a:solidFill>
                <a:schemeClr val="tx1"/>
              </a:solidFill>
            </a:endParaRPr>
          </a:p>
        </p:txBody>
      </p:sp>
      <p:sp>
        <p:nvSpPr>
          <p:cNvPr id="8" name="Rectangle 7">
            <a:extLst>
              <a:ext uri="{FF2B5EF4-FFF2-40B4-BE49-F238E27FC236}">
                <a16:creationId xmlns:a16="http://schemas.microsoft.com/office/drawing/2014/main" id="{1B2D15DA-B740-B883-B263-A090CDBAC9B7}"/>
              </a:ext>
            </a:extLst>
          </p:cNvPr>
          <p:cNvSpPr/>
          <p:nvPr/>
        </p:nvSpPr>
        <p:spPr>
          <a:xfrm>
            <a:off x="4696891" y="4438723"/>
            <a:ext cx="1314450" cy="77180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a:t>
            </a:r>
          </a:p>
          <a:p>
            <a:pPr algn="ctr"/>
            <a:r>
              <a:rPr lang="en-US" dirty="0">
                <a:solidFill>
                  <a:schemeClr val="tx1"/>
                </a:solidFill>
              </a:rPr>
              <a:t>Dynamic Front </a:t>
            </a:r>
          </a:p>
        </p:txBody>
      </p:sp>
      <p:cxnSp>
        <p:nvCxnSpPr>
          <p:cNvPr id="13" name="Straight Arrow Connector 12">
            <a:extLst>
              <a:ext uri="{FF2B5EF4-FFF2-40B4-BE49-F238E27FC236}">
                <a16:creationId xmlns:a16="http://schemas.microsoft.com/office/drawing/2014/main" id="{DF39FDD5-3157-142F-15EF-10B1589F77B2}"/>
              </a:ext>
            </a:extLst>
          </p:cNvPr>
          <p:cNvCxnSpPr>
            <a:cxnSpLocks/>
            <a:stCxn id="8" idx="3"/>
            <a:endCxn id="7" idx="1"/>
          </p:cNvCxnSpPr>
          <p:nvPr/>
        </p:nvCxnSpPr>
        <p:spPr>
          <a:xfrm flipV="1">
            <a:off x="6011341" y="4518228"/>
            <a:ext cx="1140222" cy="306399"/>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CE2AF0-CF55-46E3-95D9-080FAFDB9D84}"/>
              </a:ext>
            </a:extLst>
          </p:cNvPr>
          <p:cNvCxnSpPr>
            <a:cxnSpLocks/>
            <a:endCxn id="2" idx="1"/>
          </p:cNvCxnSpPr>
          <p:nvPr/>
        </p:nvCxnSpPr>
        <p:spPr>
          <a:xfrm flipV="1">
            <a:off x="8740956" y="3520361"/>
            <a:ext cx="1383727" cy="717353"/>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3B6E950-3FAA-EEA7-4C49-3214417C496B}"/>
              </a:ext>
            </a:extLst>
          </p:cNvPr>
          <p:cNvSpPr/>
          <p:nvPr/>
        </p:nvSpPr>
        <p:spPr>
          <a:xfrm>
            <a:off x="4369942" y="1956133"/>
            <a:ext cx="1809745" cy="4122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VS Code on local</a:t>
            </a:r>
          </a:p>
        </p:txBody>
      </p:sp>
      <p:sp>
        <p:nvSpPr>
          <p:cNvPr id="11" name="TextBox 10">
            <a:extLst>
              <a:ext uri="{FF2B5EF4-FFF2-40B4-BE49-F238E27FC236}">
                <a16:creationId xmlns:a16="http://schemas.microsoft.com/office/drawing/2014/main" id="{0762DAE0-3C31-21F9-70E4-C615FB488946}"/>
              </a:ext>
            </a:extLst>
          </p:cNvPr>
          <p:cNvSpPr txBox="1"/>
          <p:nvPr/>
        </p:nvSpPr>
        <p:spPr>
          <a:xfrm>
            <a:off x="60594" y="6033428"/>
            <a:ext cx="11901493" cy="707886"/>
          </a:xfrm>
          <a:prstGeom prst="rect">
            <a:avLst/>
          </a:prstGeom>
          <a:noFill/>
        </p:spPr>
        <p:txBody>
          <a:bodyPr wrap="square" rtlCol="0">
            <a:spAutoFit/>
          </a:bodyPr>
          <a:lstStyle/>
          <a:p>
            <a:r>
              <a:rPr lang="en-US" sz="2000" b="1" u="sng" dirty="0"/>
              <a:t>FUTURE ENVIRONMENT - AZURE</a:t>
            </a:r>
          </a:p>
          <a:p>
            <a:pPr marL="228600" indent="-228600">
              <a:buFont typeface="Arial" panose="020B0604020202020204" pitchFamily="34" charset="0"/>
              <a:buChar char="•"/>
            </a:pPr>
            <a:r>
              <a:rPr lang="en-US" sz="2000" dirty="0"/>
              <a:t>Azure App Service APIs</a:t>
            </a:r>
          </a:p>
        </p:txBody>
      </p:sp>
      <p:sp>
        <p:nvSpPr>
          <p:cNvPr id="12" name="Rectangle 11">
            <a:extLst>
              <a:ext uri="{FF2B5EF4-FFF2-40B4-BE49-F238E27FC236}">
                <a16:creationId xmlns:a16="http://schemas.microsoft.com/office/drawing/2014/main" id="{F5F75822-37E1-92A0-8DB5-9B8827CD1DF7}"/>
              </a:ext>
            </a:extLst>
          </p:cNvPr>
          <p:cNvSpPr/>
          <p:nvPr/>
        </p:nvSpPr>
        <p:spPr>
          <a:xfrm>
            <a:off x="7366181" y="1932670"/>
            <a:ext cx="1429731" cy="4122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VS on local</a:t>
            </a:r>
          </a:p>
        </p:txBody>
      </p:sp>
      <p:sp>
        <p:nvSpPr>
          <p:cNvPr id="16" name="Rectangle 15">
            <a:extLst>
              <a:ext uri="{FF2B5EF4-FFF2-40B4-BE49-F238E27FC236}">
                <a16:creationId xmlns:a16="http://schemas.microsoft.com/office/drawing/2014/main" id="{23AA5993-648C-4D39-A5AE-EC1AB61976F3}"/>
              </a:ext>
            </a:extLst>
          </p:cNvPr>
          <p:cNvSpPr/>
          <p:nvPr/>
        </p:nvSpPr>
        <p:spPr>
          <a:xfrm>
            <a:off x="10045646" y="1846515"/>
            <a:ext cx="1837404" cy="74772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SSMS to </a:t>
            </a:r>
            <a:r>
              <a:rPr lang="en-US" dirty="0">
                <a:solidFill>
                  <a:schemeClr val="tx1"/>
                </a:solidFill>
                <a:highlight>
                  <a:srgbClr val="FF0000"/>
                </a:highlight>
              </a:rPr>
              <a:t>Azure /</a:t>
            </a:r>
          </a:p>
          <a:p>
            <a:pPr algn="ctr"/>
            <a:r>
              <a:rPr lang="en-US" dirty="0">
                <a:solidFill>
                  <a:schemeClr val="tx1"/>
                </a:solidFill>
                <a:highlight>
                  <a:srgbClr val="FF0000"/>
                </a:highlight>
              </a:rPr>
              <a:t>Fabric</a:t>
            </a:r>
          </a:p>
        </p:txBody>
      </p:sp>
    </p:spTree>
    <p:extLst>
      <p:ext uri="{BB962C8B-B14F-4D97-AF65-F5344CB8AC3E}">
        <p14:creationId xmlns:p14="http://schemas.microsoft.com/office/powerpoint/2010/main" val="27750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3DD018E-99DD-4242-75EA-05CB86EB3ED3}"/>
              </a:ext>
            </a:extLst>
          </p:cNvPr>
          <p:cNvSpPr/>
          <p:nvPr/>
        </p:nvSpPr>
        <p:spPr>
          <a:xfrm>
            <a:off x="1" y="0"/>
            <a:ext cx="4921410" cy="523534"/>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C3D89-770E-798E-0720-838DCA5263B5}"/>
              </a:ext>
            </a:extLst>
          </p:cNvPr>
          <p:cNvSpPr>
            <a:spLocks noGrp="1"/>
          </p:cNvSpPr>
          <p:nvPr>
            <p:ph type="title"/>
          </p:nvPr>
        </p:nvSpPr>
        <p:spPr>
          <a:xfrm>
            <a:off x="51537" y="-91994"/>
            <a:ext cx="10515600" cy="755374"/>
          </a:xfrm>
        </p:spPr>
        <p:txBody>
          <a:bodyPr>
            <a:normAutofit/>
          </a:bodyPr>
          <a:lstStyle/>
          <a:p>
            <a:r>
              <a:rPr lang="en-US" sz="2800" dirty="0"/>
              <a:t>Templates &amp; TBD Initial Files</a:t>
            </a:r>
          </a:p>
        </p:txBody>
      </p:sp>
      <p:sp>
        <p:nvSpPr>
          <p:cNvPr id="6" name="Flowchart: Document 5">
            <a:extLst>
              <a:ext uri="{FF2B5EF4-FFF2-40B4-BE49-F238E27FC236}">
                <a16:creationId xmlns:a16="http://schemas.microsoft.com/office/drawing/2014/main" id="{18BA21B1-BF82-E9EB-D50F-4AAFAF79D786}"/>
              </a:ext>
            </a:extLst>
          </p:cNvPr>
          <p:cNvSpPr/>
          <p:nvPr/>
        </p:nvSpPr>
        <p:spPr>
          <a:xfrm>
            <a:off x="4384874" y="1722155"/>
            <a:ext cx="1273795" cy="83520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846502B3-13B8-A528-6E4A-D02E8CF6175B}"/>
              </a:ext>
            </a:extLst>
          </p:cNvPr>
          <p:cNvSpPr/>
          <p:nvPr/>
        </p:nvSpPr>
        <p:spPr>
          <a:xfrm>
            <a:off x="369173" y="1329161"/>
            <a:ext cx="1401417" cy="14709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DCC888DE-95FB-A4D0-98D4-0802D4302CF4}"/>
              </a:ext>
            </a:extLst>
          </p:cNvPr>
          <p:cNvSpPr/>
          <p:nvPr/>
        </p:nvSpPr>
        <p:spPr>
          <a:xfrm>
            <a:off x="10384959" y="3862601"/>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757C305A-728B-E3E3-EE74-5E2D8DF283F4}"/>
              </a:ext>
            </a:extLst>
          </p:cNvPr>
          <p:cNvSpPr/>
          <p:nvPr/>
        </p:nvSpPr>
        <p:spPr>
          <a:xfrm>
            <a:off x="10384958" y="3524671"/>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DC4CD229-707F-1447-B7CB-9D05A3C7CF55}"/>
              </a:ext>
            </a:extLst>
          </p:cNvPr>
          <p:cNvSpPr/>
          <p:nvPr/>
        </p:nvSpPr>
        <p:spPr>
          <a:xfrm>
            <a:off x="10384957" y="3186741"/>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D279E1-1AD3-071B-8D4D-F802D2FA06AF}"/>
              </a:ext>
            </a:extLst>
          </p:cNvPr>
          <p:cNvSpPr txBox="1"/>
          <p:nvPr/>
        </p:nvSpPr>
        <p:spPr>
          <a:xfrm>
            <a:off x="748748" y="959829"/>
            <a:ext cx="725968" cy="369332"/>
          </a:xfrm>
          <a:prstGeom prst="rect">
            <a:avLst/>
          </a:prstGeom>
          <a:noFill/>
        </p:spPr>
        <p:txBody>
          <a:bodyPr wrap="none" rtlCol="0">
            <a:spAutoFit/>
          </a:bodyPr>
          <a:lstStyle/>
          <a:p>
            <a:r>
              <a:rPr lang="en-US" dirty="0"/>
              <a:t>Client</a:t>
            </a:r>
          </a:p>
        </p:txBody>
      </p:sp>
      <p:sp>
        <p:nvSpPr>
          <p:cNvPr id="4" name="TextBox 3">
            <a:extLst>
              <a:ext uri="{FF2B5EF4-FFF2-40B4-BE49-F238E27FC236}">
                <a16:creationId xmlns:a16="http://schemas.microsoft.com/office/drawing/2014/main" id="{8F526EE5-F830-74F9-7C1A-D7F156AB76E1}"/>
              </a:ext>
            </a:extLst>
          </p:cNvPr>
          <p:cNvSpPr txBox="1"/>
          <p:nvPr/>
        </p:nvSpPr>
        <p:spPr>
          <a:xfrm>
            <a:off x="4473498" y="1384225"/>
            <a:ext cx="1126206" cy="369332"/>
          </a:xfrm>
          <a:prstGeom prst="rect">
            <a:avLst/>
          </a:prstGeom>
          <a:noFill/>
        </p:spPr>
        <p:txBody>
          <a:bodyPr wrap="square" rtlCol="0">
            <a:spAutoFit/>
          </a:bodyPr>
          <a:lstStyle/>
          <a:p>
            <a:r>
              <a:rPr lang="en-US" dirty="0"/>
              <a:t>Controller</a:t>
            </a:r>
          </a:p>
        </p:txBody>
      </p:sp>
      <p:sp>
        <p:nvSpPr>
          <p:cNvPr id="5" name="TextBox 4">
            <a:extLst>
              <a:ext uri="{FF2B5EF4-FFF2-40B4-BE49-F238E27FC236}">
                <a16:creationId xmlns:a16="http://schemas.microsoft.com/office/drawing/2014/main" id="{F4EC24AD-B4DF-24E6-D8D0-9FBD46E30D38}"/>
              </a:ext>
            </a:extLst>
          </p:cNvPr>
          <p:cNvSpPr txBox="1"/>
          <p:nvPr/>
        </p:nvSpPr>
        <p:spPr>
          <a:xfrm>
            <a:off x="5433930" y="99367"/>
            <a:ext cx="1021946" cy="369332"/>
          </a:xfrm>
          <a:prstGeom prst="rect">
            <a:avLst/>
          </a:prstGeom>
          <a:noFill/>
        </p:spPr>
        <p:txBody>
          <a:bodyPr wrap="none" rtlCol="0">
            <a:spAutoFit/>
          </a:bodyPr>
          <a:lstStyle/>
          <a:p>
            <a:r>
              <a:rPr lang="en-US" dirty="0"/>
              <a:t>Interface</a:t>
            </a:r>
          </a:p>
        </p:txBody>
      </p:sp>
      <p:sp>
        <p:nvSpPr>
          <p:cNvPr id="13" name="TextBox 12">
            <a:extLst>
              <a:ext uri="{FF2B5EF4-FFF2-40B4-BE49-F238E27FC236}">
                <a16:creationId xmlns:a16="http://schemas.microsoft.com/office/drawing/2014/main" id="{22916862-76C0-B6D3-2768-D09C78A279EA}"/>
              </a:ext>
            </a:extLst>
          </p:cNvPr>
          <p:cNvSpPr txBox="1"/>
          <p:nvPr/>
        </p:nvSpPr>
        <p:spPr>
          <a:xfrm>
            <a:off x="6458258" y="1338604"/>
            <a:ext cx="948208" cy="369332"/>
          </a:xfrm>
          <a:prstGeom prst="rect">
            <a:avLst/>
          </a:prstGeom>
          <a:noFill/>
        </p:spPr>
        <p:txBody>
          <a:bodyPr wrap="none" rtlCol="0">
            <a:spAutoFit/>
          </a:bodyPr>
          <a:lstStyle/>
          <a:p>
            <a:r>
              <a:rPr lang="en-US" dirty="0"/>
              <a:t>Services</a:t>
            </a:r>
          </a:p>
        </p:txBody>
      </p:sp>
      <p:sp>
        <p:nvSpPr>
          <p:cNvPr id="14" name="TextBox 13">
            <a:extLst>
              <a:ext uri="{FF2B5EF4-FFF2-40B4-BE49-F238E27FC236}">
                <a16:creationId xmlns:a16="http://schemas.microsoft.com/office/drawing/2014/main" id="{16449878-86CD-A41A-327C-ABBAE7E029F8}"/>
              </a:ext>
            </a:extLst>
          </p:cNvPr>
          <p:cNvSpPr txBox="1"/>
          <p:nvPr/>
        </p:nvSpPr>
        <p:spPr>
          <a:xfrm>
            <a:off x="10708989" y="2817409"/>
            <a:ext cx="1058175" cy="369332"/>
          </a:xfrm>
          <a:prstGeom prst="rect">
            <a:avLst/>
          </a:prstGeom>
          <a:noFill/>
        </p:spPr>
        <p:txBody>
          <a:bodyPr wrap="none" rtlCol="0">
            <a:spAutoFit/>
          </a:bodyPr>
          <a:lstStyle/>
          <a:p>
            <a:r>
              <a:rPr lang="en-US" dirty="0"/>
              <a:t>Database</a:t>
            </a:r>
          </a:p>
        </p:txBody>
      </p:sp>
      <p:sp>
        <p:nvSpPr>
          <p:cNvPr id="18" name="TextBox 17">
            <a:extLst>
              <a:ext uri="{FF2B5EF4-FFF2-40B4-BE49-F238E27FC236}">
                <a16:creationId xmlns:a16="http://schemas.microsoft.com/office/drawing/2014/main" id="{390CA8EE-A6CD-7C30-7C13-567B84147F91}"/>
              </a:ext>
            </a:extLst>
          </p:cNvPr>
          <p:cNvSpPr txBox="1"/>
          <p:nvPr/>
        </p:nvSpPr>
        <p:spPr>
          <a:xfrm>
            <a:off x="4885362" y="5660213"/>
            <a:ext cx="918841" cy="369332"/>
          </a:xfrm>
          <a:prstGeom prst="rect">
            <a:avLst/>
          </a:prstGeom>
          <a:noFill/>
        </p:spPr>
        <p:txBody>
          <a:bodyPr wrap="none" rtlCol="0">
            <a:spAutoFit/>
          </a:bodyPr>
          <a:lstStyle/>
          <a:p>
            <a:r>
              <a:rPr lang="en-US" dirty="0"/>
              <a:t>Domain</a:t>
            </a:r>
          </a:p>
        </p:txBody>
      </p:sp>
      <p:sp>
        <p:nvSpPr>
          <p:cNvPr id="19" name="TextBox 18">
            <a:extLst>
              <a:ext uri="{FF2B5EF4-FFF2-40B4-BE49-F238E27FC236}">
                <a16:creationId xmlns:a16="http://schemas.microsoft.com/office/drawing/2014/main" id="{AB2409C4-683D-0482-CC69-13B477200AAB}"/>
              </a:ext>
            </a:extLst>
          </p:cNvPr>
          <p:cNvSpPr txBox="1"/>
          <p:nvPr/>
        </p:nvSpPr>
        <p:spPr>
          <a:xfrm>
            <a:off x="6189012" y="5672164"/>
            <a:ext cx="1034066" cy="369332"/>
          </a:xfrm>
          <a:prstGeom prst="rect">
            <a:avLst/>
          </a:prstGeom>
          <a:noFill/>
        </p:spPr>
        <p:txBody>
          <a:bodyPr wrap="none" rtlCol="0">
            <a:spAutoFit/>
          </a:bodyPr>
          <a:lstStyle/>
          <a:p>
            <a:r>
              <a:rPr lang="en-US" dirty="0"/>
              <a:t>Requests</a:t>
            </a:r>
          </a:p>
        </p:txBody>
      </p:sp>
      <p:sp>
        <p:nvSpPr>
          <p:cNvPr id="20" name="TextBox 19">
            <a:extLst>
              <a:ext uri="{FF2B5EF4-FFF2-40B4-BE49-F238E27FC236}">
                <a16:creationId xmlns:a16="http://schemas.microsoft.com/office/drawing/2014/main" id="{08866E90-A621-3001-030E-7CA9E897EE43}"/>
              </a:ext>
            </a:extLst>
          </p:cNvPr>
          <p:cNvSpPr txBox="1"/>
          <p:nvPr/>
        </p:nvSpPr>
        <p:spPr>
          <a:xfrm>
            <a:off x="5599704" y="5375010"/>
            <a:ext cx="793807" cy="369332"/>
          </a:xfrm>
          <a:prstGeom prst="rect">
            <a:avLst/>
          </a:prstGeom>
          <a:noFill/>
        </p:spPr>
        <p:txBody>
          <a:bodyPr wrap="none" rtlCol="0">
            <a:spAutoFit/>
          </a:bodyPr>
          <a:lstStyle/>
          <a:p>
            <a:r>
              <a:rPr lang="en-US" dirty="0"/>
              <a:t>Model</a:t>
            </a:r>
          </a:p>
        </p:txBody>
      </p:sp>
      <p:sp>
        <p:nvSpPr>
          <p:cNvPr id="21" name="Flowchart: Document 20">
            <a:extLst>
              <a:ext uri="{FF2B5EF4-FFF2-40B4-BE49-F238E27FC236}">
                <a16:creationId xmlns:a16="http://schemas.microsoft.com/office/drawing/2014/main" id="{05DF861E-4DE3-0267-007E-40E03A938DF2}"/>
              </a:ext>
            </a:extLst>
          </p:cNvPr>
          <p:cNvSpPr/>
          <p:nvPr/>
        </p:nvSpPr>
        <p:spPr>
          <a:xfrm>
            <a:off x="5254333" y="461283"/>
            <a:ext cx="1289024" cy="802971"/>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6031D6B1-D194-9743-1B43-D2786473E5A6}"/>
              </a:ext>
            </a:extLst>
          </p:cNvPr>
          <p:cNvSpPr/>
          <p:nvPr/>
        </p:nvSpPr>
        <p:spPr>
          <a:xfrm>
            <a:off x="6244333" y="1695212"/>
            <a:ext cx="1259295" cy="75537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ocument 22">
            <a:extLst>
              <a:ext uri="{FF2B5EF4-FFF2-40B4-BE49-F238E27FC236}">
                <a16:creationId xmlns:a16="http://schemas.microsoft.com/office/drawing/2014/main" id="{EB4B6124-5F17-EAEB-7277-24B4CF5E803E}"/>
              </a:ext>
            </a:extLst>
          </p:cNvPr>
          <p:cNvSpPr/>
          <p:nvPr/>
        </p:nvSpPr>
        <p:spPr>
          <a:xfrm>
            <a:off x="4561945" y="6027153"/>
            <a:ext cx="1209807" cy="778159"/>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ocument 23">
            <a:extLst>
              <a:ext uri="{FF2B5EF4-FFF2-40B4-BE49-F238E27FC236}">
                <a16:creationId xmlns:a16="http://schemas.microsoft.com/office/drawing/2014/main" id="{AE2167A3-17A7-B05A-80AB-BEDA29E59C49}"/>
              </a:ext>
            </a:extLst>
          </p:cNvPr>
          <p:cNvSpPr/>
          <p:nvPr/>
        </p:nvSpPr>
        <p:spPr>
          <a:xfrm>
            <a:off x="6035292" y="6027153"/>
            <a:ext cx="1233188" cy="778160"/>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E9C16A22-9E63-7007-E688-155EAAC964EF}"/>
              </a:ext>
            </a:extLst>
          </p:cNvPr>
          <p:cNvSpPr/>
          <p:nvPr/>
        </p:nvSpPr>
        <p:spPr>
          <a:xfrm>
            <a:off x="6984746" y="4615219"/>
            <a:ext cx="1079922" cy="68601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C1B8E24-2DA1-14AD-0A34-552935495D40}"/>
              </a:ext>
            </a:extLst>
          </p:cNvPr>
          <p:cNvSpPr txBox="1"/>
          <p:nvPr/>
        </p:nvSpPr>
        <p:spPr>
          <a:xfrm>
            <a:off x="6399002" y="4269661"/>
            <a:ext cx="2424712" cy="369332"/>
          </a:xfrm>
          <a:prstGeom prst="rect">
            <a:avLst/>
          </a:prstGeom>
          <a:noFill/>
        </p:spPr>
        <p:txBody>
          <a:bodyPr wrap="square" rtlCol="0">
            <a:spAutoFit/>
          </a:bodyPr>
          <a:lstStyle/>
          <a:p>
            <a:r>
              <a:rPr lang="en-US" dirty="0"/>
              <a:t>Dependency Injection</a:t>
            </a:r>
          </a:p>
        </p:txBody>
      </p:sp>
      <p:cxnSp>
        <p:nvCxnSpPr>
          <p:cNvPr id="28" name="Straight Connector 27">
            <a:extLst>
              <a:ext uri="{FF2B5EF4-FFF2-40B4-BE49-F238E27FC236}">
                <a16:creationId xmlns:a16="http://schemas.microsoft.com/office/drawing/2014/main" id="{51FBB446-1279-6FEA-A88F-A8D4E7EC8520}"/>
              </a:ext>
            </a:extLst>
          </p:cNvPr>
          <p:cNvCxnSpPr>
            <a:cxnSpLocks/>
          </p:cNvCxnSpPr>
          <p:nvPr/>
        </p:nvCxnSpPr>
        <p:spPr>
          <a:xfrm>
            <a:off x="5944903" y="1396494"/>
            <a:ext cx="0" cy="389021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Arrow: Left-Right 14">
            <a:extLst>
              <a:ext uri="{FF2B5EF4-FFF2-40B4-BE49-F238E27FC236}">
                <a16:creationId xmlns:a16="http://schemas.microsoft.com/office/drawing/2014/main" id="{41398408-EA16-A0B1-065B-B2690674EF94}"/>
              </a:ext>
            </a:extLst>
          </p:cNvPr>
          <p:cNvSpPr/>
          <p:nvPr/>
        </p:nvSpPr>
        <p:spPr>
          <a:xfrm rot="1132362">
            <a:off x="8724509" y="2912850"/>
            <a:ext cx="1578533" cy="1106795"/>
          </a:xfrm>
          <a:prstGeom prst="leftRightArrow">
            <a:avLst>
              <a:gd name="adj1" fmla="val 52707"/>
              <a:gd name="adj2" fmla="val 5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a:t>
            </a:r>
          </a:p>
          <a:p>
            <a:pPr algn="ctr"/>
            <a:r>
              <a:rPr lang="en-US" dirty="0" err="1">
                <a:solidFill>
                  <a:schemeClr val="tx1"/>
                </a:solidFill>
              </a:rPr>
              <a:t>Midtier</a:t>
            </a:r>
            <a:endParaRPr lang="en-US" dirty="0">
              <a:solidFill>
                <a:schemeClr val="tx1"/>
              </a:solidFill>
            </a:endParaRPr>
          </a:p>
        </p:txBody>
      </p:sp>
      <p:sp>
        <p:nvSpPr>
          <p:cNvPr id="8" name="Flowchart: Magnetic Disk 7">
            <a:extLst>
              <a:ext uri="{FF2B5EF4-FFF2-40B4-BE49-F238E27FC236}">
                <a16:creationId xmlns:a16="http://schemas.microsoft.com/office/drawing/2014/main" id="{0DE1B1CC-EF25-ED61-26FE-72869A2ECCE3}"/>
              </a:ext>
            </a:extLst>
          </p:cNvPr>
          <p:cNvSpPr/>
          <p:nvPr/>
        </p:nvSpPr>
        <p:spPr>
          <a:xfrm>
            <a:off x="10422348" y="1583006"/>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CFF8CA0F-DE40-3F94-0157-6512E3EF9824}"/>
              </a:ext>
            </a:extLst>
          </p:cNvPr>
          <p:cNvSpPr/>
          <p:nvPr/>
        </p:nvSpPr>
        <p:spPr>
          <a:xfrm>
            <a:off x="10422347" y="1245076"/>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a:extLst>
              <a:ext uri="{FF2B5EF4-FFF2-40B4-BE49-F238E27FC236}">
                <a16:creationId xmlns:a16="http://schemas.microsoft.com/office/drawing/2014/main" id="{24AE1DB5-947E-1525-62DA-AADA7C4E7D9B}"/>
              </a:ext>
            </a:extLst>
          </p:cNvPr>
          <p:cNvSpPr/>
          <p:nvPr/>
        </p:nvSpPr>
        <p:spPr>
          <a:xfrm>
            <a:off x="10422346" y="907146"/>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F8BFB84-25BA-4C3B-1D0D-CF6D3C913126}"/>
              </a:ext>
            </a:extLst>
          </p:cNvPr>
          <p:cNvSpPr txBox="1"/>
          <p:nvPr/>
        </p:nvSpPr>
        <p:spPr>
          <a:xfrm>
            <a:off x="10699025" y="440861"/>
            <a:ext cx="886781" cy="369332"/>
          </a:xfrm>
          <a:prstGeom prst="rect">
            <a:avLst/>
          </a:prstGeom>
          <a:noFill/>
        </p:spPr>
        <p:txBody>
          <a:bodyPr wrap="none" rtlCol="0">
            <a:spAutoFit/>
          </a:bodyPr>
          <a:lstStyle/>
          <a:p>
            <a:r>
              <a:rPr lang="en-US" dirty="0"/>
              <a:t>OpenAI</a:t>
            </a:r>
          </a:p>
        </p:txBody>
      </p:sp>
      <p:sp>
        <p:nvSpPr>
          <p:cNvPr id="36" name="TextBox 35">
            <a:extLst>
              <a:ext uri="{FF2B5EF4-FFF2-40B4-BE49-F238E27FC236}">
                <a16:creationId xmlns:a16="http://schemas.microsoft.com/office/drawing/2014/main" id="{263F3347-FA79-2F42-5898-BD6AE31FCE45}"/>
              </a:ext>
            </a:extLst>
          </p:cNvPr>
          <p:cNvSpPr txBox="1"/>
          <p:nvPr/>
        </p:nvSpPr>
        <p:spPr>
          <a:xfrm>
            <a:off x="6237037" y="2639728"/>
            <a:ext cx="2181856" cy="1569660"/>
          </a:xfrm>
          <a:prstGeom prst="rect">
            <a:avLst/>
          </a:prstGeom>
          <a:noFill/>
        </p:spPr>
        <p:txBody>
          <a:bodyPr wrap="square">
            <a:spAutoFit/>
          </a:bodyPr>
          <a:lstStyle/>
          <a:p>
            <a:pPr marL="0" indent="0" algn="l">
              <a:buNone/>
            </a:pPr>
            <a:r>
              <a:rPr lang="en-US" sz="1600" i="0" u="sng" dirty="0">
                <a:effectLst/>
                <a:latin typeface="Söhne"/>
              </a:rPr>
              <a:t>Approaches Feature</a:t>
            </a:r>
          </a:p>
          <a:p>
            <a:pPr marL="0" indent="0" algn="l">
              <a:buNone/>
            </a:pPr>
            <a:r>
              <a:rPr lang="en-US" sz="1600" dirty="0">
                <a:latin typeface="Söhne"/>
              </a:rPr>
              <a:t>   </a:t>
            </a:r>
            <a:r>
              <a:rPr lang="en-US" sz="1600" dirty="0" err="1">
                <a:latin typeface="Söhne"/>
              </a:rPr>
              <a:t>approachers</a:t>
            </a:r>
            <a:r>
              <a:rPr lang="en-US" sz="1600" i="0" dirty="0" err="1">
                <a:effectLst/>
                <a:latin typeface="Söhne"/>
              </a:rPr>
              <a:t>Service.</a:t>
            </a:r>
            <a:r>
              <a:rPr lang="en-US" sz="1600" dirty="0" err="1">
                <a:latin typeface="Söhne"/>
              </a:rPr>
              <a:t>cs</a:t>
            </a:r>
            <a:endParaRPr lang="en-US" sz="1600" i="0" dirty="0">
              <a:effectLst/>
              <a:latin typeface="Söhne"/>
            </a:endParaRPr>
          </a:p>
          <a:p>
            <a:r>
              <a:rPr lang="en-US" sz="1600" i="0" u="sng" dirty="0">
                <a:effectLst/>
                <a:latin typeface="Söhne"/>
              </a:rPr>
              <a:t>AI Assistant Feature</a:t>
            </a:r>
          </a:p>
          <a:p>
            <a:pPr marL="0" indent="0" algn="l">
              <a:buNone/>
            </a:pPr>
            <a:r>
              <a:rPr lang="en-US" sz="1600" dirty="0">
                <a:latin typeface="Söhne"/>
              </a:rPr>
              <a:t>   </a:t>
            </a:r>
            <a:r>
              <a:rPr lang="en-US" sz="1600" dirty="0" err="1">
                <a:latin typeface="Söhne"/>
              </a:rPr>
              <a:t>chatService.cs</a:t>
            </a:r>
            <a:endParaRPr lang="en-US" sz="1600" dirty="0">
              <a:latin typeface="Söhne"/>
            </a:endParaRPr>
          </a:p>
          <a:p>
            <a:r>
              <a:rPr lang="en-US" sz="1600" i="0" u="sng" dirty="0" err="1">
                <a:effectLst/>
                <a:highlight>
                  <a:srgbClr val="FF0000"/>
                </a:highlight>
                <a:latin typeface="Söhne"/>
              </a:rPr>
              <a:t>PyNote</a:t>
            </a:r>
            <a:r>
              <a:rPr lang="en-US" sz="1600" i="0" u="sng" dirty="0">
                <a:effectLst/>
                <a:highlight>
                  <a:srgbClr val="FF0000"/>
                </a:highlight>
                <a:latin typeface="Söhne"/>
              </a:rPr>
              <a:t> </a:t>
            </a:r>
            <a:r>
              <a:rPr lang="en-US" sz="1600" i="0" u="sng" dirty="0" err="1">
                <a:effectLst/>
                <a:highlight>
                  <a:srgbClr val="FF0000"/>
                </a:highlight>
                <a:latin typeface="Söhne"/>
              </a:rPr>
              <a:t>Feacture</a:t>
            </a:r>
            <a:endParaRPr lang="en-US" sz="1600" i="0" u="sng" dirty="0">
              <a:effectLst/>
              <a:highlight>
                <a:srgbClr val="FF0000"/>
              </a:highlight>
              <a:latin typeface="Söhne"/>
            </a:endParaRP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a:t>
            </a:r>
            <a:r>
              <a:rPr lang="en-US" sz="1600" dirty="0" err="1">
                <a:highlight>
                  <a:srgbClr val="FF0000"/>
                </a:highlight>
                <a:latin typeface="Söhne"/>
              </a:rPr>
              <a:t>Service.cs</a:t>
            </a:r>
            <a:endParaRPr lang="en-US" sz="1600" i="0" dirty="0">
              <a:effectLst/>
              <a:highlight>
                <a:srgbClr val="FF0000"/>
              </a:highlight>
              <a:latin typeface="Söhne"/>
            </a:endParaRPr>
          </a:p>
        </p:txBody>
      </p:sp>
      <p:sp>
        <p:nvSpPr>
          <p:cNvPr id="37" name="TextBox 36">
            <a:extLst>
              <a:ext uri="{FF2B5EF4-FFF2-40B4-BE49-F238E27FC236}">
                <a16:creationId xmlns:a16="http://schemas.microsoft.com/office/drawing/2014/main" id="{35C9980E-885E-64CA-F280-378DDC9141B1}"/>
              </a:ext>
            </a:extLst>
          </p:cNvPr>
          <p:cNvSpPr txBox="1"/>
          <p:nvPr/>
        </p:nvSpPr>
        <p:spPr>
          <a:xfrm>
            <a:off x="3246094" y="2722666"/>
            <a:ext cx="2698809" cy="2308324"/>
          </a:xfrm>
          <a:prstGeom prst="rect">
            <a:avLst/>
          </a:prstGeom>
          <a:noFill/>
        </p:spPr>
        <p:txBody>
          <a:bodyPr wrap="square">
            <a:spAutoFit/>
          </a:bodyPr>
          <a:lstStyle/>
          <a:p>
            <a:pPr marL="0" indent="0" algn="l">
              <a:buNone/>
            </a:pPr>
            <a:r>
              <a:rPr lang="en-US" sz="1600" i="0" u="sng" dirty="0" err="1">
                <a:effectLst/>
                <a:latin typeface="Söhne"/>
              </a:rPr>
              <a:t>StoryLine</a:t>
            </a:r>
            <a:r>
              <a:rPr lang="en-US" sz="1600" i="0" u="sng" dirty="0">
                <a:effectLst/>
                <a:latin typeface="Söhne"/>
              </a:rPr>
              <a:t> Feature</a:t>
            </a:r>
          </a:p>
          <a:p>
            <a:pPr marL="0" indent="0" algn="l">
              <a:buNone/>
            </a:pPr>
            <a:r>
              <a:rPr lang="en-US" sz="1600" dirty="0">
                <a:latin typeface="Söhne"/>
              </a:rPr>
              <a:t>   </a:t>
            </a:r>
            <a:r>
              <a:rPr lang="en-US" sz="1600" dirty="0" err="1">
                <a:latin typeface="Söhne"/>
              </a:rPr>
              <a:t>ApproachesAPIController.cs</a:t>
            </a:r>
            <a:endParaRPr lang="en-US" sz="1600" dirty="0">
              <a:latin typeface="Söhne"/>
            </a:endParaRPr>
          </a:p>
          <a:p>
            <a:r>
              <a:rPr lang="en-US" sz="1600" i="0" u="sng" dirty="0">
                <a:effectLst/>
                <a:latin typeface="Söhne"/>
              </a:rPr>
              <a:t>AI Assistant </a:t>
            </a:r>
            <a:r>
              <a:rPr lang="en-US" sz="1600" u="sng" dirty="0">
                <a:latin typeface="Söhne"/>
              </a:rPr>
              <a:t>Feature</a:t>
            </a:r>
            <a:endParaRPr lang="en-US" sz="1600" i="0" u="sng" dirty="0">
              <a:effectLst/>
              <a:latin typeface="Söhne"/>
            </a:endParaRPr>
          </a:p>
          <a:p>
            <a:pPr marL="0" indent="0" algn="l">
              <a:buNone/>
            </a:pPr>
            <a:r>
              <a:rPr lang="en-US" sz="1600" dirty="0">
                <a:latin typeface="Söhne"/>
              </a:rPr>
              <a:t>   </a:t>
            </a:r>
            <a:r>
              <a:rPr lang="en-US" sz="1600" dirty="0" err="1">
                <a:latin typeface="Söhne"/>
              </a:rPr>
              <a:t>ChatAPIController.cs</a:t>
            </a:r>
            <a:endParaRPr lang="en-US" sz="1600" dirty="0">
              <a:latin typeface="Söhne"/>
            </a:endParaRPr>
          </a:p>
          <a:p>
            <a:r>
              <a:rPr lang="en-US" sz="1600" i="0" u="sng" dirty="0" err="1">
                <a:effectLst/>
                <a:highlight>
                  <a:srgbClr val="FF0000"/>
                </a:highlight>
                <a:latin typeface="Söhne"/>
              </a:rPr>
              <a:t>PyNote</a:t>
            </a:r>
            <a:r>
              <a:rPr lang="en-US" sz="1600" i="0" u="sng" dirty="0">
                <a:effectLst/>
                <a:highlight>
                  <a:srgbClr val="FF0000"/>
                </a:highlight>
                <a:latin typeface="Söhne"/>
              </a:rPr>
              <a:t> Function</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a:t>
            </a:r>
            <a:r>
              <a:rPr lang="en-US" sz="1600" dirty="0" err="1">
                <a:highlight>
                  <a:srgbClr val="FF0000"/>
                </a:highlight>
                <a:latin typeface="Söhne"/>
              </a:rPr>
              <a:t>cs</a:t>
            </a:r>
            <a:endParaRPr lang="en-US" sz="1600" i="0" dirty="0">
              <a:effectLst/>
              <a:highlight>
                <a:srgbClr val="FF0000"/>
              </a:highlight>
              <a:latin typeface="Söhne"/>
            </a:endParaRPr>
          </a:p>
          <a:p>
            <a:pPr marL="0" indent="0" algn="l">
              <a:buNone/>
            </a:pPr>
            <a:r>
              <a:rPr lang="en-US" sz="1600" dirty="0">
                <a:highlight>
                  <a:srgbClr val="FF0000"/>
                </a:highlight>
                <a:latin typeface="Söhne"/>
              </a:rPr>
              <a:t>   </a:t>
            </a:r>
            <a:r>
              <a:rPr lang="en-US" sz="1600" dirty="0" err="1">
                <a:highlight>
                  <a:srgbClr val="FF0000"/>
                </a:highlight>
                <a:latin typeface="Söhne"/>
              </a:rPr>
              <a:t>pyNoteService.cs</a:t>
            </a:r>
            <a:endParaRPr lang="en-US" sz="1600" dirty="0">
              <a:highlight>
                <a:srgbClr val="FF0000"/>
              </a:highlight>
              <a:latin typeface="Söhne"/>
            </a:endParaRPr>
          </a:p>
          <a:p>
            <a:pPr marL="0" indent="0" algn="l">
              <a:buNone/>
            </a:pPr>
            <a:endParaRPr lang="en-US" sz="1600" dirty="0">
              <a:latin typeface="Söhne"/>
            </a:endParaRPr>
          </a:p>
          <a:p>
            <a:pPr marL="0" indent="0" algn="l">
              <a:buNone/>
            </a:pPr>
            <a:endParaRPr lang="en-US" sz="1600" b="0" i="0" dirty="0">
              <a:effectLst/>
              <a:latin typeface="Söhne"/>
            </a:endParaRPr>
          </a:p>
        </p:txBody>
      </p:sp>
      <p:sp>
        <p:nvSpPr>
          <p:cNvPr id="31" name="Arrow: Left-Right 30">
            <a:extLst>
              <a:ext uri="{FF2B5EF4-FFF2-40B4-BE49-F238E27FC236}">
                <a16:creationId xmlns:a16="http://schemas.microsoft.com/office/drawing/2014/main" id="{B8F8E376-7A33-2645-E08A-2CEA53302BD2}"/>
              </a:ext>
            </a:extLst>
          </p:cNvPr>
          <p:cNvSpPr/>
          <p:nvPr/>
        </p:nvSpPr>
        <p:spPr>
          <a:xfrm rot="20464620">
            <a:off x="8606371" y="1389036"/>
            <a:ext cx="1772884" cy="1096173"/>
          </a:xfrm>
          <a:prstGeom prst="leftRightArrow">
            <a:avLst>
              <a:gd name="adj1" fmla="val 59927"/>
              <a:gd name="adj2" fmla="val 5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a:t>
            </a:r>
          </a:p>
          <a:p>
            <a:pPr algn="ctr"/>
            <a:r>
              <a:rPr lang="en-US" dirty="0" err="1">
                <a:solidFill>
                  <a:schemeClr val="tx1"/>
                </a:solidFill>
              </a:rPr>
              <a:t>Midtier</a:t>
            </a:r>
            <a:endParaRPr lang="en-US" dirty="0">
              <a:solidFill>
                <a:schemeClr val="tx1"/>
              </a:solidFill>
            </a:endParaRPr>
          </a:p>
        </p:txBody>
      </p:sp>
      <p:sp>
        <p:nvSpPr>
          <p:cNvPr id="32" name="TextBox 31">
            <a:extLst>
              <a:ext uri="{FF2B5EF4-FFF2-40B4-BE49-F238E27FC236}">
                <a16:creationId xmlns:a16="http://schemas.microsoft.com/office/drawing/2014/main" id="{F1BAE085-B9DE-84E4-D7BD-BD1238F4D05F}"/>
              </a:ext>
            </a:extLst>
          </p:cNvPr>
          <p:cNvSpPr txBox="1"/>
          <p:nvPr/>
        </p:nvSpPr>
        <p:spPr>
          <a:xfrm>
            <a:off x="2544785" y="585264"/>
            <a:ext cx="2433448" cy="1815882"/>
          </a:xfrm>
          <a:prstGeom prst="rect">
            <a:avLst/>
          </a:prstGeom>
          <a:noFill/>
        </p:spPr>
        <p:txBody>
          <a:bodyPr wrap="square">
            <a:spAutoFit/>
          </a:bodyPr>
          <a:lstStyle/>
          <a:p>
            <a:pPr marL="0" indent="0" algn="l">
              <a:buNone/>
            </a:pPr>
            <a:r>
              <a:rPr lang="en-US" sz="1600" i="0" u="sng" dirty="0">
                <a:effectLst/>
                <a:latin typeface="Söhne"/>
              </a:rPr>
              <a:t>Approach Feature</a:t>
            </a:r>
          </a:p>
          <a:p>
            <a:pPr marL="0" indent="0" algn="l">
              <a:buNone/>
            </a:pPr>
            <a:r>
              <a:rPr lang="en-US" sz="1600" dirty="0">
                <a:latin typeface="Söhne"/>
              </a:rPr>
              <a:t>   </a:t>
            </a:r>
            <a:r>
              <a:rPr lang="en-US" sz="1600" dirty="0" err="1">
                <a:latin typeface="Söhne"/>
              </a:rPr>
              <a:t>Iapproaches.cs</a:t>
            </a:r>
            <a:endParaRPr lang="en-US" sz="1600" dirty="0">
              <a:latin typeface="Söhne"/>
            </a:endParaRPr>
          </a:p>
          <a:p>
            <a:r>
              <a:rPr lang="en-US" sz="1600" i="0" u="sng" dirty="0">
                <a:effectLst/>
                <a:latin typeface="Söhne"/>
              </a:rPr>
              <a:t>AI Assistant Feature</a:t>
            </a:r>
          </a:p>
          <a:p>
            <a:r>
              <a:rPr lang="en-US" sz="1600" dirty="0">
                <a:latin typeface="Söhne"/>
              </a:rPr>
              <a:t>   </a:t>
            </a:r>
            <a:r>
              <a:rPr lang="en-US" sz="1600" dirty="0" err="1">
                <a:latin typeface="Söhne"/>
              </a:rPr>
              <a:t>Ichat.cs</a:t>
            </a:r>
            <a:endParaRPr lang="en-US" sz="1600" dirty="0">
              <a:latin typeface="Söhne"/>
            </a:endParaRPr>
          </a:p>
          <a:p>
            <a:r>
              <a:rPr lang="en-US" sz="1600" i="0" u="sng" dirty="0" err="1">
                <a:effectLst/>
                <a:latin typeface="Söhne"/>
              </a:rPr>
              <a:t>PyNote</a:t>
            </a:r>
            <a:r>
              <a:rPr lang="en-US" sz="1600" i="0" u="sng" dirty="0">
                <a:effectLst/>
                <a:latin typeface="Söhne"/>
              </a:rPr>
              <a:t> Feature</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IPyNote.</a:t>
            </a:r>
            <a:r>
              <a:rPr lang="en-US" sz="1600" dirty="0" err="1">
                <a:highlight>
                  <a:srgbClr val="FF0000"/>
                </a:highlight>
                <a:latin typeface="Söhne"/>
              </a:rPr>
              <a:t>cs</a:t>
            </a:r>
            <a:endParaRPr lang="en-US" sz="1600" i="0" dirty="0">
              <a:effectLst/>
              <a:highlight>
                <a:srgbClr val="FF0000"/>
              </a:highlight>
              <a:latin typeface="Söhne"/>
            </a:endParaRPr>
          </a:p>
          <a:p>
            <a:endParaRPr lang="en-US" sz="1600" dirty="0">
              <a:latin typeface="Söhne"/>
            </a:endParaRPr>
          </a:p>
        </p:txBody>
      </p:sp>
      <p:sp>
        <p:nvSpPr>
          <p:cNvPr id="33" name="TextBox 32">
            <a:extLst>
              <a:ext uri="{FF2B5EF4-FFF2-40B4-BE49-F238E27FC236}">
                <a16:creationId xmlns:a16="http://schemas.microsoft.com/office/drawing/2014/main" id="{C3978DD8-38A0-DC5D-05BF-CC619D6EC7D4}"/>
              </a:ext>
            </a:extLst>
          </p:cNvPr>
          <p:cNvSpPr txBox="1"/>
          <p:nvPr/>
        </p:nvSpPr>
        <p:spPr>
          <a:xfrm>
            <a:off x="305287" y="2978380"/>
            <a:ext cx="2433448" cy="2308324"/>
          </a:xfrm>
          <a:prstGeom prst="rect">
            <a:avLst/>
          </a:prstGeom>
          <a:noFill/>
        </p:spPr>
        <p:txBody>
          <a:bodyPr wrap="square">
            <a:spAutoFit/>
          </a:bodyPr>
          <a:lstStyle/>
          <a:p>
            <a:pPr marL="0" indent="0" algn="l">
              <a:buNone/>
            </a:pPr>
            <a:r>
              <a:rPr lang="en-US" sz="1600" i="0" u="sng" dirty="0">
                <a:effectLst/>
                <a:latin typeface="Söhne"/>
              </a:rPr>
              <a:t>Approach Feature</a:t>
            </a:r>
          </a:p>
          <a:p>
            <a:pPr marL="0" indent="0" algn="l">
              <a:buNone/>
            </a:pPr>
            <a:r>
              <a:rPr lang="en-US" sz="1600" dirty="0">
                <a:latin typeface="Söhne"/>
              </a:rPr>
              <a:t>   </a:t>
            </a:r>
            <a:r>
              <a:rPr lang="en-US" sz="1600" dirty="0" err="1">
                <a:latin typeface="Söhne"/>
              </a:rPr>
              <a:t>Approaches.jsx</a:t>
            </a:r>
            <a:endParaRPr lang="en-US" sz="1600" dirty="0">
              <a:latin typeface="Söhne"/>
            </a:endParaRPr>
          </a:p>
          <a:p>
            <a:pPr marL="0" indent="0" algn="l">
              <a:buNone/>
            </a:pPr>
            <a:r>
              <a:rPr lang="en-US" sz="1600" i="0" dirty="0">
                <a:effectLst/>
                <a:latin typeface="Söhne"/>
              </a:rPr>
              <a:t>   ApproachesService.js</a:t>
            </a:r>
          </a:p>
          <a:p>
            <a:r>
              <a:rPr lang="en-US" sz="1600" i="0" u="sng" dirty="0">
                <a:effectLst/>
                <a:latin typeface="Söhne"/>
              </a:rPr>
              <a:t>AI Assistant </a:t>
            </a:r>
            <a:r>
              <a:rPr lang="en-US" sz="1600" u="sng" dirty="0">
                <a:latin typeface="Söhne"/>
              </a:rPr>
              <a:t>Feature</a:t>
            </a:r>
            <a:endParaRPr lang="en-US" sz="1600" i="0" u="sng" dirty="0">
              <a:effectLst/>
              <a:latin typeface="Söhne"/>
            </a:endParaRPr>
          </a:p>
          <a:p>
            <a:pPr marL="0" indent="0" algn="l">
              <a:buNone/>
            </a:pPr>
            <a:r>
              <a:rPr lang="en-US" sz="1600" dirty="0">
                <a:latin typeface="Söhne"/>
              </a:rPr>
              <a:t>   </a:t>
            </a:r>
            <a:r>
              <a:rPr lang="en-US" sz="1600" i="0" dirty="0">
                <a:effectLst/>
                <a:latin typeface="Söhne"/>
              </a:rPr>
              <a:t> </a:t>
            </a:r>
            <a:r>
              <a:rPr lang="en-US" sz="1600" i="0" dirty="0" err="1">
                <a:effectLst/>
                <a:latin typeface="Söhne"/>
              </a:rPr>
              <a:t>Chat.jsx</a:t>
            </a:r>
            <a:endParaRPr lang="en-US" sz="1600" i="0" dirty="0">
              <a:effectLst/>
              <a:latin typeface="Söhne"/>
            </a:endParaRPr>
          </a:p>
          <a:p>
            <a:pPr marL="0" indent="0" algn="l">
              <a:buNone/>
            </a:pPr>
            <a:r>
              <a:rPr lang="en-US" sz="1600" dirty="0">
                <a:latin typeface="Söhne"/>
              </a:rPr>
              <a:t>   chatService.js</a:t>
            </a:r>
          </a:p>
          <a:p>
            <a:r>
              <a:rPr lang="en-US" sz="1600" i="0" u="sng" dirty="0" err="1">
                <a:effectLst/>
                <a:highlight>
                  <a:srgbClr val="FF0000"/>
                </a:highlight>
                <a:latin typeface="Söhne"/>
              </a:rPr>
              <a:t>PyNote</a:t>
            </a:r>
            <a:r>
              <a:rPr lang="en-US" sz="1600" i="0" u="sng" dirty="0">
                <a:effectLst/>
                <a:highlight>
                  <a:srgbClr val="FF0000"/>
                </a:highlight>
                <a:latin typeface="Söhne"/>
              </a:rPr>
              <a:t> Function</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PyNote.jsx</a:t>
            </a:r>
            <a:endParaRPr lang="en-US" sz="1600" i="0" dirty="0">
              <a:effectLst/>
              <a:highlight>
                <a:srgbClr val="FF0000"/>
              </a:highlight>
              <a:latin typeface="Söhne"/>
            </a:endParaRPr>
          </a:p>
          <a:p>
            <a:pPr marL="0" indent="0" algn="l">
              <a:buNone/>
            </a:pPr>
            <a:r>
              <a:rPr lang="en-US" sz="1600" dirty="0">
                <a:highlight>
                  <a:srgbClr val="FF0000"/>
                </a:highlight>
                <a:latin typeface="Söhne"/>
              </a:rPr>
              <a:t>   pyNoteService.js</a:t>
            </a:r>
          </a:p>
        </p:txBody>
      </p:sp>
      <p:sp>
        <p:nvSpPr>
          <p:cNvPr id="17" name="TextBox 16">
            <a:extLst>
              <a:ext uri="{FF2B5EF4-FFF2-40B4-BE49-F238E27FC236}">
                <a16:creationId xmlns:a16="http://schemas.microsoft.com/office/drawing/2014/main" id="{EC50EC72-4ACD-B7A5-4042-6010B66F06BE}"/>
              </a:ext>
            </a:extLst>
          </p:cNvPr>
          <p:cNvSpPr txBox="1"/>
          <p:nvPr/>
        </p:nvSpPr>
        <p:spPr>
          <a:xfrm>
            <a:off x="2816562" y="5030990"/>
            <a:ext cx="2698809" cy="2308324"/>
          </a:xfrm>
          <a:prstGeom prst="rect">
            <a:avLst/>
          </a:prstGeom>
          <a:noFill/>
        </p:spPr>
        <p:txBody>
          <a:bodyPr wrap="square">
            <a:spAutoFit/>
          </a:bodyPr>
          <a:lstStyle/>
          <a:p>
            <a:pPr marL="0" indent="0" algn="l">
              <a:buNone/>
            </a:pPr>
            <a:r>
              <a:rPr lang="en-US" sz="1600" i="0" u="sng" dirty="0" err="1">
                <a:effectLst/>
                <a:latin typeface="Söhne"/>
              </a:rPr>
              <a:t>StoryLine</a:t>
            </a:r>
            <a:r>
              <a:rPr lang="en-US" sz="1600" i="0" u="sng" dirty="0">
                <a:effectLst/>
                <a:latin typeface="Söhne"/>
              </a:rPr>
              <a:t> Feature</a:t>
            </a:r>
          </a:p>
          <a:p>
            <a:pPr marL="0" indent="0" algn="l">
              <a:buNone/>
            </a:pPr>
            <a:r>
              <a:rPr lang="en-US" sz="1600" dirty="0">
                <a:latin typeface="Söhne"/>
              </a:rPr>
              <a:t>   </a:t>
            </a:r>
            <a:r>
              <a:rPr lang="en-US" sz="1600" dirty="0" err="1">
                <a:latin typeface="Söhne"/>
              </a:rPr>
              <a:t>Approaches.cs</a:t>
            </a:r>
            <a:endParaRPr lang="en-US" sz="1600" dirty="0">
              <a:latin typeface="Söhne"/>
            </a:endParaRPr>
          </a:p>
          <a:p>
            <a:r>
              <a:rPr lang="en-US" sz="1600" i="0" u="sng" dirty="0">
                <a:effectLst/>
                <a:latin typeface="Söhne"/>
              </a:rPr>
              <a:t>AI Assistant </a:t>
            </a:r>
            <a:r>
              <a:rPr lang="en-US" sz="1600" u="sng" dirty="0">
                <a:latin typeface="Söhne"/>
              </a:rPr>
              <a:t>Feature</a:t>
            </a:r>
            <a:endParaRPr lang="en-US" sz="1600" i="0" u="sng" dirty="0">
              <a:effectLst/>
              <a:latin typeface="Söhne"/>
            </a:endParaRPr>
          </a:p>
          <a:p>
            <a:pPr marL="0" indent="0" algn="l">
              <a:buNone/>
            </a:pPr>
            <a:r>
              <a:rPr lang="en-US" sz="1600" dirty="0">
                <a:latin typeface="Söhne"/>
              </a:rPr>
              <a:t>   </a:t>
            </a:r>
            <a:r>
              <a:rPr lang="en-US" sz="1600" dirty="0" err="1">
                <a:latin typeface="Söhne"/>
              </a:rPr>
              <a:t>ChatQues.cs</a:t>
            </a:r>
            <a:endParaRPr lang="en-US" sz="1600" dirty="0">
              <a:latin typeface="Söhne"/>
            </a:endParaRPr>
          </a:p>
          <a:p>
            <a:pPr marL="0" indent="0" algn="l">
              <a:buNone/>
            </a:pPr>
            <a:r>
              <a:rPr lang="en-US" sz="1600" dirty="0">
                <a:latin typeface="Söhne"/>
              </a:rPr>
              <a:t>    </a:t>
            </a:r>
            <a:r>
              <a:rPr lang="en-US" sz="1600" dirty="0" err="1">
                <a:latin typeface="Söhne"/>
              </a:rPr>
              <a:t>ChatAnscs</a:t>
            </a:r>
            <a:endParaRPr lang="en-US" sz="1600" dirty="0">
              <a:latin typeface="Söhne"/>
            </a:endParaRPr>
          </a:p>
          <a:p>
            <a:r>
              <a:rPr lang="en-US" sz="1600" i="0" u="sng" dirty="0" err="1">
                <a:effectLst/>
                <a:highlight>
                  <a:srgbClr val="FF0000"/>
                </a:highlight>
                <a:latin typeface="Söhne"/>
              </a:rPr>
              <a:t>PyNote</a:t>
            </a:r>
            <a:r>
              <a:rPr lang="en-US" sz="1600" i="0" u="sng" dirty="0">
                <a:effectLst/>
                <a:highlight>
                  <a:srgbClr val="FF0000"/>
                </a:highlight>
                <a:latin typeface="Söhne"/>
              </a:rPr>
              <a:t> Function</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PyNotes.</a:t>
            </a:r>
            <a:r>
              <a:rPr lang="en-US" sz="1600" dirty="0" err="1">
                <a:highlight>
                  <a:srgbClr val="FF0000"/>
                </a:highlight>
                <a:latin typeface="Söhne"/>
              </a:rPr>
              <a:t>cs</a:t>
            </a:r>
            <a:endParaRPr lang="en-US" sz="1600" i="0" dirty="0">
              <a:effectLst/>
              <a:highlight>
                <a:srgbClr val="FF0000"/>
              </a:highlight>
              <a:latin typeface="Söhne"/>
            </a:endParaRPr>
          </a:p>
          <a:p>
            <a:pPr marL="0" indent="0" algn="l">
              <a:buNone/>
            </a:pPr>
            <a:endParaRPr lang="en-US" sz="1600" dirty="0">
              <a:latin typeface="Söhne"/>
            </a:endParaRPr>
          </a:p>
          <a:p>
            <a:pPr marL="0" indent="0" algn="l">
              <a:buNone/>
            </a:pPr>
            <a:endParaRPr lang="en-US" sz="1600" b="0" i="0" dirty="0">
              <a:effectLst/>
              <a:latin typeface="Söhne"/>
            </a:endParaRPr>
          </a:p>
        </p:txBody>
      </p:sp>
      <p:sp>
        <p:nvSpPr>
          <p:cNvPr id="34" name="TextBox 33">
            <a:extLst>
              <a:ext uri="{FF2B5EF4-FFF2-40B4-BE49-F238E27FC236}">
                <a16:creationId xmlns:a16="http://schemas.microsoft.com/office/drawing/2014/main" id="{F5FB0853-C70A-B1E5-BC6B-85D5696ECA56}"/>
              </a:ext>
            </a:extLst>
          </p:cNvPr>
          <p:cNvSpPr txBox="1"/>
          <p:nvPr/>
        </p:nvSpPr>
        <p:spPr>
          <a:xfrm>
            <a:off x="9978516" y="4583126"/>
            <a:ext cx="2181856" cy="1815882"/>
          </a:xfrm>
          <a:prstGeom prst="rect">
            <a:avLst/>
          </a:prstGeom>
          <a:noFill/>
        </p:spPr>
        <p:txBody>
          <a:bodyPr wrap="square">
            <a:spAutoFit/>
          </a:bodyPr>
          <a:lstStyle/>
          <a:p>
            <a:pPr marL="0" indent="0" algn="l">
              <a:buNone/>
            </a:pPr>
            <a:r>
              <a:rPr lang="en-US" sz="1600" i="0" u="sng" dirty="0">
                <a:effectLst/>
                <a:latin typeface="Söhne"/>
              </a:rPr>
              <a:t>Approaches Feature</a:t>
            </a:r>
          </a:p>
          <a:p>
            <a:pPr marL="0" indent="0" algn="l">
              <a:buNone/>
            </a:pPr>
            <a:r>
              <a:rPr lang="en-US" sz="1600" dirty="0">
                <a:latin typeface="Söhne"/>
              </a:rPr>
              <a:t>   approaches TABLE</a:t>
            </a:r>
            <a:endParaRPr lang="en-US" sz="1600" i="0" dirty="0">
              <a:effectLst/>
              <a:latin typeface="Söhne"/>
            </a:endParaRPr>
          </a:p>
          <a:p>
            <a:r>
              <a:rPr lang="en-US" sz="1600" i="0" u="sng" dirty="0">
                <a:effectLst/>
                <a:latin typeface="Söhne"/>
              </a:rPr>
              <a:t>AI Assistant Feature</a:t>
            </a:r>
          </a:p>
          <a:p>
            <a:pPr marL="0" indent="0" algn="l">
              <a:buNone/>
            </a:pPr>
            <a:r>
              <a:rPr lang="en-US" sz="1600" dirty="0">
                <a:latin typeface="Söhne"/>
              </a:rPr>
              <a:t>   </a:t>
            </a:r>
            <a:r>
              <a:rPr lang="en-US" sz="1600" dirty="0" err="1">
                <a:latin typeface="Söhne"/>
              </a:rPr>
              <a:t>chatExchange</a:t>
            </a:r>
            <a:r>
              <a:rPr lang="en-US" sz="1600" dirty="0">
                <a:latin typeface="Söhne"/>
              </a:rPr>
              <a:t>  TABLE</a:t>
            </a:r>
          </a:p>
          <a:p>
            <a:pPr marL="0" indent="0" algn="l">
              <a:buNone/>
            </a:pPr>
            <a:r>
              <a:rPr lang="en-US" sz="1600" dirty="0">
                <a:latin typeface="Söhne"/>
              </a:rPr>
              <a:t>   </a:t>
            </a:r>
            <a:r>
              <a:rPr lang="en-US" sz="1600" dirty="0" err="1">
                <a:latin typeface="Söhne"/>
              </a:rPr>
              <a:t>QAPairs</a:t>
            </a:r>
            <a:r>
              <a:rPr lang="en-US" sz="1600" dirty="0">
                <a:latin typeface="Söhne"/>
              </a:rPr>
              <a:t>  TABLE</a:t>
            </a:r>
          </a:p>
          <a:p>
            <a:r>
              <a:rPr lang="en-US" sz="1600" i="0" u="sng" dirty="0" err="1">
                <a:effectLst/>
                <a:highlight>
                  <a:srgbClr val="FF0000"/>
                </a:highlight>
                <a:latin typeface="Söhne"/>
              </a:rPr>
              <a:t>PyNote</a:t>
            </a:r>
            <a:r>
              <a:rPr lang="en-US" sz="1600" i="0" u="sng" dirty="0">
                <a:effectLst/>
                <a:highlight>
                  <a:srgbClr val="FF0000"/>
                </a:highlight>
                <a:latin typeface="Söhne"/>
              </a:rPr>
              <a:t> Feature</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PyNotes</a:t>
            </a:r>
            <a:r>
              <a:rPr lang="en-US" sz="1600" i="0" dirty="0">
                <a:effectLst/>
                <a:highlight>
                  <a:srgbClr val="FF0000"/>
                </a:highlight>
                <a:latin typeface="Söhne"/>
              </a:rPr>
              <a:t> TABLE</a:t>
            </a:r>
          </a:p>
        </p:txBody>
      </p:sp>
    </p:spTree>
    <p:extLst>
      <p:ext uri="{BB962C8B-B14F-4D97-AF65-F5344CB8AC3E}">
        <p14:creationId xmlns:p14="http://schemas.microsoft.com/office/powerpoint/2010/main" val="189741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commended migration strategy for on-premises .NET apps to Azure App Service">
            <a:extLst>
              <a:ext uri="{FF2B5EF4-FFF2-40B4-BE49-F238E27FC236}">
                <a16:creationId xmlns:a16="http://schemas.microsoft.com/office/drawing/2014/main" id="{31736CB1-1BE3-AB2D-9177-3EDA68DE0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188" y="0"/>
            <a:ext cx="94440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FEB5-C854-9C84-FD33-02FE0362EAB2}"/>
              </a:ext>
            </a:extLst>
          </p:cNvPr>
          <p:cNvSpPr/>
          <p:nvPr/>
        </p:nvSpPr>
        <p:spPr>
          <a:xfrm>
            <a:off x="2060812" y="222868"/>
            <a:ext cx="1809745" cy="59599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p>
          <a:p>
            <a:pPr algn="ctr"/>
            <a:r>
              <a:rPr lang="en-US" dirty="0">
                <a:solidFill>
                  <a:schemeClr val="tx1"/>
                </a:solidFill>
              </a:rPr>
              <a:t>DEVELOPMENT</a:t>
            </a:r>
          </a:p>
        </p:txBody>
      </p:sp>
      <p:sp>
        <p:nvSpPr>
          <p:cNvPr id="5" name="Rectangle 4">
            <a:extLst>
              <a:ext uri="{FF2B5EF4-FFF2-40B4-BE49-F238E27FC236}">
                <a16:creationId xmlns:a16="http://schemas.microsoft.com/office/drawing/2014/main" id="{ED351DE3-8167-02A4-7B7D-959C90BAA7FB}"/>
              </a:ext>
            </a:extLst>
          </p:cNvPr>
          <p:cNvSpPr/>
          <p:nvPr/>
        </p:nvSpPr>
        <p:spPr>
          <a:xfrm>
            <a:off x="9912352" y="222868"/>
            <a:ext cx="1809745" cy="59599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FUTURE</a:t>
            </a:r>
          </a:p>
          <a:p>
            <a:pPr algn="ctr"/>
            <a:r>
              <a:rPr lang="en-US" dirty="0">
                <a:solidFill>
                  <a:schemeClr val="tx1"/>
                </a:solidFill>
              </a:rPr>
              <a:t>DEPLOYMENT</a:t>
            </a:r>
          </a:p>
        </p:txBody>
      </p:sp>
    </p:spTree>
    <p:extLst>
      <p:ext uri="{BB962C8B-B14F-4D97-AF65-F5344CB8AC3E}">
        <p14:creationId xmlns:p14="http://schemas.microsoft.com/office/powerpoint/2010/main" val="137954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4D7DC-3DAB-157D-F06F-1FD55100FE2B}"/>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BD4BBF19-3863-21D1-9483-548672BD35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098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90219-84B3-539E-699A-575689C399C3}"/>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7DB1AC-BA25-C03F-AC1F-AF7D2DED9AB6}"/>
              </a:ext>
            </a:extLst>
          </p:cNvPr>
          <p:cNvGraphicFramePr>
            <a:graphicFrameLocks noGrp="1"/>
          </p:cNvGraphicFramePr>
          <p:nvPr/>
        </p:nvGraphicFramePr>
        <p:xfrm>
          <a:off x="0" y="0"/>
          <a:ext cx="12192000" cy="6354405"/>
        </p:xfrm>
        <a:graphic>
          <a:graphicData uri="http://schemas.openxmlformats.org/drawingml/2006/table">
            <a:tbl>
              <a:tblPr firstRow="1" bandRow="1">
                <a:tableStyleId>{5C22544A-7EE6-4342-B048-85BDC9FD1C3A}</a:tableStyleId>
              </a:tblPr>
              <a:tblGrid>
                <a:gridCol w="488731">
                  <a:extLst>
                    <a:ext uri="{9D8B030D-6E8A-4147-A177-3AD203B41FA5}">
                      <a16:colId xmlns:a16="http://schemas.microsoft.com/office/drawing/2014/main" val="3971409391"/>
                    </a:ext>
                  </a:extLst>
                </a:gridCol>
                <a:gridCol w="1321095">
                  <a:extLst>
                    <a:ext uri="{9D8B030D-6E8A-4147-A177-3AD203B41FA5}">
                      <a16:colId xmlns:a16="http://schemas.microsoft.com/office/drawing/2014/main" val="602004954"/>
                    </a:ext>
                  </a:extLst>
                </a:gridCol>
                <a:gridCol w="1620086">
                  <a:extLst>
                    <a:ext uri="{9D8B030D-6E8A-4147-A177-3AD203B41FA5}">
                      <a16:colId xmlns:a16="http://schemas.microsoft.com/office/drawing/2014/main" val="1327523602"/>
                    </a:ext>
                  </a:extLst>
                </a:gridCol>
                <a:gridCol w="1386561">
                  <a:extLst>
                    <a:ext uri="{9D8B030D-6E8A-4147-A177-3AD203B41FA5}">
                      <a16:colId xmlns:a16="http://schemas.microsoft.com/office/drawing/2014/main" val="491464572"/>
                    </a:ext>
                  </a:extLst>
                </a:gridCol>
                <a:gridCol w="1386560">
                  <a:extLst>
                    <a:ext uri="{9D8B030D-6E8A-4147-A177-3AD203B41FA5}">
                      <a16:colId xmlns:a16="http://schemas.microsoft.com/office/drawing/2014/main" val="1866446817"/>
                    </a:ext>
                  </a:extLst>
                </a:gridCol>
                <a:gridCol w="1444942">
                  <a:extLst>
                    <a:ext uri="{9D8B030D-6E8A-4147-A177-3AD203B41FA5}">
                      <a16:colId xmlns:a16="http://schemas.microsoft.com/office/drawing/2014/main" val="2684556624"/>
                    </a:ext>
                  </a:extLst>
                </a:gridCol>
                <a:gridCol w="1357369">
                  <a:extLst>
                    <a:ext uri="{9D8B030D-6E8A-4147-A177-3AD203B41FA5}">
                      <a16:colId xmlns:a16="http://schemas.microsoft.com/office/drawing/2014/main" val="3098003387"/>
                    </a:ext>
                  </a:extLst>
                </a:gridCol>
                <a:gridCol w="1503323">
                  <a:extLst>
                    <a:ext uri="{9D8B030D-6E8A-4147-A177-3AD203B41FA5}">
                      <a16:colId xmlns:a16="http://schemas.microsoft.com/office/drawing/2014/main" val="2976362047"/>
                    </a:ext>
                  </a:extLst>
                </a:gridCol>
                <a:gridCol w="1683333">
                  <a:extLst>
                    <a:ext uri="{9D8B030D-6E8A-4147-A177-3AD203B41FA5}">
                      <a16:colId xmlns:a16="http://schemas.microsoft.com/office/drawing/2014/main" val="798754394"/>
                    </a:ext>
                  </a:extLst>
                </a:gridCol>
              </a:tblGrid>
              <a:tr h="283779">
                <a:tc>
                  <a:txBody>
                    <a:bodyPr/>
                    <a:lstStyle/>
                    <a:p>
                      <a:pPr algn="ctr"/>
                      <a:r>
                        <a:rPr lang="en-US" sz="1200" dirty="0">
                          <a:solidFill>
                            <a:schemeClr val="tx1"/>
                          </a:solidFill>
                        </a:rPr>
                        <a:t>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solidFill>
                            <a:schemeClr val="tx1"/>
                          </a:solidFill>
                        </a:rPr>
                        <a:t>MEANS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solidFill>
                            <a:schemeClr val="tx1"/>
                          </a:solidFill>
                        </a:rPr>
                        <a:t>System Design /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gridSpan="2">
                  <a:txBody>
                    <a:bodyPr/>
                    <a:lstStyle/>
                    <a:p>
                      <a:pPr algn="ctr"/>
                      <a:r>
                        <a:rPr lang="en-US" sz="1200" dirty="0">
                          <a:solidFill>
                            <a:schemeClr val="tx1"/>
                          </a:solidFill>
                        </a:rPr>
                        <a:t>Backend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dirty="0"/>
                    </a:p>
                  </a:txBody>
                  <a:tcPr/>
                </a:tc>
                <a:tc gridSpan="2">
                  <a:txBody>
                    <a:bodyPr/>
                    <a:lstStyle/>
                    <a:p>
                      <a:pPr algn="ctr"/>
                      <a:r>
                        <a:rPr lang="en-US" sz="1200" dirty="0" err="1">
                          <a:solidFill>
                            <a:schemeClr val="tx1"/>
                          </a:solidFill>
                        </a:rPr>
                        <a:t>Midtier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dirty="0"/>
                    </a:p>
                  </a:txBody>
                  <a:tcPr/>
                </a:tc>
                <a:tc gridSpan="2">
                  <a:txBody>
                    <a:bodyPr/>
                    <a:lstStyle/>
                    <a:p>
                      <a:pPr algn="ctr"/>
                      <a:r>
                        <a:rPr lang="en-US" sz="1200" dirty="0">
                          <a:solidFill>
                            <a:schemeClr val="tx1"/>
                          </a:solidFill>
                        </a:rPr>
                        <a:t>Frontend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dirty="0"/>
                    </a:p>
                  </a:txBody>
                  <a:tcPr/>
                </a:tc>
                <a:extLst>
                  <a:ext uri="{0D108BD9-81ED-4DB2-BD59-A6C34878D82A}">
                    <a16:rowId xmlns:a16="http://schemas.microsoft.com/office/drawing/2014/main" val="1989579013"/>
                  </a:ext>
                </a:extLst>
              </a:tr>
              <a:tr h="283779">
                <a:tc>
                  <a:txBody>
                    <a:bodyPr/>
                    <a:lstStyle/>
                    <a:p>
                      <a:pPr algn="ctr"/>
                      <a:r>
                        <a:rPr lang="en-US"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CONCEPT/ PURPOSE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Problem Content, Education App Architecture &amp; Reference 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200" dirty="0"/>
                        <a:t>AI Tutor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Storyline and App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Models &amp; Controllers for </a:t>
                      </a:r>
                      <a:r>
                        <a:rPr lang="en-US" sz="1200" dirty="0" err="1"/>
                        <a:t>db</a:t>
                      </a:r>
                      <a:r>
                        <a:rPr lang="en-US" sz="1200" dirty="0"/>
                        <a:t> &amp; python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Controllers for Gemini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Simple public pages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Storyline-Student interactive page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7486971"/>
                  </a:ext>
                </a:extLst>
              </a:tr>
              <a:tr h="2837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err="1">
                          <a:solidFill>
                            <a:schemeClr val="tx1"/>
                          </a:solidFill>
                        </a:rPr>
                        <a:t>Github</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(TJT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solidFill>
                            <a:schemeClr val="tx1"/>
                          </a:solidFill>
                        </a:rPr>
                        <a:t>00-devops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solidFill>
                            <a:schemeClr val="tx1"/>
                          </a:solidFill>
                        </a:rPr>
                        <a:t>01A-Gemini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solidFill>
                            <a:schemeClr val="tx1"/>
                          </a:solidFill>
                        </a:rPr>
                        <a:t>01B-SQL 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solidFill>
                            <a:schemeClr val="tx1"/>
                          </a:solidFill>
                        </a:rPr>
                        <a:t>02A-dotnet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solidFill>
                            <a:schemeClr val="tx1"/>
                          </a:solidFill>
                        </a:rPr>
                        <a:t>02B-python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solidFill>
                            <a:schemeClr val="tx1"/>
                          </a:solidFill>
                        </a:rPr>
                        <a:t>03A-react static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200" dirty="0">
                          <a:solidFill>
                            <a:schemeClr val="tx1"/>
                          </a:solidFill>
                        </a:rPr>
                        <a:t>03B-react-dynamic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2926829"/>
                  </a:ext>
                </a:extLst>
              </a:tr>
              <a:tr h="5022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Cloudflare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(TJT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DNS routing of static &amp; dynamic URL.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https://www.firefly-adventures.com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Research CF AI API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200" dirty="0"/>
                        <a:t>https://fireflyadventures.github.io/static/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t>Need demo routing for sub-domain:</a:t>
                      </a:r>
                    </a:p>
                    <a:p>
                      <a:endParaRPr lang="en-US" sz="1200" dirty="0"/>
                    </a:p>
                    <a:p>
                      <a:r>
                        <a:rPr lang="en-US" sz="1200" dirty="0"/>
                        <a:t>Demo.Firefly-Adventures.com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30776518"/>
                  </a:ext>
                </a:extLst>
              </a:tr>
              <a:tr h="5022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Github.io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(TJT Account)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Marketing copy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200" dirty="0"/>
                        <a:t>https://fireflyadventures.github.io/03A-fe-react-static/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12952315"/>
                  </a:ext>
                </a:extLst>
              </a:tr>
              <a:tr h="5022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Local Test (Individual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Instructions needs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t>Julian </a:t>
                      </a:r>
                      <a:r>
                        <a:rPr lang="en-US" sz="1200" dirty="0" err="1"/>
                        <a:t>demo’d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200" dirty="0"/>
                        <a:t>1/22  Abe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200" dirty="0"/>
                        <a:t>Stub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Stub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t>Runs on local, code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Sandy’s piece pending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301668"/>
                  </a:ext>
                </a:extLst>
              </a:tr>
              <a:tr h="571614">
                <a:tc>
                  <a:txBody>
                    <a:bodyPr/>
                    <a:lstStyle/>
                    <a:p>
                      <a:pPr algn="ctr"/>
                      <a:r>
                        <a:rPr lang="en-US" sz="18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GCP (TJT Account)</a:t>
                      </a:r>
                    </a:p>
                    <a:p>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Three tier using Cloud Run, VPC  and Cloud 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sz="1200" dirty="0"/>
                        <a:t>GCP APIs??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kern="1200" dirty="0">
                          <a:solidFill>
                            <a:schemeClr val="dk1"/>
                          </a:solidFill>
                          <a:effectLst/>
                          <a:latin typeface="+mn-lt"/>
                          <a:ea typeface="+mn-ea"/>
                          <a:cs typeface="+mn-cs"/>
                        </a:rPr>
                        <a:t>Private cloud  IP:  34.123.144.175</a:t>
                      </a:r>
                    </a:p>
                    <a:p>
                      <a:endParaRPr lang="en-US" sz="1200"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rPr>
                        <a:t>Local VPC tunnel via Cloud CLI &amp; MS SSMS:</a:t>
                      </a:r>
                    </a:p>
                    <a:p>
                      <a:r>
                        <a:rPr lang="en-US" sz="1200" kern="1200" dirty="0">
                          <a:solidFill>
                            <a:schemeClr val="dk1"/>
                          </a:solidFill>
                          <a:effectLst/>
                          <a:latin typeface="+mn-lt"/>
                          <a:ea typeface="+mn-ea"/>
                          <a:cs typeface="+mn-cs"/>
                        </a:rPr>
                        <a:t>127.0.0.1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en-US" sz="1200" dirty="0"/>
                        <a:t>Cloud Run Container </a:t>
                      </a:r>
                    </a:p>
                    <a:p>
                      <a:endParaRPr lang="en-US" sz="1200" dirty="0"/>
                    </a:p>
                    <a:p>
                      <a:r>
                        <a:rPr lang="en-US" sz="1200" dirty="0"/>
                        <a:t>Need CD setup with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Cloud Run Container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Need CD setup with </a:t>
                      </a:r>
                      <a:r>
                        <a:rPr lang="en-US" sz="1200" dirty="0" err="1"/>
                        <a:t>github</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200" dirty="0"/>
                        <a:t>Firebase?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200" dirty="0"/>
                        <a:t>https://firefly-react-dpcb4fn6na-uc.a.run.app/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93527046"/>
                  </a:ext>
                </a:extLst>
              </a:tr>
              <a:tr h="377471">
                <a:tc>
                  <a:txBody>
                    <a:bodyPr/>
                    <a:lstStyle/>
                    <a:p>
                      <a:pPr algn="ctr"/>
                      <a:r>
                        <a:rPr lang="en-US" sz="18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Gemini (Julian / Abe Accts)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Architecture explainer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t>Firefly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200" dirty="0"/>
                        <a:t>Need to run on Cloud 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200" dirty="0"/>
                        <a:t>Chat section on dynamic 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550887757"/>
                  </a:ext>
                </a:extLst>
              </a:tr>
              <a:tr h="377471">
                <a:tc>
                  <a:txBody>
                    <a:bodyPr/>
                    <a:lstStyle/>
                    <a:p>
                      <a:pPr algn="ctr"/>
                      <a:r>
                        <a:rPr lang="en-US" sz="18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Blockchain (Jon Accts)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200" dirty="0"/>
                        <a:t>Ecosystem / Architecture explainer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200" dirty="0"/>
                        <a:t>Backend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200" dirty="0"/>
                        <a:t>Mid-Tier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200" dirty="0"/>
                        <a:t>Front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Front architecture?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63098263"/>
                  </a:ext>
                </a:extLst>
              </a:tr>
            </a:tbl>
          </a:graphicData>
        </a:graphic>
      </p:graphicFrame>
    </p:spTree>
    <p:extLst>
      <p:ext uri="{BB962C8B-B14F-4D97-AF65-F5344CB8AC3E}">
        <p14:creationId xmlns:p14="http://schemas.microsoft.com/office/powerpoint/2010/main" val="339615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6F3DD-E463-A7F0-2A0A-0D9097C90F0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FDF0D98-8F0A-F9E7-2D5A-5341DFB3A92A}"/>
              </a:ext>
            </a:extLst>
          </p:cNvPr>
          <p:cNvPicPr>
            <a:picLocks noChangeAspect="1"/>
          </p:cNvPicPr>
          <p:nvPr/>
        </p:nvPicPr>
        <p:blipFill>
          <a:blip r:embed="rId3"/>
          <a:stretch>
            <a:fillRect/>
          </a:stretch>
        </p:blipFill>
        <p:spPr>
          <a:xfrm>
            <a:off x="4159720" y="0"/>
            <a:ext cx="8389480" cy="6858000"/>
          </a:xfrm>
          <a:prstGeom prst="rect">
            <a:avLst/>
          </a:prstGeom>
        </p:spPr>
      </p:pic>
      <p:sp>
        <p:nvSpPr>
          <p:cNvPr id="17" name="Rectangle: Rounded Corners 16">
            <a:extLst>
              <a:ext uri="{FF2B5EF4-FFF2-40B4-BE49-F238E27FC236}">
                <a16:creationId xmlns:a16="http://schemas.microsoft.com/office/drawing/2014/main" id="{C79E0655-4594-FEB4-A857-FF778AA9264D}"/>
              </a:ext>
            </a:extLst>
          </p:cNvPr>
          <p:cNvSpPr/>
          <p:nvPr/>
        </p:nvSpPr>
        <p:spPr>
          <a:xfrm>
            <a:off x="7896406" y="6362063"/>
            <a:ext cx="1231900" cy="4484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Gemini</a:t>
            </a:r>
          </a:p>
        </p:txBody>
      </p:sp>
      <p:cxnSp>
        <p:nvCxnSpPr>
          <p:cNvPr id="19" name="Straight Arrow Connector 18">
            <a:extLst>
              <a:ext uri="{FF2B5EF4-FFF2-40B4-BE49-F238E27FC236}">
                <a16:creationId xmlns:a16="http://schemas.microsoft.com/office/drawing/2014/main" id="{7362F90D-7EAB-C3C6-205B-7F17C46E9C31}"/>
              </a:ext>
            </a:extLst>
          </p:cNvPr>
          <p:cNvCxnSpPr>
            <a:cxnSpLocks/>
            <a:stCxn id="14" idx="2"/>
            <a:endCxn id="17" idx="0"/>
          </p:cNvCxnSpPr>
          <p:nvPr/>
        </p:nvCxnSpPr>
        <p:spPr>
          <a:xfrm>
            <a:off x="7949586" y="5699087"/>
            <a:ext cx="562770" cy="662976"/>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313FA-ADD9-BBB7-B9DD-A42EDB346C0D}"/>
              </a:ext>
            </a:extLst>
          </p:cNvPr>
          <p:cNvSpPr/>
          <p:nvPr/>
        </p:nvSpPr>
        <p:spPr>
          <a:xfrm>
            <a:off x="9448445" y="3358661"/>
            <a:ext cx="1679331" cy="44840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 SQL Server</a:t>
            </a:r>
          </a:p>
        </p:txBody>
      </p:sp>
      <p:sp>
        <p:nvSpPr>
          <p:cNvPr id="3" name="Rectangle 2">
            <a:extLst>
              <a:ext uri="{FF2B5EF4-FFF2-40B4-BE49-F238E27FC236}">
                <a16:creationId xmlns:a16="http://schemas.microsoft.com/office/drawing/2014/main" id="{030D3F57-1207-E64B-41C4-671EE098F2A6}"/>
              </a:ext>
            </a:extLst>
          </p:cNvPr>
          <p:cNvSpPr/>
          <p:nvPr/>
        </p:nvSpPr>
        <p:spPr>
          <a:xfrm>
            <a:off x="9048393" y="4530234"/>
            <a:ext cx="981809" cy="448408"/>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a:t>
            </a:r>
          </a:p>
          <a:p>
            <a:pPr algn="ctr"/>
            <a:r>
              <a:rPr lang="en-US" sz="1200" dirty="0">
                <a:solidFill>
                  <a:schemeClr val="tx1"/>
                </a:solidFill>
              </a:rPr>
              <a:t>.NET/C#</a:t>
            </a:r>
            <a:endParaRPr lang="en-US" dirty="0">
              <a:solidFill>
                <a:schemeClr val="tx1"/>
              </a:solidFill>
            </a:endParaRPr>
          </a:p>
        </p:txBody>
      </p:sp>
      <p:sp>
        <p:nvSpPr>
          <p:cNvPr id="4" name="Rectangle 3">
            <a:extLst>
              <a:ext uri="{FF2B5EF4-FFF2-40B4-BE49-F238E27FC236}">
                <a16:creationId xmlns:a16="http://schemas.microsoft.com/office/drawing/2014/main" id="{CE0D6B8A-82AF-ED96-93FF-E1729CA4E1D6}"/>
              </a:ext>
            </a:extLst>
          </p:cNvPr>
          <p:cNvSpPr/>
          <p:nvPr/>
        </p:nvSpPr>
        <p:spPr>
          <a:xfrm>
            <a:off x="2253405" y="4021790"/>
            <a:ext cx="1194134" cy="5715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Github</a:t>
            </a:r>
            <a:endParaRPr lang="en-US" dirty="0">
              <a:solidFill>
                <a:schemeClr val="tx1"/>
              </a:solidFill>
            </a:endParaRPr>
          </a:p>
        </p:txBody>
      </p:sp>
      <p:cxnSp>
        <p:nvCxnSpPr>
          <p:cNvPr id="6" name="Straight Arrow Connector 5">
            <a:extLst>
              <a:ext uri="{FF2B5EF4-FFF2-40B4-BE49-F238E27FC236}">
                <a16:creationId xmlns:a16="http://schemas.microsoft.com/office/drawing/2014/main" id="{6D1D51B1-C69F-9E47-E927-F84880DE2AA7}"/>
              </a:ext>
            </a:extLst>
          </p:cNvPr>
          <p:cNvCxnSpPr>
            <a:cxnSpLocks/>
            <a:stCxn id="4" idx="3"/>
            <a:endCxn id="27" idx="1"/>
          </p:cNvCxnSpPr>
          <p:nvPr/>
        </p:nvCxnSpPr>
        <p:spPr>
          <a:xfrm>
            <a:off x="3447539" y="4307540"/>
            <a:ext cx="370249" cy="585766"/>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5E6AA06-F1BD-9DC8-C986-9EB538D4BDA2}"/>
              </a:ext>
            </a:extLst>
          </p:cNvPr>
          <p:cNvSpPr/>
          <p:nvPr/>
        </p:nvSpPr>
        <p:spPr>
          <a:xfrm>
            <a:off x="209465" y="3706282"/>
            <a:ext cx="1557812" cy="5715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Development</a:t>
            </a:r>
          </a:p>
        </p:txBody>
      </p:sp>
      <p:cxnSp>
        <p:nvCxnSpPr>
          <p:cNvPr id="10" name="Straight Arrow Connector 9">
            <a:extLst>
              <a:ext uri="{FF2B5EF4-FFF2-40B4-BE49-F238E27FC236}">
                <a16:creationId xmlns:a16="http://schemas.microsoft.com/office/drawing/2014/main" id="{8B05575D-115E-A764-CFF5-DE3972249E5B}"/>
              </a:ext>
            </a:extLst>
          </p:cNvPr>
          <p:cNvCxnSpPr>
            <a:cxnSpLocks/>
            <a:stCxn id="9" idx="3"/>
            <a:endCxn id="4" idx="1"/>
          </p:cNvCxnSpPr>
          <p:nvPr/>
        </p:nvCxnSpPr>
        <p:spPr>
          <a:xfrm>
            <a:off x="1767277" y="3992032"/>
            <a:ext cx="486128" cy="31550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CAF3B15-7254-68EC-6A3C-B5F3BFFD06EF}"/>
              </a:ext>
            </a:extLst>
          </p:cNvPr>
          <p:cNvSpPr/>
          <p:nvPr/>
        </p:nvSpPr>
        <p:spPr>
          <a:xfrm>
            <a:off x="9249153" y="5701807"/>
            <a:ext cx="1679331" cy="44840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Storage</a:t>
            </a:r>
          </a:p>
        </p:txBody>
      </p:sp>
      <p:sp>
        <p:nvSpPr>
          <p:cNvPr id="14" name="Rectangle: Rounded Corners 13">
            <a:extLst>
              <a:ext uri="{FF2B5EF4-FFF2-40B4-BE49-F238E27FC236}">
                <a16:creationId xmlns:a16="http://schemas.microsoft.com/office/drawing/2014/main" id="{D5F1E815-2F51-08B8-DA85-D87BB52B10FF}"/>
              </a:ext>
            </a:extLst>
          </p:cNvPr>
          <p:cNvSpPr/>
          <p:nvPr/>
        </p:nvSpPr>
        <p:spPr>
          <a:xfrm>
            <a:off x="7112607" y="5138060"/>
            <a:ext cx="1673957"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Run</a:t>
            </a:r>
          </a:p>
          <a:p>
            <a:pPr algn="ctr"/>
            <a:r>
              <a:rPr lang="en-US" dirty="0">
                <a:solidFill>
                  <a:schemeClr val="tx1"/>
                </a:solidFill>
              </a:rPr>
              <a:t>API Layer </a:t>
            </a:r>
          </a:p>
        </p:txBody>
      </p:sp>
      <p:sp>
        <p:nvSpPr>
          <p:cNvPr id="15" name="Rectangle 14">
            <a:extLst>
              <a:ext uri="{FF2B5EF4-FFF2-40B4-BE49-F238E27FC236}">
                <a16:creationId xmlns:a16="http://schemas.microsoft.com/office/drawing/2014/main" id="{1C77479D-CE80-6507-B778-6A27BAF7245E}"/>
              </a:ext>
            </a:extLst>
          </p:cNvPr>
          <p:cNvSpPr/>
          <p:nvPr/>
        </p:nvSpPr>
        <p:spPr>
          <a:xfrm>
            <a:off x="8512356" y="5108330"/>
            <a:ext cx="1210409" cy="276439"/>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 Python</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F130BABC-380F-D2CA-8C75-B79B30B5623B}"/>
              </a:ext>
            </a:extLst>
          </p:cNvPr>
          <p:cNvCxnSpPr>
            <a:cxnSpLocks/>
          </p:cNvCxnSpPr>
          <p:nvPr/>
        </p:nvCxnSpPr>
        <p:spPr>
          <a:xfrm>
            <a:off x="6958025" y="4978642"/>
            <a:ext cx="154582" cy="15941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B630632-A802-D645-38F9-3B8D11CE05B3}"/>
              </a:ext>
            </a:extLst>
          </p:cNvPr>
          <p:cNvSpPr/>
          <p:nvPr/>
        </p:nvSpPr>
        <p:spPr>
          <a:xfrm>
            <a:off x="5631962" y="2185705"/>
            <a:ext cx="1314450" cy="77180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Cloudflare</a:t>
            </a:r>
          </a:p>
          <a:p>
            <a:pPr algn="ctr"/>
            <a:r>
              <a:rPr lang="en-US" dirty="0">
                <a:solidFill>
                  <a:schemeClr val="tx1"/>
                </a:solidFill>
              </a:rPr>
              <a:t>Static Front </a:t>
            </a:r>
          </a:p>
        </p:txBody>
      </p:sp>
      <p:sp>
        <p:nvSpPr>
          <p:cNvPr id="27" name="Left Brace 26">
            <a:extLst>
              <a:ext uri="{FF2B5EF4-FFF2-40B4-BE49-F238E27FC236}">
                <a16:creationId xmlns:a16="http://schemas.microsoft.com/office/drawing/2014/main" id="{1685FB96-DA98-4769-7C33-9D931A2036B1}"/>
              </a:ext>
            </a:extLst>
          </p:cNvPr>
          <p:cNvSpPr/>
          <p:nvPr/>
        </p:nvSpPr>
        <p:spPr>
          <a:xfrm>
            <a:off x="3817788" y="2185705"/>
            <a:ext cx="516961" cy="3672170"/>
          </a:xfrm>
          <a:prstGeom prst="leftBrace">
            <a:avLst>
              <a:gd name="adj1" fmla="val 8333"/>
              <a:gd name="adj2" fmla="val 7373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730AA321-2330-5EA4-37D3-58554CAB3519}"/>
              </a:ext>
            </a:extLst>
          </p:cNvPr>
          <p:cNvSpPr txBox="1"/>
          <p:nvPr/>
        </p:nvSpPr>
        <p:spPr>
          <a:xfrm>
            <a:off x="270002" y="-2528880"/>
            <a:ext cx="184731" cy="1200329"/>
          </a:xfrm>
          <a:prstGeom prst="rect">
            <a:avLst/>
          </a:prstGeom>
          <a:noFill/>
        </p:spPr>
        <p:txBody>
          <a:bodyPr wrap="none" rtlCol="0">
            <a:spAutoFit/>
          </a:bodyPr>
          <a:lstStyle/>
          <a:p>
            <a:endParaRPr lang="en-US" dirty="0">
              <a:hlinkClick r:id="rId4">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p>
        </p:txBody>
      </p:sp>
      <p:sp>
        <p:nvSpPr>
          <p:cNvPr id="34" name="TextBox 33">
            <a:extLst>
              <a:ext uri="{FF2B5EF4-FFF2-40B4-BE49-F238E27FC236}">
                <a16:creationId xmlns:a16="http://schemas.microsoft.com/office/drawing/2014/main" id="{364A34AF-8CCC-1978-FB4F-FD14D06260F4}"/>
              </a:ext>
            </a:extLst>
          </p:cNvPr>
          <p:cNvSpPr txBox="1"/>
          <p:nvPr/>
        </p:nvSpPr>
        <p:spPr>
          <a:xfrm>
            <a:off x="375109" y="-3414795"/>
            <a:ext cx="184731" cy="923330"/>
          </a:xfrm>
          <a:prstGeom prst="rect">
            <a:avLst/>
          </a:prstGeom>
          <a:noFill/>
        </p:spPr>
        <p:txBody>
          <a:bodyPr wrap="none" rtlCol="0">
            <a:spAutoFit/>
          </a:bodyPr>
          <a:lstStyle/>
          <a:p>
            <a:endParaRPr lang="en-US" dirty="0"/>
          </a:p>
          <a:p>
            <a:endParaRPr lang="en-US" dirty="0"/>
          </a:p>
          <a:p>
            <a:endParaRPr lang="en-US" dirty="0"/>
          </a:p>
        </p:txBody>
      </p:sp>
      <p:sp>
        <p:nvSpPr>
          <p:cNvPr id="35" name="TextBox 34">
            <a:extLst>
              <a:ext uri="{FF2B5EF4-FFF2-40B4-BE49-F238E27FC236}">
                <a16:creationId xmlns:a16="http://schemas.microsoft.com/office/drawing/2014/main" id="{BD1EE4DF-CF06-D5C4-4219-6F16F4C7454D}"/>
              </a:ext>
            </a:extLst>
          </p:cNvPr>
          <p:cNvSpPr txBox="1"/>
          <p:nvPr/>
        </p:nvSpPr>
        <p:spPr>
          <a:xfrm>
            <a:off x="81241" y="-68554"/>
            <a:ext cx="4078479" cy="3293209"/>
          </a:xfrm>
          <a:prstGeom prst="rect">
            <a:avLst/>
          </a:prstGeom>
          <a:noFill/>
        </p:spPr>
        <p:txBody>
          <a:bodyPr wrap="square" rtlCol="0">
            <a:spAutoFit/>
          </a:bodyPr>
          <a:lstStyle/>
          <a:p>
            <a:r>
              <a:rPr lang="en-US" sz="2800" b="1" u="sng" dirty="0"/>
              <a:t>SYSTEM ARCHITECTURE</a:t>
            </a:r>
          </a:p>
          <a:p>
            <a:pPr marL="228600" indent="-228600">
              <a:buFont typeface="Arial" panose="020B0604020202020204" pitchFamily="34" charset="0"/>
              <a:buChar char="•"/>
            </a:pPr>
            <a:r>
              <a:rPr lang="en-US" sz="2000" dirty="0"/>
              <a:t>Built using React, .NET, Python, SQL </a:t>
            </a:r>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r>
              <a:rPr lang="en-US" sz="2000" dirty="0"/>
              <a:t>Designed to use Google Gemini</a:t>
            </a:r>
          </a:p>
          <a:p>
            <a:endParaRPr lang="en-US" sz="2000" dirty="0"/>
          </a:p>
          <a:p>
            <a:pPr marL="228600" indent="-228600">
              <a:buFont typeface="Arial" panose="020B0604020202020204" pitchFamily="34" charset="0"/>
              <a:buChar char="•"/>
            </a:pPr>
            <a:r>
              <a:rPr lang="en-US" sz="2000" dirty="0"/>
              <a:t>Designed for Google Cloud</a:t>
            </a:r>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r>
              <a:rPr lang="en-US" sz="2000" dirty="0"/>
              <a:t>Dynamic React webpage interaction with .NET and Python APIs</a:t>
            </a:r>
          </a:p>
        </p:txBody>
      </p:sp>
      <p:sp>
        <p:nvSpPr>
          <p:cNvPr id="37" name="Oval 36">
            <a:extLst>
              <a:ext uri="{FF2B5EF4-FFF2-40B4-BE49-F238E27FC236}">
                <a16:creationId xmlns:a16="http://schemas.microsoft.com/office/drawing/2014/main" id="{F8A38A98-000C-3E26-47C2-6106CC6CEDD5}"/>
              </a:ext>
            </a:extLst>
          </p:cNvPr>
          <p:cNvSpPr/>
          <p:nvPr/>
        </p:nvSpPr>
        <p:spPr>
          <a:xfrm>
            <a:off x="5967602" y="3074390"/>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1A</a:t>
            </a:r>
          </a:p>
        </p:txBody>
      </p:sp>
      <p:sp>
        <p:nvSpPr>
          <p:cNvPr id="38" name="Oval 37">
            <a:extLst>
              <a:ext uri="{FF2B5EF4-FFF2-40B4-BE49-F238E27FC236}">
                <a16:creationId xmlns:a16="http://schemas.microsoft.com/office/drawing/2014/main" id="{C912B653-F83A-D15C-DEEC-1AC5EF932543}"/>
              </a:ext>
            </a:extLst>
          </p:cNvPr>
          <p:cNvSpPr/>
          <p:nvPr/>
        </p:nvSpPr>
        <p:spPr>
          <a:xfrm>
            <a:off x="5888965" y="3779101"/>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1B</a:t>
            </a:r>
          </a:p>
        </p:txBody>
      </p:sp>
      <p:sp>
        <p:nvSpPr>
          <p:cNvPr id="39" name="Oval 38">
            <a:extLst>
              <a:ext uri="{FF2B5EF4-FFF2-40B4-BE49-F238E27FC236}">
                <a16:creationId xmlns:a16="http://schemas.microsoft.com/office/drawing/2014/main" id="{DA8370BE-C018-CFFE-E3AB-C17DD3D1DF95}"/>
              </a:ext>
            </a:extLst>
          </p:cNvPr>
          <p:cNvSpPr/>
          <p:nvPr/>
        </p:nvSpPr>
        <p:spPr>
          <a:xfrm>
            <a:off x="7737499" y="3912747"/>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2A</a:t>
            </a:r>
          </a:p>
        </p:txBody>
      </p:sp>
      <p:sp>
        <p:nvSpPr>
          <p:cNvPr id="40" name="Oval 39">
            <a:extLst>
              <a:ext uri="{FF2B5EF4-FFF2-40B4-BE49-F238E27FC236}">
                <a16:creationId xmlns:a16="http://schemas.microsoft.com/office/drawing/2014/main" id="{AAECB6D8-CE1F-806B-5550-999916B1DD45}"/>
              </a:ext>
            </a:extLst>
          </p:cNvPr>
          <p:cNvSpPr/>
          <p:nvPr/>
        </p:nvSpPr>
        <p:spPr>
          <a:xfrm>
            <a:off x="7242945" y="4681371"/>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2B</a:t>
            </a:r>
          </a:p>
        </p:txBody>
      </p:sp>
      <p:sp>
        <p:nvSpPr>
          <p:cNvPr id="21" name="TextBox 20">
            <a:extLst>
              <a:ext uri="{FF2B5EF4-FFF2-40B4-BE49-F238E27FC236}">
                <a16:creationId xmlns:a16="http://schemas.microsoft.com/office/drawing/2014/main" id="{1A92034C-463F-8219-133C-51AA9E380BAC}"/>
              </a:ext>
            </a:extLst>
          </p:cNvPr>
          <p:cNvSpPr txBox="1"/>
          <p:nvPr/>
        </p:nvSpPr>
        <p:spPr>
          <a:xfrm>
            <a:off x="25180" y="4681371"/>
            <a:ext cx="3970380" cy="2062103"/>
          </a:xfrm>
          <a:prstGeom prst="rect">
            <a:avLst/>
          </a:prstGeom>
          <a:noFill/>
        </p:spPr>
        <p:txBody>
          <a:bodyPr wrap="square" rtlCol="0">
            <a:spAutoFit/>
          </a:bodyPr>
          <a:lstStyle/>
          <a:p>
            <a:r>
              <a:rPr lang="en-US" sz="2800" b="1" u="sng" dirty="0"/>
              <a:t>NEXT</a:t>
            </a:r>
          </a:p>
          <a:p>
            <a:pPr marL="228600" indent="-228600">
              <a:buFont typeface="Arial" panose="020B0604020202020204" pitchFamily="34" charset="0"/>
              <a:buChar char="•"/>
            </a:pPr>
            <a:r>
              <a:rPr lang="en-US" sz="2000" dirty="0"/>
              <a:t>Extend multimodal interaction with Gemini</a:t>
            </a:r>
          </a:p>
          <a:p>
            <a:pPr marL="228600" indent="-228600">
              <a:buFont typeface="Arial" panose="020B0604020202020204" pitchFamily="34" charset="0"/>
              <a:buChar char="•"/>
            </a:pPr>
            <a:endParaRPr lang="en-US" sz="2000" dirty="0"/>
          </a:p>
          <a:p>
            <a:pPr marL="228600" indent="-228600">
              <a:buFont typeface="Arial" panose="020B0604020202020204" pitchFamily="34" charset="0"/>
              <a:buChar char="•"/>
            </a:pPr>
            <a:r>
              <a:rPr lang="en-US" sz="2000" dirty="0"/>
              <a:t>Build out administrative aspects of the App, Google Identity, </a:t>
            </a:r>
            <a:r>
              <a:rPr lang="en-US" sz="2000" dirty="0" err="1"/>
              <a:t>etc</a:t>
            </a:r>
            <a:endParaRPr lang="en-US" sz="1300" dirty="0"/>
          </a:p>
        </p:txBody>
      </p:sp>
    </p:spTree>
    <p:extLst>
      <p:ext uri="{BB962C8B-B14F-4D97-AF65-F5344CB8AC3E}">
        <p14:creationId xmlns:p14="http://schemas.microsoft.com/office/powerpoint/2010/main" val="204069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EFEF5-1CFE-53D4-C256-050A0441DF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99B2C2E-5E2D-29D3-CE37-577A404F56F7}"/>
              </a:ext>
            </a:extLst>
          </p:cNvPr>
          <p:cNvPicPr>
            <a:picLocks noChangeAspect="1"/>
          </p:cNvPicPr>
          <p:nvPr/>
        </p:nvPicPr>
        <p:blipFill>
          <a:blip r:embed="rId3"/>
          <a:stretch>
            <a:fillRect/>
          </a:stretch>
        </p:blipFill>
        <p:spPr>
          <a:xfrm>
            <a:off x="4159720" y="0"/>
            <a:ext cx="8389480" cy="6858000"/>
          </a:xfrm>
          <a:prstGeom prst="rect">
            <a:avLst/>
          </a:prstGeom>
        </p:spPr>
      </p:pic>
      <p:sp>
        <p:nvSpPr>
          <p:cNvPr id="17" name="Rectangle: Rounded Corners 16">
            <a:extLst>
              <a:ext uri="{FF2B5EF4-FFF2-40B4-BE49-F238E27FC236}">
                <a16:creationId xmlns:a16="http://schemas.microsoft.com/office/drawing/2014/main" id="{A19D2311-AB1A-B1A5-5AE0-F1AC446F04F1}"/>
              </a:ext>
            </a:extLst>
          </p:cNvPr>
          <p:cNvSpPr/>
          <p:nvPr/>
        </p:nvSpPr>
        <p:spPr>
          <a:xfrm>
            <a:off x="7280456" y="6349145"/>
            <a:ext cx="1231900" cy="4484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Gemini</a:t>
            </a:r>
          </a:p>
        </p:txBody>
      </p:sp>
      <p:cxnSp>
        <p:nvCxnSpPr>
          <p:cNvPr id="19" name="Straight Arrow Connector 18">
            <a:extLst>
              <a:ext uri="{FF2B5EF4-FFF2-40B4-BE49-F238E27FC236}">
                <a16:creationId xmlns:a16="http://schemas.microsoft.com/office/drawing/2014/main" id="{35A0504C-1E1B-BEA3-C96C-D8BC3CC5281D}"/>
              </a:ext>
            </a:extLst>
          </p:cNvPr>
          <p:cNvCxnSpPr>
            <a:cxnSpLocks/>
            <a:endCxn id="17" idx="0"/>
          </p:cNvCxnSpPr>
          <p:nvPr/>
        </p:nvCxnSpPr>
        <p:spPr>
          <a:xfrm flipH="1">
            <a:off x="7896406" y="5701807"/>
            <a:ext cx="101309" cy="64733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2C4C8F7-1AB1-E934-C103-BD549093E458}"/>
              </a:ext>
            </a:extLst>
          </p:cNvPr>
          <p:cNvSpPr/>
          <p:nvPr/>
        </p:nvSpPr>
        <p:spPr>
          <a:xfrm>
            <a:off x="9448445" y="3358661"/>
            <a:ext cx="1679331" cy="44840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 SQL Server</a:t>
            </a:r>
          </a:p>
        </p:txBody>
      </p:sp>
      <p:sp>
        <p:nvSpPr>
          <p:cNvPr id="3" name="Rectangle 2">
            <a:extLst>
              <a:ext uri="{FF2B5EF4-FFF2-40B4-BE49-F238E27FC236}">
                <a16:creationId xmlns:a16="http://schemas.microsoft.com/office/drawing/2014/main" id="{0D619493-DE0F-0F83-82EF-C8714871A0C7}"/>
              </a:ext>
            </a:extLst>
          </p:cNvPr>
          <p:cNvSpPr/>
          <p:nvPr/>
        </p:nvSpPr>
        <p:spPr>
          <a:xfrm>
            <a:off x="9048393" y="4530234"/>
            <a:ext cx="981809" cy="448408"/>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a:t>
            </a:r>
          </a:p>
          <a:p>
            <a:pPr algn="ctr"/>
            <a:r>
              <a:rPr lang="en-US" sz="1200" dirty="0">
                <a:solidFill>
                  <a:schemeClr val="tx1"/>
                </a:solidFill>
              </a:rPr>
              <a:t>.NET/C#</a:t>
            </a:r>
            <a:endParaRPr lang="en-US" dirty="0">
              <a:solidFill>
                <a:schemeClr val="tx1"/>
              </a:solidFill>
            </a:endParaRPr>
          </a:p>
        </p:txBody>
      </p:sp>
      <p:sp>
        <p:nvSpPr>
          <p:cNvPr id="4" name="Rectangle 3">
            <a:extLst>
              <a:ext uri="{FF2B5EF4-FFF2-40B4-BE49-F238E27FC236}">
                <a16:creationId xmlns:a16="http://schemas.microsoft.com/office/drawing/2014/main" id="{FA4F0E58-E661-A6DD-9AD2-45134462A2A3}"/>
              </a:ext>
            </a:extLst>
          </p:cNvPr>
          <p:cNvSpPr/>
          <p:nvPr/>
        </p:nvSpPr>
        <p:spPr>
          <a:xfrm>
            <a:off x="2203090" y="4318501"/>
            <a:ext cx="1194134" cy="5715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Github</a:t>
            </a:r>
            <a:endParaRPr lang="en-US" dirty="0">
              <a:solidFill>
                <a:schemeClr val="tx1"/>
              </a:solidFill>
            </a:endParaRPr>
          </a:p>
        </p:txBody>
      </p:sp>
      <p:cxnSp>
        <p:nvCxnSpPr>
          <p:cNvPr id="6" name="Straight Arrow Connector 5">
            <a:extLst>
              <a:ext uri="{FF2B5EF4-FFF2-40B4-BE49-F238E27FC236}">
                <a16:creationId xmlns:a16="http://schemas.microsoft.com/office/drawing/2014/main" id="{7AF077F1-10F3-4A4F-DEC0-B81821AAF214}"/>
              </a:ext>
            </a:extLst>
          </p:cNvPr>
          <p:cNvCxnSpPr>
            <a:cxnSpLocks/>
            <a:stCxn id="4" idx="3"/>
            <a:endCxn id="27" idx="1"/>
          </p:cNvCxnSpPr>
          <p:nvPr/>
        </p:nvCxnSpPr>
        <p:spPr>
          <a:xfrm flipV="1">
            <a:off x="3397224" y="4021790"/>
            <a:ext cx="420564" cy="582461"/>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78FBCB5-6A56-05DA-ABA6-A77F542F4447}"/>
              </a:ext>
            </a:extLst>
          </p:cNvPr>
          <p:cNvSpPr/>
          <p:nvPr/>
        </p:nvSpPr>
        <p:spPr>
          <a:xfrm>
            <a:off x="151184" y="4439926"/>
            <a:ext cx="1557812" cy="5715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Development</a:t>
            </a:r>
          </a:p>
        </p:txBody>
      </p:sp>
      <p:cxnSp>
        <p:nvCxnSpPr>
          <p:cNvPr id="10" name="Straight Arrow Connector 9">
            <a:extLst>
              <a:ext uri="{FF2B5EF4-FFF2-40B4-BE49-F238E27FC236}">
                <a16:creationId xmlns:a16="http://schemas.microsoft.com/office/drawing/2014/main" id="{3B249FCA-D3BB-89E2-F448-E9B56A5232A7}"/>
              </a:ext>
            </a:extLst>
          </p:cNvPr>
          <p:cNvCxnSpPr>
            <a:cxnSpLocks/>
            <a:stCxn id="9" idx="3"/>
            <a:endCxn id="4" idx="1"/>
          </p:cNvCxnSpPr>
          <p:nvPr/>
        </p:nvCxnSpPr>
        <p:spPr>
          <a:xfrm flipV="1">
            <a:off x="1708996" y="4604251"/>
            <a:ext cx="494094" cy="121425"/>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5D0DE51-AE2A-7D55-8218-F453B4980780}"/>
              </a:ext>
            </a:extLst>
          </p:cNvPr>
          <p:cNvSpPr/>
          <p:nvPr/>
        </p:nvSpPr>
        <p:spPr>
          <a:xfrm>
            <a:off x="9249153" y="5701807"/>
            <a:ext cx="1679331" cy="44840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Storage</a:t>
            </a:r>
          </a:p>
        </p:txBody>
      </p:sp>
      <p:sp>
        <p:nvSpPr>
          <p:cNvPr id="14" name="Rectangle: Rounded Corners 13">
            <a:extLst>
              <a:ext uri="{FF2B5EF4-FFF2-40B4-BE49-F238E27FC236}">
                <a16:creationId xmlns:a16="http://schemas.microsoft.com/office/drawing/2014/main" id="{B984C919-6C95-C422-F824-0726FEE9364D}"/>
              </a:ext>
            </a:extLst>
          </p:cNvPr>
          <p:cNvSpPr/>
          <p:nvPr/>
        </p:nvSpPr>
        <p:spPr>
          <a:xfrm>
            <a:off x="7112607" y="5138060"/>
            <a:ext cx="1673957"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Run</a:t>
            </a:r>
          </a:p>
          <a:p>
            <a:pPr algn="ctr"/>
            <a:r>
              <a:rPr lang="en-US" dirty="0">
                <a:solidFill>
                  <a:schemeClr val="tx1"/>
                </a:solidFill>
              </a:rPr>
              <a:t>API Layer </a:t>
            </a:r>
          </a:p>
        </p:txBody>
      </p:sp>
      <p:sp>
        <p:nvSpPr>
          <p:cNvPr id="15" name="Rectangle 14">
            <a:extLst>
              <a:ext uri="{FF2B5EF4-FFF2-40B4-BE49-F238E27FC236}">
                <a16:creationId xmlns:a16="http://schemas.microsoft.com/office/drawing/2014/main" id="{E20B4526-8115-5E11-AFCE-63A1F03E2B9B}"/>
              </a:ext>
            </a:extLst>
          </p:cNvPr>
          <p:cNvSpPr/>
          <p:nvPr/>
        </p:nvSpPr>
        <p:spPr>
          <a:xfrm>
            <a:off x="8512356" y="5108330"/>
            <a:ext cx="1210409" cy="276439"/>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 Python</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65DEB13B-D983-9FA2-CBA9-51DCBEF41048}"/>
              </a:ext>
            </a:extLst>
          </p:cNvPr>
          <p:cNvCxnSpPr>
            <a:cxnSpLocks/>
          </p:cNvCxnSpPr>
          <p:nvPr/>
        </p:nvCxnSpPr>
        <p:spPr>
          <a:xfrm>
            <a:off x="6958025" y="4978642"/>
            <a:ext cx="154582" cy="15941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F3B9EE6-E1DC-20F7-912C-E4853C8E4A28}"/>
              </a:ext>
            </a:extLst>
          </p:cNvPr>
          <p:cNvSpPr/>
          <p:nvPr/>
        </p:nvSpPr>
        <p:spPr>
          <a:xfrm>
            <a:off x="5631962" y="2185705"/>
            <a:ext cx="1314450" cy="77180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Cloudflare</a:t>
            </a:r>
          </a:p>
          <a:p>
            <a:pPr algn="ctr"/>
            <a:r>
              <a:rPr lang="en-US" dirty="0">
                <a:solidFill>
                  <a:schemeClr val="tx1"/>
                </a:solidFill>
              </a:rPr>
              <a:t>Static Front </a:t>
            </a:r>
          </a:p>
        </p:txBody>
      </p:sp>
      <p:sp>
        <p:nvSpPr>
          <p:cNvPr id="27" name="Left Brace 26">
            <a:extLst>
              <a:ext uri="{FF2B5EF4-FFF2-40B4-BE49-F238E27FC236}">
                <a16:creationId xmlns:a16="http://schemas.microsoft.com/office/drawing/2014/main" id="{6125B200-2669-ED06-7F6B-7A0108C2E93E}"/>
              </a:ext>
            </a:extLst>
          </p:cNvPr>
          <p:cNvSpPr/>
          <p:nvPr/>
        </p:nvSpPr>
        <p:spPr>
          <a:xfrm>
            <a:off x="3817788" y="2185705"/>
            <a:ext cx="516961" cy="367217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82F562FE-EB0F-E357-355D-7AF7473AB709}"/>
              </a:ext>
            </a:extLst>
          </p:cNvPr>
          <p:cNvSpPr txBox="1"/>
          <p:nvPr/>
        </p:nvSpPr>
        <p:spPr>
          <a:xfrm>
            <a:off x="270002" y="-2528880"/>
            <a:ext cx="184731" cy="1200329"/>
          </a:xfrm>
          <a:prstGeom prst="rect">
            <a:avLst/>
          </a:prstGeom>
          <a:noFill/>
        </p:spPr>
        <p:txBody>
          <a:bodyPr wrap="none" rtlCol="0">
            <a:spAutoFit/>
          </a:bodyPr>
          <a:lstStyle/>
          <a:p>
            <a:endParaRPr lang="en-US" dirty="0">
              <a:hlinkClick r:id="rId4">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p>
        </p:txBody>
      </p:sp>
      <p:sp>
        <p:nvSpPr>
          <p:cNvPr id="34" name="TextBox 33">
            <a:extLst>
              <a:ext uri="{FF2B5EF4-FFF2-40B4-BE49-F238E27FC236}">
                <a16:creationId xmlns:a16="http://schemas.microsoft.com/office/drawing/2014/main" id="{FA2F5C04-F255-00EF-74C0-47FD5E124D62}"/>
              </a:ext>
            </a:extLst>
          </p:cNvPr>
          <p:cNvSpPr txBox="1"/>
          <p:nvPr/>
        </p:nvSpPr>
        <p:spPr>
          <a:xfrm>
            <a:off x="375109" y="-3414795"/>
            <a:ext cx="184731" cy="923330"/>
          </a:xfrm>
          <a:prstGeom prst="rect">
            <a:avLst/>
          </a:prstGeom>
          <a:noFill/>
        </p:spPr>
        <p:txBody>
          <a:bodyPr wrap="none" rtlCol="0">
            <a:spAutoFit/>
          </a:bodyPr>
          <a:lstStyle/>
          <a:p>
            <a:endParaRPr lang="en-US" dirty="0"/>
          </a:p>
          <a:p>
            <a:endParaRPr lang="en-US" dirty="0"/>
          </a:p>
          <a:p>
            <a:endParaRPr lang="en-US" dirty="0"/>
          </a:p>
        </p:txBody>
      </p:sp>
      <p:sp>
        <p:nvSpPr>
          <p:cNvPr id="35" name="TextBox 34">
            <a:extLst>
              <a:ext uri="{FF2B5EF4-FFF2-40B4-BE49-F238E27FC236}">
                <a16:creationId xmlns:a16="http://schemas.microsoft.com/office/drawing/2014/main" id="{BC79DF4D-5CB7-5AA1-67AE-BEF337D4C475}"/>
              </a:ext>
            </a:extLst>
          </p:cNvPr>
          <p:cNvSpPr txBox="1"/>
          <p:nvPr/>
        </p:nvSpPr>
        <p:spPr>
          <a:xfrm>
            <a:off x="27110" y="71783"/>
            <a:ext cx="4132609" cy="4093428"/>
          </a:xfrm>
          <a:prstGeom prst="rect">
            <a:avLst/>
          </a:prstGeom>
          <a:noFill/>
        </p:spPr>
        <p:txBody>
          <a:bodyPr wrap="square" rtlCol="0">
            <a:spAutoFit/>
          </a:bodyPr>
          <a:lstStyle/>
          <a:p>
            <a:r>
              <a:rPr lang="en-US" sz="1300" dirty="0"/>
              <a:t>SYSTEM ARCHITECTURE REFERENCES </a:t>
            </a:r>
          </a:p>
          <a:p>
            <a:r>
              <a:rPr lang="en-US" sz="1300" dirty="0"/>
              <a:t>(</a:t>
            </a:r>
            <a:r>
              <a:rPr lang="en-US" sz="1300" dirty="0" err="1"/>
              <a:t>Github</a:t>
            </a:r>
            <a:r>
              <a:rPr lang="en-US" sz="1300" dirty="0"/>
              <a:t> Organization and Repo Guide)</a:t>
            </a:r>
          </a:p>
          <a:p>
            <a:r>
              <a:rPr lang="en-US" sz="1300" dirty="0">
                <a:solidFill>
                  <a:srgbClr val="0563C1"/>
                </a:solidFill>
                <a:hlinkClick r:id="rId4">
                  <a:extLst>
                    <a:ext uri="{A12FA001-AC4F-418D-AE19-62706E023703}">
                      <ahyp:hlinkClr xmlns:ahyp="http://schemas.microsoft.com/office/drawing/2018/hyperlinkcolor" val="tx"/>
                    </a:ext>
                  </a:extLst>
                </a:hlinkClick>
              </a:rPr>
              <a:t>https://github.com/FireflyAdventures</a:t>
            </a:r>
            <a:endParaRPr lang="en-US" sz="1300" dirty="0"/>
          </a:p>
          <a:p>
            <a:endParaRPr lang="en-US" sz="1300" dirty="0"/>
          </a:p>
          <a:p>
            <a:r>
              <a:rPr lang="en-US" sz="1300" dirty="0"/>
              <a:t>PLAN, CODE TALKS </a:t>
            </a:r>
          </a:p>
          <a:p>
            <a:r>
              <a:rPr lang="en-US" sz="1300" dirty="0"/>
              <a:t>(1) 00-devops-documents = Concept and working documents</a:t>
            </a:r>
          </a:p>
          <a:p>
            <a:endParaRPr lang="en-US" sz="1300" dirty="0"/>
          </a:p>
          <a:p>
            <a:r>
              <a:rPr lang="en-US" sz="1300" dirty="0"/>
              <a:t>FRONTEND</a:t>
            </a:r>
          </a:p>
          <a:p>
            <a:r>
              <a:rPr lang="en-US" sz="1300" dirty="0"/>
              <a:t>(1A) 03C-fe-minimalist-static-CF  = Website for home &amp; static code</a:t>
            </a:r>
          </a:p>
          <a:p>
            <a:r>
              <a:rPr lang="en-US" sz="1300" dirty="0"/>
              <a:t>(1B) 03B-fe-react-dynamic = Website for database &amp; AI dependent code</a:t>
            </a:r>
          </a:p>
          <a:p>
            <a:endParaRPr lang="en-US" sz="1300" dirty="0"/>
          </a:p>
          <a:p>
            <a:r>
              <a:rPr lang="en-US" sz="1300" dirty="0"/>
              <a:t>MIDTIER</a:t>
            </a:r>
          </a:p>
          <a:p>
            <a:r>
              <a:rPr lang="en-US" sz="1300" dirty="0"/>
              <a:t>(2A) 02B-mid-dotnet-julian = .NET/C# </a:t>
            </a:r>
            <a:r>
              <a:rPr lang="en-US" sz="1300" dirty="0" err="1"/>
              <a:t>Midtier</a:t>
            </a:r>
            <a:r>
              <a:rPr lang="en-US" sz="1300" dirty="0"/>
              <a:t> </a:t>
            </a:r>
          </a:p>
          <a:p>
            <a:r>
              <a:rPr lang="en-US" sz="1300" dirty="0"/>
              <a:t>(2B) 02B-mid-python = Python </a:t>
            </a:r>
            <a:r>
              <a:rPr lang="en-US" sz="1300" dirty="0" err="1"/>
              <a:t>Midtier</a:t>
            </a:r>
            <a:endParaRPr lang="en-US" sz="1300" dirty="0"/>
          </a:p>
          <a:p>
            <a:endParaRPr lang="en-US" sz="1300" dirty="0"/>
          </a:p>
          <a:p>
            <a:r>
              <a:rPr lang="en-US" sz="1300" dirty="0"/>
              <a:t>BACKEND</a:t>
            </a:r>
          </a:p>
          <a:p>
            <a:r>
              <a:rPr lang="en-US" sz="1300" dirty="0"/>
              <a:t>(4) 01A-be-sqlserver = SQL database scripts</a:t>
            </a:r>
          </a:p>
        </p:txBody>
      </p:sp>
      <p:sp>
        <p:nvSpPr>
          <p:cNvPr id="36" name="TextBox 35">
            <a:extLst>
              <a:ext uri="{FF2B5EF4-FFF2-40B4-BE49-F238E27FC236}">
                <a16:creationId xmlns:a16="http://schemas.microsoft.com/office/drawing/2014/main" id="{90A78B39-F2A2-93E8-432B-87299E159DAF}"/>
              </a:ext>
            </a:extLst>
          </p:cNvPr>
          <p:cNvSpPr txBox="1"/>
          <p:nvPr/>
        </p:nvSpPr>
        <p:spPr>
          <a:xfrm>
            <a:off x="4296843" y="96464"/>
            <a:ext cx="2253374" cy="954107"/>
          </a:xfrm>
          <a:prstGeom prst="rect">
            <a:avLst/>
          </a:prstGeom>
          <a:noFill/>
        </p:spPr>
        <p:txBody>
          <a:bodyPr wrap="none" rtlCol="0">
            <a:spAutoFit/>
          </a:bodyPr>
          <a:lstStyle/>
          <a:p>
            <a:r>
              <a:rPr lang="en-US" sz="1400" dirty="0"/>
              <a:t>STATIC WEBPAGE</a:t>
            </a:r>
          </a:p>
          <a:p>
            <a:r>
              <a:rPr lang="en-US" sz="1400" dirty="0">
                <a:hlinkClick r:id="rId5"/>
              </a:rPr>
              <a:t>www.firefly-adventures.com</a:t>
            </a:r>
            <a:endParaRPr lang="en-US" sz="1400" dirty="0"/>
          </a:p>
          <a:p>
            <a:endParaRPr lang="en-US" sz="1400" dirty="0"/>
          </a:p>
          <a:p>
            <a:endParaRPr lang="en-US" sz="1400" dirty="0"/>
          </a:p>
        </p:txBody>
      </p:sp>
      <p:sp>
        <p:nvSpPr>
          <p:cNvPr id="37" name="Oval 36">
            <a:extLst>
              <a:ext uri="{FF2B5EF4-FFF2-40B4-BE49-F238E27FC236}">
                <a16:creationId xmlns:a16="http://schemas.microsoft.com/office/drawing/2014/main" id="{CADC582F-C28D-67BC-EE24-02E0772AC2D1}"/>
              </a:ext>
            </a:extLst>
          </p:cNvPr>
          <p:cNvSpPr/>
          <p:nvPr/>
        </p:nvSpPr>
        <p:spPr>
          <a:xfrm>
            <a:off x="5967602" y="3074390"/>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1A</a:t>
            </a:r>
          </a:p>
        </p:txBody>
      </p:sp>
      <p:sp>
        <p:nvSpPr>
          <p:cNvPr id="38" name="Oval 37">
            <a:extLst>
              <a:ext uri="{FF2B5EF4-FFF2-40B4-BE49-F238E27FC236}">
                <a16:creationId xmlns:a16="http://schemas.microsoft.com/office/drawing/2014/main" id="{151A4832-B01C-3D1D-93A0-09913D5C07E9}"/>
              </a:ext>
            </a:extLst>
          </p:cNvPr>
          <p:cNvSpPr/>
          <p:nvPr/>
        </p:nvSpPr>
        <p:spPr>
          <a:xfrm>
            <a:off x="5888965" y="3779101"/>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1B</a:t>
            </a:r>
          </a:p>
        </p:txBody>
      </p:sp>
      <p:sp>
        <p:nvSpPr>
          <p:cNvPr id="39" name="Oval 38">
            <a:extLst>
              <a:ext uri="{FF2B5EF4-FFF2-40B4-BE49-F238E27FC236}">
                <a16:creationId xmlns:a16="http://schemas.microsoft.com/office/drawing/2014/main" id="{25D85783-4E12-D957-74C6-8BA4D4DB349C}"/>
              </a:ext>
            </a:extLst>
          </p:cNvPr>
          <p:cNvSpPr/>
          <p:nvPr/>
        </p:nvSpPr>
        <p:spPr>
          <a:xfrm>
            <a:off x="7737499" y="3912747"/>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2A</a:t>
            </a:r>
          </a:p>
        </p:txBody>
      </p:sp>
      <p:sp>
        <p:nvSpPr>
          <p:cNvPr id="40" name="Oval 39">
            <a:extLst>
              <a:ext uri="{FF2B5EF4-FFF2-40B4-BE49-F238E27FC236}">
                <a16:creationId xmlns:a16="http://schemas.microsoft.com/office/drawing/2014/main" id="{467B6F2A-6C4F-EF29-2531-03D75F827AD2}"/>
              </a:ext>
            </a:extLst>
          </p:cNvPr>
          <p:cNvSpPr/>
          <p:nvPr/>
        </p:nvSpPr>
        <p:spPr>
          <a:xfrm>
            <a:off x="7242945" y="4681371"/>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2B</a:t>
            </a:r>
          </a:p>
        </p:txBody>
      </p:sp>
      <p:sp>
        <p:nvSpPr>
          <p:cNvPr id="42" name="TextBox 41">
            <a:extLst>
              <a:ext uri="{FF2B5EF4-FFF2-40B4-BE49-F238E27FC236}">
                <a16:creationId xmlns:a16="http://schemas.microsoft.com/office/drawing/2014/main" id="{E08CD38C-6BAA-7B45-E6AF-8E5000B0D54B}"/>
              </a:ext>
            </a:extLst>
          </p:cNvPr>
          <p:cNvSpPr txBox="1"/>
          <p:nvPr/>
        </p:nvSpPr>
        <p:spPr>
          <a:xfrm>
            <a:off x="65246" y="5399816"/>
            <a:ext cx="3775409" cy="923330"/>
          </a:xfrm>
          <a:prstGeom prst="rect">
            <a:avLst/>
          </a:prstGeom>
          <a:noFill/>
        </p:spPr>
        <p:txBody>
          <a:bodyPr wrap="square" rtlCol="0">
            <a:spAutoFit/>
          </a:bodyPr>
          <a:lstStyle/>
          <a:p>
            <a:r>
              <a:rPr lang="en-US" sz="1300" dirty="0"/>
              <a:t>GOOGLE CLOUD PLATFORM THREE TIER PROJECT:</a:t>
            </a:r>
          </a:p>
          <a:p>
            <a:r>
              <a:rPr lang="en-US" sz="1400" dirty="0"/>
              <a:t>https://console.cloud.google.com/home/dashboard?project=sincere-pen-411305</a:t>
            </a:r>
          </a:p>
          <a:p>
            <a:endParaRPr lang="en-US" sz="1300" dirty="0"/>
          </a:p>
        </p:txBody>
      </p:sp>
    </p:spTree>
    <p:extLst>
      <p:ext uri="{BB962C8B-B14F-4D97-AF65-F5344CB8AC3E}">
        <p14:creationId xmlns:p14="http://schemas.microsoft.com/office/powerpoint/2010/main" val="179454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7E71B00-9469-607B-4AEE-BE75A5EDD76B}"/>
              </a:ext>
            </a:extLst>
          </p:cNvPr>
          <p:cNvSpPr/>
          <p:nvPr/>
        </p:nvSpPr>
        <p:spPr>
          <a:xfrm>
            <a:off x="332829" y="317557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Start</a:t>
            </a:r>
          </a:p>
        </p:txBody>
      </p:sp>
      <p:sp>
        <p:nvSpPr>
          <p:cNvPr id="7" name="Oval 6">
            <a:extLst>
              <a:ext uri="{FF2B5EF4-FFF2-40B4-BE49-F238E27FC236}">
                <a16:creationId xmlns:a16="http://schemas.microsoft.com/office/drawing/2014/main" id="{695F830E-1B72-DCC3-F72C-7576D1DE7F11}"/>
              </a:ext>
            </a:extLst>
          </p:cNvPr>
          <p:cNvSpPr/>
          <p:nvPr/>
        </p:nvSpPr>
        <p:spPr>
          <a:xfrm>
            <a:off x="2622296" y="161726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A4E57A-8CE0-1623-570E-DFA2698E174C}"/>
              </a:ext>
            </a:extLst>
          </p:cNvPr>
          <p:cNvSpPr/>
          <p:nvPr/>
        </p:nvSpPr>
        <p:spPr>
          <a:xfrm>
            <a:off x="2680374" y="4720951"/>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C5B5D0-7D55-4CFB-7B2B-CE3139B6B9FC}"/>
              </a:ext>
            </a:extLst>
          </p:cNvPr>
          <p:cNvSpPr/>
          <p:nvPr/>
        </p:nvSpPr>
        <p:spPr>
          <a:xfrm>
            <a:off x="5439507" y="3399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12E37A-090E-E527-C96F-DE608083BB75}"/>
              </a:ext>
            </a:extLst>
          </p:cNvPr>
          <p:cNvSpPr/>
          <p:nvPr/>
        </p:nvSpPr>
        <p:spPr>
          <a:xfrm>
            <a:off x="5439506" y="305196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85AEE6B-BA46-4D69-76B6-D317852C642F}"/>
              </a:ext>
            </a:extLst>
          </p:cNvPr>
          <p:cNvSpPr/>
          <p:nvPr/>
        </p:nvSpPr>
        <p:spPr>
          <a:xfrm>
            <a:off x="5503984" y="59787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784B16-E235-3ED7-347B-C3419C7D776D}"/>
              </a:ext>
            </a:extLst>
          </p:cNvPr>
          <p:cNvSpPr/>
          <p:nvPr/>
        </p:nvSpPr>
        <p:spPr>
          <a:xfrm>
            <a:off x="7851530" y="4744915"/>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3504733-BBEA-D1A3-B909-EE7CB41CA27D}"/>
              </a:ext>
            </a:extLst>
          </p:cNvPr>
          <p:cNvSpPr/>
          <p:nvPr/>
        </p:nvSpPr>
        <p:spPr>
          <a:xfrm>
            <a:off x="7851530" y="1691054"/>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4C21255-702B-ACB3-BCF8-78200EB56286}"/>
              </a:ext>
            </a:extLst>
          </p:cNvPr>
          <p:cNvSpPr/>
          <p:nvPr/>
        </p:nvSpPr>
        <p:spPr>
          <a:xfrm>
            <a:off x="10835053" y="3093213"/>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Finish</a:t>
            </a:r>
          </a:p>
        </p:txBody>
      </p:sp>
      <p:cxnSp>
        <p:nvCxnSpPr>
          <p:cNvPr id="16" name="Straight Connector 15">
            <a:extLst>
              <a:ext uri="{FF2B5EF4-FFF2-40B4-BE49-F238E27FC236}">
                <a16:creationId xmlns:a16="http://schemas.microsoft.com/office/drawing/2014/main" id="{B5E78996-6532-3A2A-5F0E-89520B63AE12}"/>
              </a:ext>
            </a:extLst>
          </p:cNvPr>
          <p:cNvCxnSpPr>
            <a:cxnSpLocks/>
            <a:stCxn id="6" idx="7"/>
            <a:endCxn id="7" idx="3"/>
          </p:cNvCxnSpPr>
          <p:nvPr/>
        </p:nvCxnSpPr>
        <p:spPr>
          <a:xfrm flipV="1">
            <a:off x="1090804" y="2337718"/>
            <a:ext cx="1661540" cy="96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4A7ADA-CD8B-8184-1DAB-1E197188454B}"/>
              </a:ext>
            </a:extLst>
          </p:cNvPr>
          <p:cNvCxnSpPr>
            <a:cxnSpLocks/>
            <a:stCxn id="7" idx="7"/>
            <a:endCxn id="9" idx="2"/>
          </p:cNvCxnSpPr>
          <p:nvPr/>
        </p:nvCxnSpPr>
        <p:spPr>
          <a:xfrm flipV="1">
            <a:off x="3380271" y="762000"/>
            <a:ext cx="2059236" cy="97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5E3E6D-07BF-9A74-0F5F-8B55F9D126C0}"/>
              </a:ext>
            </a:extLst>
          </p:cNvPr>
          <p:cNvCxnSpPr>
            <a:cxnSpLocks/>
            <a:stCxn id="6" idx="5"/>
            <a:endCxn id="8" idx="2"/>
          </p:cNvCxnSpPr>
          <p:nvPr/>
        </p:nvCxnSpPr>
        <p:spPr>
          <a:xfrm>
            <a:off x="1090804" y="3896028"/>
            <a:ext cx="1589570" cy="1246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281197-A282-CFE0-6A77-1713C0029076}"/>
              </a:ext>
            </a:extLst>
          </p:cNvPr>
          <p:cNvCxnSpPr>
            <a:cxnSpLocks/>
            <a:stCxn id="8" idx="5"/>
            <a:endCxn id="11" idx="2"/>
          </p:cNvCxnSpPr>
          <p:nvPr/>
        </p:nvCxnSpPr>
        <p:spPr>
          <a:xfrm>
            <a:off x="3438349" y="5441402"/>
            <a:ext cx="2065635" cy="95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C2CDD9-937A-B08D-D133-F72ED94DAB91}"/>
              </a:ext>
            </a:extLst>
          </p:cNvPr>
          <p:cNvCxnSpPr>
            <a:cxnSpLocks/>
            <a:stCxn id="8" idx="7"/>
            <a:endCxn id="10" idx="3"/>
          </p:cNvCxnSpPr>
          <p:nvPr/>
        </p:nvCxnSpPr>
        <p:spPr>
          <a:xfrm flipV="1">
            <a:off x="3438349" y="3772418"/>
            <a:ext cx="2131205" cy="1072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D0D55C-855F-F487-1526-18B3908DB193}"/>
              </a:ext>
            </a:extLst>
          </p:cNvPr>
          <p:cNvCxnSpPr>
            <a:cxnSpLocks/>
            <a:stCxn id="10" idx="5"/>
            <a:endCxn id="12" idx="1"/>
          </p:cNvCxnSpPr>
          <p:nvPr/>
        </p:nvCxnSpPr>
        <p:spPr>
          <a:xfrm>
            <a:off x="6197481" y="3772418"/>
            <a:ext cx="1784097" cy="109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83B174-B658-D593-5BEA-F35AEF666D98}"/>
              </a:ext>
            </a:extLst>
          </p:cNvPr>
          <p:cNvCxnSpPr>
            <a:cxnSpLocks/>
            <a:stCxn id="11" idx="6"/>
            <a:endCxn id="12" idx="3"/>
          </p:cNvCxnSpPr>
          <p:nvPr/>
        </p:nvCxnSpPr>
        <p:spPr>
          <a:xfrm flipV="1">
            <a:off x="6392007" y="5465366"/>
            <a:ext cx="1589571" cy="93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952650-3233-A728-697F-B0401D8AA687}"/>
              </a:ext>
            </a:extLst>
          </p:cNvPr>
          <p:cNvCxnSpPr>
            <a:cxnSpLocks/>
            <a:stCxn id="12" idx="6"/>
            <a:endCxn id="14" idx="3"/>
          </p:cNvCxnSpPr>
          <p:nvPr/>
        </p:nvCxnSpPr>
        <p:spPr>
          <a:xfrm flipV="1">
            <a:off x="8739553" y="3813664"/>
            <a:ext cx="2225548" cy="1353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F216BA-E7DE-D216-69AA-A40B93164EF7}"/>
              </a:ext>
            </a:extLst>
          </p:cNvPr>
          <p:cNvCxnSpPr>
            <a:cxnSpLocks/>
            <a:stCxn id="13" idx="6"/>
            <a:endCxn id="14" idx="1"/>
          </p:cNvCxnSpPr>
          <p:nvPr/>
        </p:nvCxnSpPr>
        <p:spPr>
          <a:xfrm>
            <a:off x="8739553" y="2113085"/>
            <a:ext cx="2225548" cy="110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EEBEA8-2385-3AE4-640E-45801DC5A63B}"/>
              </a:ext>
            </a:extLst>
          </p:cNvPr>
          <p:cNvCxnSpPr>
            <a:cxnSpLocks/>
            <a:stCxn id="9" idx="6"/>
            <a:endCxn id="13" idx="1"/>
          </p:cNvCxnSpPr>
          <p:nvPr/>
        </p:nvCxnSpPr>
        <p:spPr>
          <a:xfrm>
            <a:off x="6327530" y="762000"/>
            <a:ext cx="1654048" cy="1052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98448B7-AB51-4FB7-8022-4E3AA08FBA31}"/>
              </a:ext>
            </a:extLst>
          </p:cNvPr>
          <p:cNvCxnSpPr>
            <a:cxnSpLocks/>
            <a:stCxn id="10" idx="7"/>
            <a:endCxn id="13" idx="3"/>
          </p:cNvCxnSpPr>
          <p:nvPr/>
        </p:nvCxnSpPr>
        <p:spPr>
          <a:xfrm flipV="1">
            <a:off x="6197481" y="2411505"/>
            <a:ext cx="1784097" cy="764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B71BAE-D2D6-5E31-D809-4EA2BC309F80}"/>
              </a:ext>
            </a:extLst>
          </p:cNvPr>
          <p:cNvCxnSpPr>
            <a:cxnSpLocks/>
            <a:stCxn id="10" idx="0"/>
            <a:endCxn id="9" idx="4"/>
          </p:cNvCxnSpPr>
          <p:nvPr/>
        </p:nvCxnSpPr>
        <p:spPr>
          <a:xfrm flipV="1">
            <a:off x="5883518" y="1184030"/>
            <a:ext cx="1" cy="186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A1C6F40-210E-886E-73F9-D9E4B0B0EFFC}"/>
              </a:ext>
            </a:extLst>
          </p:cNvPr>
          <p:cNvCxnSpPr>
            <a:cxnSpLocks/>
            <a:stCxn id="10" idx="1"/>
            <a:endCxn id="7" idx="5"/>
          </p:cNvCxnSpPr>
          <p:nvPr/>
        </p:nvCxnSpPr>
        <p:spPr>
          <a:xfrm flipH="1" flipV="1">
            <a:off x="3380271" y="2337718"/>
            <a:ext cx="2189283" cy="837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B8E8384-56EF-EF39-4E58-BA9BC6538AF6}"/>
              </a:ext>
            </a:extLst>
          </p:cNvPr>
          <p:cNvCxnSpPr>
            <a:cxnSpLocks/>
            <a:stCxn id="11" idx="0"/>
            <a:endCxn id="10" idx="4"/>
          </p:cNvCxnSpPr>
          <p:nvPr/>
        </p:nvCxnSpPr>
        <p:spPr>
          <a:xfrm flipH="1" flipV="1">
            <a:off x="5883518" y="3896028"/>
            <a:ext cx="64478" cy="2082741"/>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5420861-9B07-218B-BE3E-9884D9886121}"/>
              </a:ext>
            </a:extLst>
          </p:cNvPr>
          <p:cNvSpPr txBox="1"/>
          <p:nvPr/>
        </p:nvSpPr>
        <p:spPr>
          <a:xfrm>
            <a:off x="249549" y="272669"/>
            <a:ext cx="1606722" cy="2031325"/>
          </a:xfrm>
          <a:prstGeom prst="rect">
            <a:avLst/>
          </a:prstGeom>
          <a:noFill/>
        </p:spPr>
        <p:txBody>
          <a:bodyPr wrap="none" rtlCol="0">
            <a:spAutoFit/>
          </a:bodyPr>
          <a:lstStyle/>
          <a:p>
            <a:r>
              <a:rPr lang="en-US" b="1" u="sng" dirty="0"/>
              <a:t>Straight</a:t>
            </a:r>
          </a:p>
          <a:p>
            <a:r>
              <a:rPr lang="en-US" dirty="0"/>
              <a:t>3 nodes (steps)</a:t>
            </a:r>
          </a:p>
          <a:p>
            <a:r>
              <a:rPr lang="en-US" dirty="0"/>
              <a:t>2 edges</a:t>
            </a:r>
          </a:p>
          <a:p>
            <a:endParaRPr lang="en-US" dirty="0"/>
          </a:p>
          <a:p>
            <a:r>
              <a:rPr lang="en-US" b="1" u="sng" dirty="0"/>
              <a:t>CYOA</a:t>
            </a:r>
          </a:p>
          <a:p>
            <a:r>
              <a:rPr lang="en-US" dirty="0"/>
              <a:t>9 nodes</a:t>
            </a:r>
          </a:p>
          <a:p>
            <a:r>
              <a:rPr lang="en-US" dirty="0"/>
              <a:t>20 edges</a:t>
            </a:r>
          </a:p>
        </p:txBody>
      </p:sp>
      <p:cxnSp>
        <p:nvCxnSpPr>
          <p:cNvPr id="80" name="Straight Connector 79">
            <a:extLst>
              <a:ext uri="{FF2B5EF4-FFF2-40B4-BE49-F238E27FC236}">
                <a16:creationId xmlns:a16="http://schemas.microsoft.com/office/drawing/2014/main" id="{091201FA-EE55-2877-CEF9-F5BD1A90764E}"/>
              </a:ext>
            </a:extLst>
          </p:cNvPr>
          <p:cNvCxnSpPr>
            <a:cxnSpLocks/>
            <a:stCxn id="12" idx="0"/>
            <a:endCxn id="13" idx="4"/>
          </p:cNvCxnSpPr>
          <p:nvPr/>
        </p:nvCxnSpPr>
        <p:spPr>
          <a:xfrm flipV="1">
            <a:off x="8295542" y="2535115"/>
            <a:ext cx="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F7B0B11-06DC-A443-A436-AC8D007F0159}"/>
              </a:ext>
            </a:extLst>
          </p:cNvPr>
          <p:cNvCxnSpPr>
            <a:cxnSpLocks/>
            <a:stCxn id="8" idx="0"/>
            <a:endCxn id="7" idx="4"/>
          </p:cNvCxnSpPr>
          <p:nvPr/>
        </p:nvCxnSpPr>
        <p:spPr>
          <a:xfrm flipH="1" flipV="1">
            <a:off x="3066308" y="2461328"/>
            <a:ext cx="58078" cy="2259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49FAB5E-FE62-DC04-E331-C30B45519467}"/>
              </a:ext>
            </a:extLst>
          </p:cNvPr>
          <p:cNvCxnSpPr>
            <a:cxnSpLocks/>
            <a:stCxn id="6" idx="6"/>
            <a:endCxn id="10" idx="2"/>
          </p:cNvCxnSpPr>
          <p:nvPr/>
        </p:nvCxnSpPr>
        <p:spPr>
          <a:xfrm flipV="1">
            <a:off x="1220852" y="3473998"/>
            <a:ext cx="4218654" cy="123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33CDA96-BF36-03E2-A177-D759957CEF25}"/>
              </a:ext>
            </a:extLst>
          </p:cNvPr>
          <p:cNvCxnSpPr>
            <a:cxnSpLocks/>
            <a:stCxn id="10" idx="6"/>
            <a:endCxn id="14" idx="2"/>
          </p:cNvCxnSpPr>
          <p:nvPr/>
        </p:nvCxnSpPr>
        <p:spPr>
          <a:xfrm>
            <a:off x="6327529" y="3473998"/>
            <a:ext cx="4507524" cy="4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703440-844D-5077-092D-B4868D66622A}"/>
              </a:ext>
            </a:extLst>
          </p:cNvPr>
          <p:cNvCxnSpPr>
            <a:cxnSpLocks/>
            <a:stCxn id="7" idx="6"/>
            <a:endCxn id="13" idx="2"/>
          </p:cNvCxnSpPr>
          <p:nvPr/>
        </p:nvCxnSpPr>
        <p:spPr>
          <a:xfrm>
            <a:off x="3510319" y="2039298"/>
            <a:ext cx="4341211" cy="73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A8861EA-0281-0DB3-ACFB-3C50F88706F2}"/>
              </a:ext>
            </a:extLst>
          </p:cNvPr>
          <p:cNvCxnSpPr>
            <a:cxnSpLocks/>
            <a:stCxn id="8" idx="6"/>
            <a:endCxn id="12" idx="2"/>
          </p:cNvCxnSpPr>
          <p:nvPr/>
        </p:nvCxnSpPr>
        <p:spPr>
          <a:xfrm>
            <a:off x="3568397" y="5142982"/>
            <a:ext cx="4283133" cy="23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1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AGENDA</a:t>
            </a:r>
          </a:p>
        </p:txBody>
      </p:sp>
      <p:sp>
        <p:nvSpPr>
          <p:cNvPr id="18" name="TextBox 17">
            <a:extLst>
              <a:ext uri="{FF2B5EF4-FFF2-40B4-BE49-F238E27FC236}">
                <a16:creationId xmlns:a16="http://schemas.microsoft.com/office/drawing/2014/main" id="{76C25287-15E5-680A-C6F7-235F1D5B57AE}"/>
              </a:ext>
            </a:extLst>
          </p:cNvPr>
          <p:cNvSpPr txBox="1"/>
          <p:nvPr/>
        </p:nvSpPr>
        <p:spPr>
          <a:xfrm>
            <a:off x="3731200" y="2005519"/>
            <a:ext cx="4117666" cy="3539430"/>
          </a:xfrm>
          <a:prstGeom prst="rect">
            <a:avLst/>
          </a:prstGeom>
          <a:noFill/>
        </p:spPr>
        <p:txBody>
          <a:bodyPr wrap="none" rtlCol="0">
            <a:spAutoFit/>
          </a:bodyPr>
          <a:lstStyle/>
          <a:p>
            <a:r>
              <a:rPr lang="en-US" sz="3200" dirty="0"/>
              <a:t>Intro</a:t>
            </a:r>
          </a:p>
          <a:p>
            <a:r>
              <a:rPr lang="en-US" sz="3200" dirty="0"/>
              <a:t>What We Want to Build</a:t>
            </a:r>
          </a:p>
          <a:p>
            <a:r>
              <a:rPr lang="en-US" sz="3200" dirty="0"/>
              <a:t>Frontend </a:t>
            </a:r>
            <a:r>
              <a:rPr lang="en-US" sz="3200" dirty="0" err="1"/>
              <a:t>CaseSteps</a:t>
            </a:r>
            <a:endParaRPr lang="en-US" sz="3200" dirty="0"/>
          </a:p>
          <a:p>
            <a:r>
              <a:rPr lang="en-US" sz="3200" dirty="0"/>
              <a:t>Frontend AI Assistant</a:t>
            </a:r>
          </a:p>
          <a:p>
            <a:r>
              <a:rPr lang="en-US" sz="3200" dirty="0"/>
              <a:t>Architecture</a:t>
            </a:r>
          </a:p>
          <a:p>
            <a:r>
              <a:rPr lang="en-US" sz="3200" dirty="0"/>
              <a:t>Next Steps</a:t>
            </a:r>
          </a:p>
          <a:p>
            <a:endParaRPr lang="en-US" sz="3200" dirty="0"/>
          </a:p>
        </p:txBody>
      </p:sp>
    </p:spTree>
    <p:extLst>
      <p:ext uri="{BB962C8B-B14F-4D97-AF65-F5344CB8AC3E}">
        <p14:creationId xmlns:p14="http://schemas.microsoft.com/office/powerpoint/2010/main" val="352665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7E71B00-9469-607B-4AEE-BE75A5EDD76B}"/>
              </a:ext>
            </a:extLst>
          </p:cNvPr>
          <p:cNvSpPr/>
          <p:nvPr/>
        </p:nvSpPr>
        <p:spPr>
          <a:xfrm>
            <a:off x="332829" y="317557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Start</a:t>
            </a:r>
          </a:p>
        </p:txBody>
      </p:sp>
      <p:sp>
        <p:nvSpPr>
          <p:cNvPr id="7" name="Oval 6">
            <a:extLst>
              <a:ext uri="{FF2B5EF4-FFF2-40B4-BE49-F238E27FC236}">
                <a16:creationId xmlns:a16="http://schemas.microsoft.com/office/drawing/2014/main" id="{695F830E-1B72-DCC3-F72C-7576D1DE7F11}"/>
              </a:ext>
            </a:extLst>
          </p:cNvPr>
          <p:cNvSpPr/>
          <p:nvPr/>
        </p:nvSpPr>
        <p:spPr>
          <a:xfrm>
            <a:off x="2683295" y="174087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A4E57A-8CE0-1623-570E-DFA2698E174C}"/>
              </a:ext>
            </a:extLst>
          </p:cNvPr>
          <p:cNvSpPr/>
          <p:nvPr/>
        </p:nvSpPr>
        <p:spPr>
          <a:xfrm>
            <a:off x="2680374" y="4720951"/>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C5B5D0-7D55-4CFB-7B2B-CE3139B6B9FC}"/>
              </a:ext>
            </a:extLst>
          </p:cNvPr>
          <p:cNvSpPr/>
          <p:nvPr/>
        </p:nvSpPr>
        <p:spPr>
          <a:xfrm>
            <a:off x="5439507" y="3399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12E37A-090E-E527-C96F-DE608083BB75}"/>
              </a:ext>
            </a:extLst>
          </p:cNvPr>
          <p:cNvSpPr/>
          <p:nvPr/>
        </p:nvSpPr>
        <p:spPr>
          <a:xfrm>
            <a:off x="5439506" y="305196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85AEE6B-BA46-4D69-76B6-D317852C642F}"/>
              </a:ext>
            </a:extLst>
          </p:cNvPr>
          <p:cNvSpPr/>
          <p:nvPr/>
        </p:nvSpPr>
        <p:spPr>
          <a:xfrm>
            <a:off x="5503984" y="59787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784B16-E235-3ED7-347B-C3419C7D776D}"/>
              </a:ext>
            </a:extLst>
          </p:cNvPr>
          <p:cNvSpPr/>
          <p:nvPr/>
        </p:nvSpPr>
        <p:spPr>
          <a:xfrm>
            <a:off x="7851530" y="4744915"/>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3504733-BBEA-D1A3-B909-EE7CB41CA27D}"/>
              </a:ext>
            </a:extLst>
          </p:cNvPr>
          <p:cNvSpPr/>
          <p:nvPr/>
        </p:nvSpPr>
        <p:spPr>
          <a:xfrm>
            <a:off x="7851529" y="1691054"/>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4C21255-702B-ACB3-BCF8-78200EB56286}"/>
              </a:ext>
            </a:extLst>
          </p:cNvPr>
          <p:cNvSpPr/>
          <p:nvPr/>
        </p:nvSpPr>
        <p:spPr>
          <a:xfrm>
            <a:off x="10835053" y="3350388"/>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Finish</a:t>
            </a:r>
          </a:p>
        </p:txBody>
      </p:sp>
      <p:cxnSp>
        <p:nvCxnSpPr>
          <p:cNvPr id="16" name="Straight Connector 15">
            <a:extLst>
              <a:ext uri="{FF2B5EF4-FFF2-40B4-BE49-F238E27FC236}">
                <a16:creationId xmlns:a16="http://schemas.microsoft.com/office/drawing/2014/main" id="{B5E78996-6532-3A2A-5F0E-89520B63AE12}"/>
              </a:ext>
            </a:extLst>
          </p:cNvPr>
          <p:cNvCxnSpPr>
            <a:cxnSpLocks/>
            <a:stCxn id="6" idx="7"/>
            <a:endCxn id="7" idx="3"/>
          </p:cNvCxnSpPr>
          <p:nvPr/>
        </p:nvCxnSpPr>
        <p:spPr>
          <a:xfrm flipV="1">
            <a:off x="1090804" y="2461328"/>
            <a:ext cx="1722539" cy="837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4A7ADA-CD8B-8184-1DAB-1E197188454B}"/>
              </a:ext>
            </a:extLst>
          </p:cNvPr>
          <p:cNvCxnSpPr>
            <a:cxnSpLocks/>
            <a:stCxn id="7" idx="7"/>
            <a:endCxn id="9" idx="2"/>
          </p:cNvCxnSpPr>
          <p:nvPr/>
        </p:nvCxnSpPr>
        <p:spPr>
          <a:xfrm flipV="1">
            <a:off x="3441270" y="762000"/>
            <a:ext cx="1998237" cy="1102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5E3E6D-07BF-9A74-0F5F-8B55F9D126C0}"/>
              </a:ext>
            </a:extLst>
          </p:cNvPr>
          <p:cNvCxnSpPr>
            <a:cxnSpLocks/>
            <a:stCxn id="6" idx="5"/>
            <a:endCxn id="8" idx="2"/>
          </p:cNvCxnSpPr>
          <p:nvPr/>
        </p:nvCxnSpPr>
        <p:spPr>
          <a:xfrm>
            <a:off x="1090804" y="3896028"/>
            <a:ext cx="1589570" cy="1246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281197-A282-CFE0-6A77-1713C0029076}"/>
              </a:ext>
            </a:extLst>
          </p:cNvPr>
          <p:cNvCxnSpPr>
            <a:cxnSpLocks/>
            <a:stCxn id="8" idx="5"/>
            <a:endCxn id="11" idx="2"/>
          </p:cNvCxnSpPr>
          <p:nvPr/>
        </p:nvCxnSpPr>
        <p:spPr>
          <a:xfrm>
            <a:off x="3438349" y="5441402"/>
            <a:ext cx="2065635" cy="95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C2CDD9-937A-B08D-D133-F72ED94DAB91}"/>
              </a:ext>
            </a:extLst>
          </p:cNvPr>
          <p:cNvCxnSpPr>
            <a:cxnSpLocks/>
            <a:stCxn id="8" idx="7"/>
            <a:endCxn id="10" idx="3"/>
          </p:cNvCxnSpPr>
          <p:nvPr/>
        </p:nvCxnSpPr>
        <p:spPr>
          <a:xfrm flipV="1">
            <a:off x="3438349" y="3772418"/>
            <a:ext cx="2131205" cy="1072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D0D55C-855F-F487-1526-18B3908DB193}"/>
              </a:ext>
            </a:extLst>
          </p:cNvPr>
          <p:cNvCxnSpPr>
            <a:cxnSpLocks/>
            <a:stCxn id="10" idx="5"/>
            <a:endCxn id="12" idx="1"/>
          </p:cNvCxnSpPr>
          <p:nvPr/>
        </p:nvCxnSpPr>
        <p:spPr>
          <a:xfrm>
            <a:off x="6197481" y="3772418"/>
            <a:ext cx="1784097" cy="109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83B174-B658-D593-5BEA-F35AEF666D98}"/>
              </a:ext>
            </a:extLst>
          </p:cNvPr>
          <p:cNvCxnSpPr>
            <a:cxnSpLocks/>
            <a:stCxn id="11" idx="6"/>
            <a:endCxn id="12" idx="3"/>
          </p:cNvCxnSpPr>
          <p:nvPr/>
        </p:nvCxnSpPr>
        <p:spPr>
          <a:xfrm flipV="1">
            <a:off x="6392007" y="5465366"/>
            <a:ext cx="1589571" cy="93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952650-3233-A728-697F-B0401D8AA687}"/>
              </a:ext>
            </a:extLst>
          </p:cNvPr>
          <p:cNvCxnSpPr>
            <a:cxnSpLocks/>
            <a:stCxn id="12" idx="6"/>
            <a:endCxn id="14" idx="3"/>
          </p:cNvCxnSpPr>
          <p:nvPr/>
        </p:nvCxnSpPr>
        <p:spPr>
          <a:xfrm flipV="1">
            <a:off x="8739553" y="4070839"/>
            <a:ext cx="2225548" cy="109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F216BA-E7DE-D216-69AA-A40B93164EF7}"/>
              </a:ext>
            </a:extLst>
          </p:cNvPr>
          <p:cNvCxnSpPr>
            <a:cxnSpLocks/>
            <a:stCxn id="13" idx="6"/>
            <a:endCxn id="14" idx="1"/>
          </p:cNvCxnSpPr>
          <p:nvPr/>
        </p:nvCxnSpPr>
        <p:spPr>
          <a:xfrm>
            <a:off x="8739552" y="2113085"/>
            <a:ext cx="2225549" cy="136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EEBEA8-2385-3AE4-640E-45801DC5A63B}"/>
              </a:ext>
            </a:extLst>
          </p:cNvPr>
          <p:cNvCxnSpPr>
            <a:cxnSpLocks/>
            <a:stCxn id="9" idx="6"/>
            <a:endCxn id="13" idx="1"/>
          </p:cNvCxnSpPr>
          <p:nvPr/>
        </p:nvCxnSpPr>
        <p:spPr>
          <a:xfrm>
            <a:off x="6327530" y="762000"/>
            <a:ext cx="1654047" cy="1052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98448B7-AB51-4FB7-8022-4E3AA08FBA31}"/>
              </a:ext>
            </a:extLst>
          </p:cNvPr>
          <p:cNvCxnSpPr>
            <a:cxnSpLocks/>
            <a:stCxn id="10" idx="7"/>
            <a:endCxn id="13" idx="2"/>
          </p:cNvCxnSpPr>
          <p:nvPr/>
        </p:nvCxnSpPr>
        <p:spPr>
          <a:xfrm flipV="1">
            <a:off x="6197481" y="2113085"/>
            <a:ext cx="1654048" cy="106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B71BAE-D2D6-5E31-D809-4EA2BC309F80}"/>
              </a:ext>
            </a:extLst>
          </p:cNvPr>
          <p:cNvCxnSpPr>
            <a:cxnSpLocks/>
            <a:stCxn id="10" idx="0"/>
            <a:endCxn id="9" idx="4"/>
          </p:cNvCxnSpPr>
          <p:nvPr/>
        </p:nvCxnSpPr>
        <p:spPr>
          <a:xfrm flipV="1">
            <a:off x="5883518" y="1184030"/>
            <a:ext cx="1" cy="186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A1C6F40-210E-886E-73F9-D9E4B0B0EFFC}"/>
              </a:ext>
            </a:extLst>
          </p:cNvPr>
          <p:cNvCxnSpPr>
            <a:cxnSpLocks/>
            <a:stCxn id="10" idx="2"/>
            <a:endCxn id="7" idx="5"/>
          </p:cNvCxnSpPr>
          <p:nvPr/>
        </p:nvCxnSpPr>
        <p:spPr>
          <a:xfrm flipH="1" flipV="1">
            <a:off x="3441270" y="2461328"/>
            <a:ext cx="1998236" cy="1012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B8E8384-56EF-EF39-4E58-BA9BC6538AF6}"/>
              </a:ext>
            </a:extLst>
          </p:cNvPr>
          <p:cNvCxnSpPr>
            <a:cxnSpLocks/>
            <a:stCxn id="11" idx="0"/>
            <a:endCxn id="10" idx="4"/>
          </p:cNvCxnSpPr>
          <p:nvPr/>
        </p:nvCxnSpPr>
        <p:spPr>
          <a:xfrm flipH="1" flipV="1">
            <a:off x="5883518" y="3896028"/>
            <a:ext cx="64478" cy="2082741"/>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5420861-9B07-218B-BE3E-9884D9886121}"/>
              </a:ext>
            </a:extLst>
          </p:cNvPr>
          <p:cNvSpPr txBox="1"/>
          <p:nvPr/>
        </p:nvSpPr>
        <p:spPr>
          <a:xfrm>
            <a:off x="249549" y="272669"/>
            <a:ext cx="1606722" cy="2031325"/>
          </a:xfrm>
          <a:prstGeom prst="rect">
            <a:avLst/>
          </a:prstGeom>
          <a:noFill/>
        </p:spPr>
        <p:txBody>
          <a:bodyPr wrap="none" rtlCol="0">
            <a:spAutoFit/>
          </a:bodyPr>
          <a:lstStyle/>
          <a:p>
            <a:r>
              <a:rPr lang="en-US" b="1" u="sng" dirty="0"/>
              <a:t>Straight</a:t>
            </a:r>
          </a:p>
          <a:p>
            <a:r>
              <a:rPr lang="en-US" dirty="0"/>
              <a:t>3 nodes (steps)</a:t>
            </a:r>
          </a:p>
          <a:p>
            <a:r>
              <a:rPr lang="en-US" dirty="0"/>
              <a:t>2 edges</a:t>
            </a:r>
          </a:p>
          <a:p>
            <a:endParaRPr lang="en-US" dirty="0"/>
          </a:p>
          <a:p>
            <a:r>
              <a:rPr lang="en-US" b="1" u="sng" dirty="0"/>
              <a:t>CYOA</a:t>
            </a:r>
          </a:p>
          <a:p>
            <a:r>
              <a:rPr lang="en-US" dirty="0"/>
              <a:t>9 nodes</a:t>
            </a:r>
          </a:p>
          <a:p>
            <a:r>
              <a:rPr lang="en-US" dirty="0"/>
              <a:t>16 edges</a:t>
            </a:r>
          </a:p>
        </p:txBody>
      </p:sp>
      <p:cxnSp>
        <p:nvCxnSpPr>
          <p:cNvPr id="80" name="Straight Connector 79">
            <a:extLst>
              <a:ext uri="{FF2B5EF4-FFF2-40B4-BE49-F238E27FC236}">
                <a16:creationId xmlns:a16="http://schemas.microsoft.com/office/drawing/2014/main" id="{091201FA-EE55-2877-CEF9-F5BD1A90764E}"/>
              </a:ext>
            </a:extLst>
          </p:cNvPr>
          <p:cNvCxnSpPr>
            <a:cxnSpLocks/>
            <a:stCxn id="12" idx="0"/>
            <a:endCxn id="13" idx="4"/>
          </p:cNvCxnSpPr>
          <p:nvPr/>
        </p:nvCxnSpPr>
        <p:spPr>
          <a:xfrm flipH="1" flipV="1">
            <a:off x="8295541" y="2535115"/>
            <a:ext cx="1"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F7B0B11-06DC-A443-A436-AC8D007F0159}"/>
              </a:ext>
            </a:extLst>
          </p:cNvPr>
          <p:cNvCxnSpPr>
            <a:cxnSpLocks/>
            <a:stCxn id="8" idx="0"/>
            <a:endCxn id="7" idx="4"/>
          </p:cNvCxnSpPr>
          <p:nvPr/>
        </p:nvCxnSpPr>
        <p:spPr>
          <a:xfrm flipV="1">
            <a:off x="3124386" y="2584938"/>
            <a:ext cx="2921" cy="21360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8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CCBFC6-2AFD-7494-3EB6-F4BC4FA9488D}"/>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Problem Statement</a:t>
            </a:r>
          </a:p>
        </p:txBody>
      </p:sp>
      <p:sp>
        <p:nvSpPr>
          <p:cNvPr id="7" name="TextBox 6">
            <a:extLst>
              <a:ext uri="{FF2B5EF4-FFF2-40B4-BE49-F238E27FC236}">
                <a16:creationId xmlns:a16="http://schemas.microsoft.com/office/drawing/2014/main" id="{294AECC5-F454-4F65-B16B-8483E21600EB}"/>
              </a:ext>
            </a:extLst>
          </p:cNvPr>
          <p:cNvSpPr txBox="1"/>
          <p:nvPr/>
        </p:nvSpPr>
        <p:spPr>
          <a:xfrm>
            <a:off x="155119" y="707163"/>
            <a:ext cx="11655879" cy="6494085"/>
          </a:xfrm>
          <a:prstGeom prst="rect">
            <a:avLst/>
          </a:prstGeom>
          <a:noFill/>
        </p:spPr>
        <p:txBody>
          <a:bodyPr wrap="square">
            <a:spAutoFit/>
          </a:bodyPr>
          <a:lstStyle/>
          <a:p>
            <a:pPr lvl="1"/>
            <a:r>
              <a:rPr lang="en-US" sz="1600" b="1" dirty="0">
                <a:solidFill>
                  <a:srgbClr val="424242"/>
                </a:solidFill>
                <a:latin typeface="Segoe UI" panose="020B0502040204020203" pitchFamily="34" charset="0"/>
              </a:rPr>
              <a:t>CONTEXT</a:t>
            </a:r>
            <a:r>
              <a:rPr lang="en-US" sz="1600" b="1" i="0" dirty="0">
                <a:solidFill>
                  <a:srgbClr val="424242"/>
                </a:solidFill>
                <a:effectLst/>
                <a:latin typeface="Segoe UI" panose="020B0502040204020203" pitchFamily="34" charset="0"/>
              </a:rPr>
              <a:t> = </a:t>
            </a:r>
            <a:r>
              <a:rPr lang="en-US" sz="1600" dirty="0">
                <a:solidFill>
                  <a:srgbClr val="424242"/>
                </a:solidFill>
                <a:latin typeface="Segoe UI" panose="020B0502040204020203" pitchFamily="34" charset="0"/>
              </a:rPr>
              <a:t>Random software engineering types coming together for MS Global AI Hackathon 15 FEB – 4 MAR 2024.   Most are time </a:t>
            </a:r>
            <a:r>
              <a:rPr lang="en-US" sz="1600" dirty="0" err="1">
                <a:solidFill>
                  <a:srgbClr val="424242"/>
                </a:solidFill>
                <a:latin typeface="Segoe UI" panose="020B0502040204020203" pitchFamily="34" charset="0"/>
              </a:rPr>
              <a:t>constrainted</a:t>
            </a:r>
            <a:r>
              <a:rPr lang="en-US" sz="1600" dirty="0">
                <a:solidFill>
                  <a:srgbClr val="424242"/>
                </a:solidFill>
                <a:latin typeface="Segoe UI" panose="020B0502040204020203" pitchFamily="34" charset="0"/>
              </a:rPr>
              <a:t> part-time contributors with mostly junior full-stack developer skills.  Only one developer has taken an Machine Learning college class.</a:t>
            </a:r>
          </a:p>
          <a:p>
            <a:pPr lvl="1"/>
            <a:endParaRPr lang="en-US" sz="1600" b="1" i="0" u="sng" dirty="0">
              <a:solidFill>
                <a:srgbClr val="424242"/>
              </a:solidFill>
              <a:effectLst/>
              <a:latin typeface="Segoe UI" panose="020B0502040204020203" pitchFamily="34" charset="0"/>
            </a:endParaRPr>
          </a:p>
          <a:p>
            <a:pPr lvl="1"/>
            <a:r>
              <a:rPr lang="en-US" sz="1600" b="1" dirty="0">
                <a:solidFill>
                  <a:srgbClr val="424242"/>
                </a:solidFill>
                <a:latin typeface="Segoe UI" panose="020B0502040204020203" pitchFamily="34" charset="0"/>
              </a:rPr>
              <a:t>PROBLEM</a:t>
            </a:r>
            <a:r>
              <a:rPr lang="en-US" sz="1600" b="1" i="0" dirty="0">
                <a:solidFill>
                  <a:srgbClr val="424242"/>
                </a:solidFill>
                <a:effectLst/>
                <a:latin typeface="Segoe UI" panose="020B0502040204020203" pitchFamily="34" charset="0"/>
              </a:rPr>
              <a:t> = </a:t>
            </a:r>
            <a:r>
              <a:rPr lang="en-US" sz="1600" i="0" dirty="0">
                <a:solidFill>
                  <a:srgbClr val="424242"/>
                </a:solidFill>
                <a:effectLst/>
                <a:latin typeface="Segoe UI" panose="020B0502040204020203" pitchFamily="34" charset="0"/>
              </a:rPr>
              <a:t>How do we produce a competitive product </a:t>
            </a:r>
            <a:r>
              <a:rPr lang="en-US" sz="1600" dirty="0">
                <a:solidFill>
                  <a:srgbClr val="424242"/>
                </a:solidFill>
                <a:latin typeface="Segoe UI" panose="020B0502040204020203" pitchFamily="34" charset="0"/>
              </a:rPr>
              <a:t>given constraints?</a:t>
            </a:r>
          </a:p>
          <a:p>
            <a:pPr lvl="1"/>
            <a:endParaRPr lang="en-US" sz="1600" b="1" i="0" u="sng" dirty="0">
              <a:solidFill>
                <a:srgbClr val="424242"/>
              </a:solidFill>
              <a:effectLst/>
              <a:latin typeface="Segoe UI" panose="020B0502040204020203" pitchFamily="34" charset="0"/>
            </a:endParaRPr>
          </a:p>
          <a:p>
            <a:pPr lvl="1"/>
            <a:r>
              <a:rPr lang="en-US" sz="1600" b="1" i="0" dirty="0">
                <a:solidFill>
                  <a:srgbClr val="424242"/>
                </a:solidFill>
                <a:effectLst/>
                <a:latin typeface="Segoe UI" panose="020B0502040204020203" pitchFamily="34" charset="0"/>
              </a:rPr>
              <a:t>OBJECTIVES = </a:t>
            </a:r>
          </a:p>
          <a:p>
            <a:pPr lvl="1"/>
            <a:r>
              <a:rPr lang="en-US" sz="1600" dirty="0">
                <a:solidFill>
                  <a:srgbClr val="424242"/>
                </a:solidFill>
                <a:latin typeface="Segoe UI" panose="020B0502040204020203" pitchFamily="34" charset="0"/>
              </a:rPr>
              <a:t>	1) </a:t>
            </a:r>
            <a:r>
              <a:rPr lang="en-US" sz="1600" b="1" dirty="0">
                <a:solidFill>
                  <a:srgbClr val="424242"/>
                </a:solidFill>
                <a:latin typeface="Segoe UI" panose="020B0502040204020203" pitchFamily="34" charset="0"/>
              </a:rPr>
              <a:t> </a:t>
            </a:r>
            <a:r>
              <a:rPr lang="en-US" sz="1600" b="0" i="0" dirty="0">
                <a:solidFill>
                  <a:srgbClr val="424242"/>
                </a:solidFill>
                <a:effectLst/>
                <a:latin typeface="Segoe UI" panose="020B0502040204020203" pitchFamily="34" charset="0"/>
              </a:rPr>
              <a:t>Create a solution that </a:t>
            </a:r>
            <a:r>
              <a:rPr lang="en-US" sz="1600" b="1" i="0" u="sng" dirty="0">
                <a:solidFill>
                  <a:srgbClr val="424242"/>
                </a:solidFill>
                <a:effectLst/>
                <a:latin typeface="Segoe UI" panose="020B0502040204020203" pitchFamily="34" charset="0"/>
              </a:rPr>
              <a:t>utilizes AI in combination with Microsoft Fabric Features </a:t>
            </a:r>
            <a:r>
              <a:rPr lang="en-US" sz="1600" i="0" dirty="0">
                <a:solidFill>
                  <a:srgbClr val="424242"/>
                </a:solidFill>
                <a:effectLst/>
                <a:latin typeface="Segoe UI" panose="020B0502040204020203" pitchFamily="34" charset="0"/>
              </a:rPr>
              <a:t>(as defined by MS) that is not dismissed for non-compliance with submission rules.</a:t>
            </a:r>
          </a:p>
          <a:p>
            <a:pPr lvl="1"/>
            <a:r>
              <a:rPr lang="en-US" sz="1600" dirty="0">
                <a:solidFill>
                  <a:srgbClr val="424242"/>
                </a:solidFill>
                <a:latin typeface="Segoe UI" panose="020B0502040204020203" pitchFamily="34" charset="0"/>
              </a:rPr>
              <a:t>	2)  Have a positive learning experience for all contributors</a:t>
            </a:r>
          </a:p>
          <a:p>
            <a:pPr lvl="1"/>
            <a:r>
              <a:rPr lang="en-US" sz="1600" i="0" dirty="0">
                <a:solidFill>
                  <a:srgbClr val="424242"/>
                </a:solidFill>
                <a:effectLst/>
                <a:latin typeface="Segoe UI" panose="020B0502040204020203" pitchFamily="34" charset="0"/>
              </a:rPr>
              <a:t>	3)  Early identification of contributors most like to contribute the most and have them as registered competitors and benefit by official recognition.  These will be noted on project pages as ‘lead developer’ or similar.  </a:t>
            </a:r>
          </a:p>
          <a:p>
            <a:pPr lvl="1"/>
            <a:r>
              <a:rPr lang="en-US" sz="1600" dirty="0">
                <a:solidFill>
                  <a:srgbClr val="424242"/>
                </a:solidFill>
                <a:latin typeface="Segoe UI" panose="020B0502040204020203" pitchFamily="34" charset="0"/>
              </a:rPr>
              <a:t>	4)  Allow other interested contributors to perform project support development tasks and gain hackathon experience.  These will be noted on project pages as ‘project advisors’ or something </a:t>
            </a:r>
            <a:r>
              <a:rPr lang="en-US" sz="1600" dirty="0" err="1">
                <a:solidFill>
                  <a:srgbClr val="424242"/>
                </a:solidFill>
                <a:latin typeface="Segoe UI" panose="020B0502040204020203" pitchFamily="34" charset="0"/>
              </a:rPr>
              <a:t>similiar</a:t>
            </a:r>
            <a:r>
              <a:rPr lang="en-US" sz="1600" dirty="0">
                <a:solidFill>
                  <a:srgbClr val="424242"/>
                </a:solidFill>
                <a:latin typeface="Segoe UI" panose="020B0502040204020203" pitchFamily="34" charset="0"/>
              </a:rPr>
              <a:t>.</a:t>
            </a:r>
          </a:p>
          <a:p>
            <a:pPr lvl="1"/>
            <a:endParaRPr lang="en-US" sz="1600" i="0" dirty="0">
              <a:solidFill>
                <a:srgbClr val="424242"/>
              </a:solidFill>
              <a:effectLst/>
              <a:latin typeface="Segoe UI" panose="020B0502040204020203" pitchFamily="34" charset="0"/>
            </a:endParaRPr>
          </a:p>
          <a:p>
            <a:pPr lvl="1"/>
            <a:r>
              <a:rPr lang="en-US" sz="1600" b="1" i="0" dirty="0">
                <a:solidFill>
                  <a:srgbClr val="424242"/>
                </a:solidFill>
                <a:effectLst/>
                <a:latin typeface="Segoe UI" panose="020B0502040204020203" pitchFamily="34" charset="0"/>
              </a:rPr>
              <a:t>SCOPE &amp; CONSTRAINTS = </a:t>
            </a:r>
          </a:p>
          <a:p>
            <a:pPr lvl="1"/>
            <a:r>
              <a:rPr lang="en-US" sz="1600" dirty="0">
                <a:solidFill>
                  <a:srgbClr val="424242"/>
                </a:solidFill>
                <a:latin typeface="Segoe UI" panose="020B0502040204020203" pitchFamily="34" charset="0"/>
              </a:rPr>
              <a:t>	1) </a:t>
            </a:r>
            <a:r>
              <a:rPr lang="en-US" sz="1600" b="1" dirty="0">
                <a:solidFill>
                  <a:srgbClr val="424242"/>
                </a:solidFill>
                <a:latin typeface="Segoe UI" panose="020B0502040204020203" pitchFamily="34" charset="0"/>
              </a:rPr>
              <a:t> </a:t>
            </a:r>
            <a:r>
              <a:rPr lang="en-US" sz="1600" dirty="0">
                <a:solidFill>
                  <a:srgbClr val="424242"/>
                </a:solidFill>
                <a:latin typeface="Segoe UI" panose="020B0502040204020203" pitchFamily="34" charset="0"/>
              </a:rPr>
              <a:t>Must use Microsoft Fabric and AI (either Co-pilot or Azure OpenAI), sub by 4 MAR and other factors in rules</a:t>
            </a:r>
          </a:p>
          <a:p>
            <a:pPr lvl="1"/>
            <a:r>
              <a:rPr lang="en-US" sz="1600" dirty="0">
                <a:solidFill>
                  <a:srgbClr val="424242"/>
                </a:solidFill>
                <a:latin typeface="Segoe UI" panose="020B0502040204020203" pitchFamily="34" charset="0"/>
              </a:rPr>
              <a:t>	2)  Proviso for asynchronous work and communication </a:t>
            </a:r>
          </a:p>
          <a:p>
            <a:pPr lvl="1"/>
            <a:endParaRPr lang="en-US" sz="1600" dirty="0">
              <a:solidFill>
                <a:srgbClr val="424242"/>
              </a:solidFill>
              <a:latin typeface="Segoe UI" panose="020B0502040204020203" pitchFamily="34" charset="0"/>
            </a:endParaRPr>
          </a:p>
          <a:p>
            <a:pPr lvl="1"/>
            <a:r>
              <a:rPr lang="en-US" sz="1600" b="1" i="0" dirty="0">
                <a:solidFill>
                  <a:srgbClr val="424242"/>
                </a:solidFill>
                <a:effectLst/>
                <a:latin typeface="Segoe UI" panose="020B0502040204020203" pitchFamily="34" charset="0"/>
              </a:rPr>
              <a:t>ASSUMPTIONS &amp; DEPENDENCIES = </a:t>
            </a:r>
          </a:p>
          <a:p>
            <a:pPr lvl="1"/>
            <a:r>
              <a:rPr lang="en-US" sz="1600" dirty="0">
                <a:solidFill>
                  <a:srgbClr val="424242"/>
                </a:solidFill>
                <a:latin typeface="Segoe UI" panose="020B0502040204020203" pitchFamily="34" charset="0"/>
              </a:rPr>
              <a:t>	1) </a:t>
            </a:r>
            <a:r>
              <a:rPr lang="en-US" sz="1600" b="1" dirty="0">
                <a:solidFill>
                  <a:srgbClr val="424242"/>
                </a:solidFill>
                <a:latin typeface="Segoe UI" panose="020B0502040204020203" pitchFamily="34" charset="0"/>
              </a:rPr>
              <a:t> </a:t>
            </a:r>
            <a:r>
              <a:rPr lang="en-US" sz="1600" dirty="0">
                <a:solidFill>
                  <a:srgbClr val="424242"/>
                </a:solidFill>
                <a:latin typeface="Segoe UI" panose="020B0502040204020203" pitchFamily="34" charset="0"/>
              </a:rPr>
              <a:t>It will be very beneficial to pick a Kaggle Problem with datasets and starter code provided.</a:t>
            </a:r>
          </a:p>
          <a:p>
            <a:pPr lvl="1"/>
            <a:r>
              <a:rPr lang="en-US" sz="1600" dirty="0">
                <a:solidFill>
                  <a:srgbClr val="424242"/>
                </a:solidFill>
                <a:latin typeface="Segoe UI" panose="020B0502040204020203" pitchFamily="34" charset="0"/>
              </a:rPr>
              <a:t>	2)  It is not necessary that we solve the Kaggle Problem for the MS Hack.</a:t>
            </a:r>
          </a:p>
          <a:p>
            <a:pPr lvl="1"/>
            <a:r>
              <a:rPr lang="en-US" sz="1600" dirty="0">
                <a:solidFill>
                  <a:srgbClr val="424242"/>
                </a:solidFill>
                <a:latin typeface="Segoe UI" panose="020B0502040204020203" pitchFamily="34" charset="0"/>
              </a:rPr>
              <a:t>	3)  The Kaggle problem makes this hackathon a twofer of sorts… the Kaggle problem is competition of itself with similar outputs, $25k in 1</a:t>
            </a:r>
            <a:r>
              <a:rPr lang="en-US" sz="1600" baseline="30000" dirty="0">
                <a:solidFill>
                  <a:srgbClr val="424242"/>
                </a:solidFill>
                <a:latin typeface="Segoe UI" panose="020B0502040204020203" pitchFamily="34" charset="0"/>
              </a:rPr>
              <a:t>st</a:t>
            </a:r>
            <a:r>
              <a:rPr lang="en-US" sz="1600" dirty="0">
                <a:solidFill>
                  <a:srgbClr val="424242"/>
                </a:solidFill>
                <a:latin typeface="Segoe UI" panose="020B0502040204020203" pitchFamily="34" charset="0"/>
              </a:rPr>
              <a:t> prize and a deadline of 6 MAY 2024.  Taking indications of interest for that </a:t>
            </a:r>
            <a:r>
              <a:rPr lang="en-US" sz="1600" dirty="0" err="1">
                <a:solidFill>
                  <a:srgbClr val="424242"/>
                </a:solidFill>
                <a:latin typeface="Segoe UI" panose="020B0502040204020203" pitchFamily="34" charset="0"/>
              </a:rPr>
              <a:t>registrated</a:t>
            </a:r>
            <a:r>
              <a:rPr lang="en-US" sz="1600" dirty="0">
                <a:solidFill>
                  <a:srgbClr val="424242"/>
                </a:solidFill>
                <a:latin typeface="Segoe UI" panose="020B0502040204020203" pitchFamily="34" charset="0"/>
              </a:rPr>
              <a:t> team.  </a:t>
            </a:r>
          </a:p>
          <a:p>
            <a:pPr lvl="1"/>
            <a:endParaRPr lang="en-US" sz="1600" dirty="0">
              <a:solidFill>
                <a:srgbClr val="424242"/>
              </a:solidFill>
              <a:latin typeface="Segoe UI" panose="020B0502040204020203" pitchFamily="34" charset="0"/>
            </a:endParaRPr>
          </a:p>
          <a:p>
            <a:pPr lvl="1"/>
            <a:endParaRPr lang="en-US" sz="1600" i="0" dirty="0">
              <a:solidFill>
                <a:srgbClr val="424242"/>
              </a:solidFill>
              <a:effectLst/>
              <a:latin typeface="Segoe UI" panose="020B0502040204020203" pitchFamily="34" charset="0"/>
            </a:endParaRPr>
          </a:p>
        </p:txBody>
      </p:sp>
    </p:spTree>
    <p:extLst>
      <p:ext uri="{BB962C8B-B14F-4D97-AF65-F5344CB8AC3E}">
        <p14:creationId xmlns:p14="http://schemas.microsoft.com/office/powerpoint/2010/main" val="280410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k God Oracle Icon Line Vector Illustration, Zeus, Lineal Icon, Flat  Icon PNG and Vector with Transparent Background for Free Download">
            <a:extLst>
              <a:ext uri="{FF2B5EF4-FFF2-40B4-BE49-F238E27FC236}">
                <a16:creationId xmlns:a16="http://schemas.microsoft.com/office/drawing/2014/main" id="{A154E3C9-BD21-742B-51A3-8DC8560F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07" y="567266"/>
            <a:ext cx="794472" cy="79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Casebook – Credit Risk Model Stability</a:t>
            </a:r>
          </a:p>
        </p:txBody>
      </p:sp>
      <p:grpSp>
        <p:nvGrpSpPr>
          <p:cNvPr id="11" name="Group 10">
            <a:extLst>
              <a:ext uri="{FF2B5EF4-FFF2-40B4-BE49-F238E27FC236}">
                <a16:creationId xmlns:a16="http://schemas.microsoft.com/office/drawing/2014/main" id="{0CD0F668-D3AD-96D5-E872-C1BAC49ABC1C}"/>
              </a:ext>
            </a:extLst>
          </p:cNvPr>
          <p:cNvGrpSpPr/>
          <p:nvPr/>
        </p:nvGrpSpPr>
        <p:grpSpPr>
          <a:xfrm>
            <a:off x="11701899" y="180928"/>
            <a:ext cx="355600" cy="205410"/>
            <a:chOff x="2506133" y="2142067"/>
            <a:chExt cx="355600" cy="205410"/>
          </a:xfrm>
        </p:grpSpPr>
        <p:cxnSp>
          <p:nvCxnSpPr>
            <p:cNvPr id="8" name="Straight Connector 7">
              <a:extLst>
                <a:ext uri="{FF2B5EF4-FFF2-40B4-BE49-F238E27FC236}">
                  <a16:creationId xmlns:a16="http://schemas.microsoft.com/office/drawing/2014/main" id="{55FDF43F-688D-F625-0F56-0CAD225063CC}"/>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1F74F3-99A3-2F62-1AA1-A8288A2D84AA}"/>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244BDA-6DD4-6809-20BA-1BB2F97EB3D4}"/>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7C1A5DD2-77FA-5494-D4C9-2A65540A3288}"/>
              </a:ext>
            </a:extLst>
          </p:cNvPr>
          <p:cNvSpPr/>
          <p:nvPr/>
        </p:nvSpPr>
        <p:spPr>
          <a:xfrm>
            <a:off x="15258" y="3437391"/>
            <a:ext cx="5896798" cy="3420609"/>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0" i="0" dirty="0">
                <a:solidFill>
                  <a:srgbClr val="3C4043"/>
                </a:solidFill>
                <a:effectLst/>
                <a:latin typeface="Inter"/>
              </a:rPr>
              <a:t>The absence of a credit history might mean a lot of things, including young age or a preference for cash. Without traditional data, someone with little to no credit history is likely to be denied. Consumer finance providers must accurately determine which clients can repay a loan and which cannot and data is key. If data science could help better predict one’s repayment capabilities, loans might become more accessible to those who may benefit from them the most.   Currently, consumer finance providers use various statistical and machine learning methods to predict loan risk. These models are generally called scorecards. In the real world, clients' behaviors change constantly, so every scorecard must be updated regularly, which takes time. The scorecard's stability in the future is critical, as a sudden drop in performance means that loans will be issued to worse clients on average. The core of the issue is that loan providers aren't able to spot potential problems any sooner than the first due dates of those loans are observable. Given the time it takes to redevelop, validate, and implement the scorecard, stability is highly desirable. There is a trade-off between the stability of the model and its performance, and a balance must be reached before deployment.</a:t>
            </a:r>
            <a:br>
              <a:rPr lang="en-US" sz="1100" dirty="0"/>
            </a:br>
            <a:r>
              <a:rPr lang="en-US" sz="1100" b="0" i="0" dirty="0">
                <a:solidFill>
                  <a:srgbClr val="3C4043"/>
                </a:solidFill>
                <a:effectLst/>
                <a:latin typeface="Inter"/>
              </a:rPr>
              <a:t>Founded in 1997, competition host Home Credit is an international consumer finance provider focusing on responsible lending primarily to people with little or no credit history. Home Credit broadens financial inclusion for the unbanked population by creating a positive and safe borrowing experience.  Your work in helping to assess potential clients' default risks will enable consumer finance providers to accept more loan applications. This may improve the lives of people who have historically been denied due to lack of credit history.    Use the </a:t>
            </a:r>
            <a:r>
              <a:rPr lang="en-US" sz="1100" b="0" i="0" dirty="0" err="1">
                <a:solidFill>
                  <a:srgbClr val="3C4043"/>
                </a:solidFill>
                <a:effectLst/>
                <a:latin typeface="Inter"/>
              </a:rPr>
              <a:t>gini</a:t>
            </a:r>
            <a:r>
              <a:rPr lang="en-US" sz="1100" b="0" i="0" dirty="0">
                <a:solidFill>
                  <a:srgbClr val="3C4043"/>
                </a:solidFill>
                <a:effectLst/>
                <a:latin typeface="Inter"/>
              </a:rPr>
              <a:t> stability metric to create a model. </a:t>
            </a:r>
            <a:endParaRPr lang="en-US" sz="1050" dirty="0">
              <a:solidFill>
                <a:schemeClr val="tx1"/>
              </a:solidFill>
            </a:endParaRPr>
          </a:p>
        </p:txBody>
      </p:sp>
      <p:sp>
        <p:nvSpPr>
          <p:cNvPr id="13" name="Rectangle 12">
            <a:extLst>
              <a:ext uri="{FF2B5EF4-FFF2-40B4-BE49-F238E27FC236}">
                <a16:creationId xmlns:a16="http://schemas.microsoft.com/office/drawing/2014/main" id="{1D7DEFC6-C3A0-ABB0-1738-827FF176DB11}"/>
              </a:ext>
            </a:extLst>
          </p:cNvPr>
          <p:cNvSpPr/>
          <p:nvPr/>
        </p:nvSpPr>
        <p:spPr>
          <a:xfrm>
            <a:off x="9195953" y="669971"/>
            <a:ext cx="3075333"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74691A-81A0-5488-D004-B520085C9B4F}"/>
              </a:ext>
            </a:extLst>
          </p:cNvPr>
          <p:cNvSpPr/>
          <p:nvPr/>
        </p:nvSpPr>
        <p:spPr>
          <a:xfrm>
            <a:off x="9852917" y="794954"/>
            <a:ext cx="2259419" cy="384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Ask ChatGPT</a:t>
            </a:r>
          </a:p>
        </p:txBody>
      </p:sp>
      <p:sp>
        <p:nvSpPr>
          <p:cNvPr id="15" name="Rectangle: Rounded Corners 14">
            <a:extLst>
              <a:ext uri="{FF2B5EF4-FFF2-40B4-BE49-F238E27FC236}">
                <a16:creationId xmlns:a16="http://schemas.microsoft.com/office/drawing/2014/main" id="{A68F3B60-A65B-D1F8-63F2-FFB38E1770A1}"/>
              </a:ext>
            </a:extLst>
          </p:cNvPr>
          <p:cNvSpPr/>
          <p:nvPr/>
        </p:nvSpPr>
        <p:spPr>
          <a:xfrm>
            <a:off x="9279081" y="1527463"/>
            <a:ext cx="2483428" cy="363682"/>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Explain Gini metric</a:t>
            </a:r>
          </a:p>
        </p:txBody>
      </p:sp>
      <p:sp>
        <p:nvSpPr>
          <p:cNvPr id="16" name="Rectangle: Rounded Corners 15">
            <a:extLst>
              <a:ext uri="{FF2B5EF4-FFF2-40B4-BE49-F238E27FC236}">
                <a16:creationId xmlns:a16="http://schemas.microsoft.com/office/drawing/2014/main" id="{EAF95563-95B2-7E7B-ECBE-C91B29EC6E19}"/>
              </a:ext>
            </a:extLst>
          </p:cNvPr>
          <p:cNvSpPr/>
          <p:nvPr/>
        </p:nvSpPr>
        <p:spPr>
          <a:xfrm>
            <a:off x="9628908" y="2035702"/>
            <a:ext cx="2483428" cy="4739168"/>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1400" b="0" i="0" dirty="0">
                <a:solidFill>
                  <a:srgbClr val="0D0D0D"/>
                </a:solidFill>
                <a:effectLst/>
                <a:latin typeface="Söhne"/>
              </a:rPr>
              <a:t>The Gini metric, often used in the context of machine learning, particularly in decision tree algorithms, is a measure of purity or impurity of a set of elements. It is used to evaluate splits in the dataset: the lower the Gini metric, the better the split. The Gini metric for a node is defined as the probability of a randomly chosen sample being incorrectly labeled if it was randomly labeled according to the distribution of labels in the node.</a:t>
            </a:r>
            <a:endParaRPr lang="en-US" sz="1400" dirty="0">
              <a:solidFill>
                <a:schemeClr val="tx1"/>
              </a:solidFill>
            </a:endParaRPr>
          </a:p>
        </p:txBody>
      </p:sp>
      <p:sp>
        <p:nvSpPr>
          <p:cNvPr id="23" name="Rectangle 22">
            <a:extLst>
              <a:ext uri="{FF2B5EF4-FFF2-40B4-BE49-F238E27FC236}">
                <a16:creationId xmlns:a16="http://schemas.microsoft.com/office/drawing/2014/main" id="{D5587B19-F65A-C21D-012A-9A2949B79F6E}"/>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Your model will be evaluated using a </a:t>
            </a: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gini</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stability metric.</a:t>
            </a: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QUESTION: </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is the </a:t>
            </a: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gini</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metric and what are the component factors?</a:t>
            </a:r>
          </a:p>
          <a:p>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CHOOSE ONE:</a:t>
            </a:r>
          </a:p>
          <a:p>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Gini is a formula that measures the greater risk index (</a:t>
            </a: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number of failures index (</a:t>
            </a: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ni</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171450" indent="-171450">
              <a:buFont typeface="Wingdings" panose="05000000000000000000" pitchFamily="2" charset="2"/>
              <a:buChar char="q"/>
            </a:pP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400" b="0" i="0" dirty="0">
                <a:solidFill>
                  <a:srgbClr val="202124"/>
                </a:solidFill>
                <a:effectLst/>
                <a:latin typeface="Google Sans"/>
              </a:rPr>
              <a:t>The Gini coefficient is </a:t>
            </a:r>
            <a:r>
              <a:rPr lang="en-US" sz="1400" b="0" i="0" dirty="0">
                <a:solidFill>
                  <a:srgbClr val="040C28"/>
                </a:solidFill>
                <a:effectLst/>
                <a:latin typeface="Google Sans"/>
              </a:rPr>
              <a:t>a metric that indicates the model’s discriminatory power</a:t>
            </a:r>
          </a:p>
          <a:p>
            <a:pPr marL="285750" indent="-285750">
              <a:buFont typeface="Wingdings" panose="05000000000000000000" pitchFamily="2" charset="2"/>
              <a:buChar char="q"/>
            </a:pPr>
            <a:endParaRPr lang="en-US" sz="1400" b="0" i="0" dirty="0">
              <a:solidFill>
                <a:srgbClr val="202124"/>
              </a:solidFill>
              <a:effectLst/>
              <a:latin typeface="Google Sans"/>
            </a:endParaRPr>
          </a:p>
          <a:p>
            <a:pPr marL="285750" indent="-285750">
              <a:buFont typeface="Wingdings" panose="05000000000000000000" pitchFamily="2" charset="2"/>
              <a:buChar char="q"/>
            </a:pPr>
            <a:r>
              <a:rPr lang="en-US" sz="1400" b="0" i="0" dirty="0">
                <a:solidFill>
                  <a:srgbClr val="202124"/>
                </a:solidFill>
                <a:effectLst/>
                <a:latin typeface="Google Sans"/>
              </a:rPr>
              <a:t>The Gini </a:t>
            </a:r>
            <a:r>
              <a:rPr lang="en-US" sz="1400" dirty="0">
                <a:solidFill>
                  <a:srgbClr val="202124"/>
                </a:solidFill>
                <a:latin typeface="Google Sans"/>
              </a:rPr>
              <a:t>metric </a:t>
            </a:r>
            <a:r>
              <a:rPr lang="en-US" sz="1400" b="0" i="0" dirty="0">
                <a:solidFill>
                  <a:srgbClr val="202124"/>
                </a:solidFill>
                <a:effectLst/>
                <a:latin typeface="Google Sans"/>
              </a:rPr>
              <a:t>coefficient is </a:t>
            </a:r>
            <a:r>
              <a:rPr lang="en-US" sz="1400" b="0" i="0" dirty="0">
                <a:solidFill>
                  <a:srgbClr val="040C28"/>
                </a:solidFill>
                <a:effectLst/>
                <a:latin typeface="Google Sans"/>
              </a:rPr>
              <a:t>a metric that indicates the model’s discriminatory power</a:t>
            </a: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p:txBody>
      </p:sp>
      <p:pic>
        <p:nvPicPr>
          <p:cNvPr id="3" name="Picture 2" descr="Historical Foreclosure Activity Chart - Oct 2019">
            <a:extLst>
              <a:ext uri="{FF2B5EF4-FFF2-40B4-BE49-F238E27FC236}">
                <a16:creationId xmlns:a16="http://schemas.microsoft.com/office/drawing/2014/main" id="{930FEA6D-BA68-1529-E254-15AD28748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70" y="567266"/>
            <a:ext cx="4755573" cy="285334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860C1C42-5030-17E5-1702-9E0EEC3ADEF4}"/>
              </a:ext>
            </a:extLst>
          </p:cNvPr>
          <p:cNvGrpSpPr/>
          <p:nvPr/>
        </p:nvGrpSpPr>
        <p:grpSpPr>
          <a:xfrm>
            <a:off x="6360315" y="1349665"/>
            <a:ext cx="2007831" cy="250249"/>
            <a:chOff x="-2233613" y="-320675"/>
            <a:chExt cx="4511676" cy="390525"/>
          </a:xfrm>
        </p:grpSpPr>
        <p:pic>
          <p:nvPicPr>
            <p:cNvPr id="1028" name="Picture 4">
              <a:extLst>
                <a:ext uri="{FF2B5EF4-FFF2-40B4-BE49-F238E27FC236}">
                  <a16:creationId xmlns:a16="http://schemas.microsoft.com/office/drawing/2014/main" id="{1333C179-87EC-3E3D-FDCC-9087ADAE5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13" y="-320675"/>
              <a:ext cx="2571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6EA54826-9BB3-DD5B-4630-1FA7CE097A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6263" y="-320675"/>
              <a:ext cx="1428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1C03F84-F114-99D2-6D35-503F98EAC3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3" y="-320675"/>
              <a:ext cx="2952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1AF03EC3-20EA-AC05-00ED-1DB9D2CC6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563" y="-320675"/>
              <a:ext cx="1428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6EF1F7E-AB5D-DBDD-7B27-647BA9A97C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213" y="-320675"/>
              <a:ext cx="381000"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300BA744-5501-993B-8EDB-42F2DFFEB5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 y="-320675"/>
              <a:ext cx="2381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0B19F65-5361-7288-9563-6C81874202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20675"/>
              <a:ext cx="2286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1937DDF7-2EDF-BCA2-B20A-59E03846F7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213" y="-32067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36E8024-89E5-6AD3-F77E-A0480963AC4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638" y="-320675"/>
              <a:ext cx="3905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74F5658B-3921-8F79-30E0-B512DBE1E3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5063" y="-320675"/>
              <a:ext cx="3524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B9B2556-6C0C-09B8-BF27-8EE185D514E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4488" y="-320675"/>
              <a:ext cx="371475" cy="285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BDFE4836-EBEF-252B-9587-3EBC7E122F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9463" y="-320675"/>
              <a:ext cx="228600" cy="352425"/>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E3EEFE6C-82F4-D894-ABA3-39BF356792C3}"/>
              </a:ext>
            </a:extLst>
          </p:cNvPr>
          <p:cNvPicPr>
            <a:picLocks noChangeAspect="1"/>
          </p:cNvPicPr>
          <p:nvPr/>
        </p:nvPicPr>
        <p:blipFill>
          <a:blip r:embed="rId15"/>
          <a:stretch>
            <a:fillRect/>
          </a:stretch>
        </p:blipFill>
        <p:spPr>
          <a:xfrm>
            <a:off x="10263512" y="6033937"/>
            <a:ext cx="1600423" cy="609685"/>
          </a:xfrm>
          <a:prstGeom prst="rect">
            <a:avLst/>
          </a:prstGeom>
        </p:spPr>
      </p:pic>
      <p:sp>
        <p:nvSpPr>
          <p:cNvPr id="2" name="Rectangle 1">
            <a:extLst>
              <a:ext uri="{FF2B5EF4-FFF2-40B4-BE49-F238E27FC236}">
                <a16:creationId xmlns:a16="http://schemas.microsoft.com/office/drawing/2014/main" id="{38F779D8-60EC-5040-3428-643832737C80}"/>
              </a:ext>
            </a:extLst>
          </p:cNvPr>
          <p:cNvSpPr/>
          <p:nvPr/>
        </p:nvSpPr>
        <p:spPr>
          <a:xfrm rot="19738275">
            <a:off x="4626577" y="384536"/>
            <a:ext cx="1429731" cy="4122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$25k</a:t>
            </a:r>
          </a:p>
        </p:txBody>
      </p:sp>
    </p:spTree>
    <p:extLst>
      <p:ext uri="{BB962C8B-B14F-4D97-AF65-F5344CB8AC3E}">
        <p14:creationId xmlns:p14="http://schemas.microsoft.com/office/powerpoint/2010/main" val="233311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7848E-2CD3-94D3-B59D-F955B019146D}"/>
            </a:ext>
          </a:extLst>
        </p:cNvPr>
        <p:cNvGrpSpPr/>
        <p:nvPr/>
      </p:nvGrpSpPr>
      <p:grpSpPr>
        <a:xfrm>
          <a:off x="0" y="0"/>
          <a:ext cx="0" cy="0"/>
          <a:chOff x="0" y="0"/>
          <a:chExt cx="0" cy="0"/>
        </a:xfrm>
      </p:grpSpPr>
      <p:pic>
        <p:nvPicPr>
          <p:cNvPr id="1026" name="Picture 2" descr="Greek God Oracle Icon Line Vector Illustration, Zeus, Lineal Icon, Flat  Icon PNG and Vector with Transparent Background for Free Download">
            <a:extLst>
              <a:ext uri="{FF2B5EF4-FFF2-40B4-BE49-F238E27FC236}">
                <a16:creationId xmlns:a16="http://schemas.microsoft.com/office/drawing/2014/main" id="{4D633B51-DD8C-C012-8224-ACE1EB0ED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07" y="567266"/>
            <a:ext cx="794472" cy="79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9E75546-06FD-9FF2-2B97-98D38C9E1C00}"/>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Casebook – Multi Class Prediction of Obesity Risk</a:t>
            </a:r>
          </a:p>
        </p:txBody>
      </p:sp>
      <p:grpSp>
        <p:nvGrpSpPr>
          <p:cNvPr id="11" name="Group 10">
            <a:extLst>
              <a:ext uri="{FF2B5EF4-FFF2-40B4-BE49-F238E27FC236}">
                <a16:creationId xmlns:a16="http://schemas.microsoft.com/office/drawing/2014/main" id="{E7826FCE-0301-3A87-0D05-A7109DBA98C4}"/>
              </a:ext>
            </a:extLst>
          </p:cNvPr>
          <p:cNvGrpSpPr/>
          <p:nvPr/>
        </p:nvGrpSpPr>
        <p:grpSpPr>
          <a:xfrm>
            <a:off x="11701899" y="180928"/>
            <a:ext cx="355600" cy="205410"/>
            <a:chOff x="2506133" y="2142067"/>
            <a:chExt cx="355600" cy="205410"/>
          </a:xfrm>
        </p:grpSpPr>
        <p:cxnSp>
          <p:nvCxnSpPr>
            <p:cNvPr id="8" name="Straight Connector 7">
              <a:extLst>
                <a:ext uri="{FF2B5EF4-FFF2-40B4-BE49-F238E27FC236}">
                  <a16:creationId xmlns:a16="http://schemas.microsoft.com/office/drawing/2014/main" id="{9C7E0950-24A6-15FB-1387-ADCFFB177588}"/>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5784E9-1A32-1345-74DF-2BE0590CDDD3}"/>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E825E2-438F-B4A1-D1F1-7474EAE8D025}"/>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671DB9BC-9759-7BA1-3F6B-3BA5CD42E6B8}"/>
              </a:ext>
            </a:extLst>
          </p:cNvPr>
          <p:cNvSpPr/>
          <p:nvPr/>
        </p:nvSpPr>
        <p:spPr>
          <a:xfrm>
            <a:off x="33454" y="3226638"/>
            <a:ext cx="5896798" cy="3420609"/>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br>
              <a:rPr lang="en-US" sz="1100" dirty="0"/>
            </a:br>
            <a:r>
              <a:rPr lang="en-US" sz="1100" b="0" i="0" dirty="0">
                <a:solidFill>
                  <a:srgbClr val="0D0D0D"/>
                </a:solidFill>
                <a:effectLst/>
                <a:latin typeface="Söhne"/>
              </a:rPr>
              <a:t>Predicting obesity risk in individuals is a complex task that involves an interplay of multiple factors. These factors can be broadly categorized into genetic, behavioral, environmental, physiological, and psychological factors. Here is an overview of each:</a:t>
            </a:r>
          </a:p>
          <a:p>
            <a:pPr marL="228600" indent="-228600" algn="l" fontAlgn="base">
              <a:buAutoNum type="arabicPeriod"/>
            </a:pPr>
            <a:r>
              <a:rPr lang="en-US" sz="1100" dirty="0">
                <a:solidFill>
                  <a:srgbClr val="0D0D0D"/>
                </a:solidFill>
                <a:latin typeface="Söhne"/>
              </a:rPr>
              <a:t>Genetic Factors</a:t>
            </a:r>
          </a:p>
          <a:p>
            <a:pPr marL="228600" indent="-228600" algn="l" fontAlgn="base">
              <a:buAutoNum type="arabicPeriod"/>
            </a:pPr>
            <a:r>
              <a:rPr lang="en-US" sz="1100" b="0" i="0" dirty="0">
                <a:solidFill>
                  <a:srgbClr val="0D0D0D"/>
                </a:solidFill>
                <a:effectLst/>
                <a:latin typeface="Söhne"/>
              </a:rPr>
              <a:t>Behavioral Factors</a:t>
            </a:r>
          </a:p>
          <a:p>
            <a:pPr marL="228600" indent="-228600" algn="l" fontAlgn="base">
              <a:buAutoNum type="arabicPeriod"/>
            </a:pPr>
            <a:r>
              <a:rPr lang="en-US" sz="1100" dirty="0">
                <a:solidFill>
                  <a:srgbClr val="0D0D0D"/>
                </a:solidFill>
                <a:latin typeface="Söhne"/>
              </a:rPr>
              <a:t>Environmental Factors.</a:t>
            </a:r>
          </a:p>
          <a:p>
            <a:pPr marL="228600" indent="-228600" algn="l" fontAlgn="base">
              <a:buAutoNum type="arabicPeriod"/>
            </a:pPr>
            <a:r>
              <a:rPr lang="en-US" sz="1100" b="0" i="0" dirty="0">
                <a:solidFill>
                  <a:srgbClr val="0D0D0D"/>
                </a:solidFill>
                <a:effectLst/>
                <a:latin typeface="Söhne"/>
              </a:rPr>
              <a:t>Physiological Factors</a:t>
            </a:r>
          </a:p>
          <a:p>
            <a:pPr marL="228600" indent="-228600" algn="l" fontAlgn="base">
              <a:buAutoNum type="arabicPeriod"/>
            </a:pPr>
            <a:r>
              <a:rPr lang="en-US" sz="1100" dirty="0">
                <a:solidFill>
                  <a:srgbClr val="0D0D0D"/>
                </a:solidFill>
                <a:latin typeface="Söhne"/>
              </a:rPr>
              <a:t>Psychological Factors</a:t>
            </a:r>
          </a:p>
          <a:p>
            <a:pPr marL="228600" indent="-228600" algn="l" fontAlgn="base">
              <a:buAutoNum type="arabicPeriod"/>
            </a:pPr>
            <a:r>
              <a:rPr lang="en-US" sz="1100" b="0" i="0" dirty="0">
                <a:solidFill>
                  <a:srgbClr val="0D0D0D"/>
                </a:solidFill>
                <a:effectLst/>
                <a:latin typeface="Söhne"/>
              </a:rPr>
              <a:t>Other Factors</a:t>
            </a:r>
          </a:p>
          <a:p>
            <a:pPr marL="228600" indent="-228600" algn="l" fontAlgn="base">
              <a:buAutoNum type="arabicPeriod"/>
            </a:pPr>
            <a:endParaRPr lang="en-US" sz="1100" b="0" i="0" dirty="0">
              <a:solidFill>
                <a:srgbClr val="3C4043"/>
              </a:solidFill>
              <a:effectLst/>
              <a:latin typeface="Inter"/>
            </a:endParaRPr>
          </a:p>
          <a:p>
            <a:pPr algn="l" fontAlgn="base"/>
            <a:r>
              <a:rPr lang="en-US" sz="1100" b="0" i="0" dirty="0">
                <a:solidFill>
                  <a:srgbClr val="3C4043"/>
                </a:solidFill>
                <a:effectLst/>
                <a:latin typeface="Inter"/>
              </a:rPr>
              <a:t>The dataset provided (for both train and test) was generated from a deep learning model trained on the </a:t>
            </a:r>
            <a:r>
              <a:rPr lang="en-US" sz="1100" b="0" i="0" u="none" strike="noStrike" dirty="0">
                <a:solidFill>
                  <a:srgbClr val="202124"/>
                </a:solidFill>
                <a:effectLst/>
                <a:latin typeface="inherit"/>
                <a:hlinkClick r:id="rId3"/>
              </a:rPr>
              <a:t>Obesity or CVD risk</a:t>
            </a:r>
            <a:r>
              <a:rPr lang="en-US" sz="1100" b="0" i="0" dirty="0">
                <a:solidFill>
                  <a:srgbClr val="3C4043"/>
                </a:solidFill>
                <a:effectLst/>
                <a:latin typeface="Inter"/>
              </a:rPr>
              <a:t> dataset. Feature distributions are close to, but not exactly the same, as the original. Feel free to use the original dataset as part of this competition, both to explore differences as well as to see whether incorporating the original in training improves model performance.</a:t>
            </a:r>
          </a:p>
          <a:p>
            <a:pPr algn="l" fontAlgn="base"/>
            <a:endParaRPr lang="en-US" sz="1100" b="1" i="0" dirty="0">
              <a:solidFill>
                <a:srgbClr val="3C4043"/>
              </a:solidFill>
              <a:effectLst/>
              <a:latin typeface="inherit"/>
            </a:endParaRPr>
          </a:p>
          <a:p>
            <a:pPr algn="l" fontAlgn="base"/>
            <a:r>
              <a:rPr lang="en-US" sz="1100" dirty="0">
                <a:solidFill>
                  <a:srgbClr val="3C4043"/>
                </a:solidFill>
                <a:latin typeface="inherit"/>
              </a:rPr>
              <a:t>Provided d</a:t>
            </a:r>
            <a:r>
              <a:rPr lang="en-US" sz="1100" b="0" i="0" dirty="0">
                <a:solidFill>
                  <a:srgbClr val="3C4043"/>
                </a:solidFill>
                <a:effectLst/>
                <a:latin typeface="Inter"/>
              </a:rPr>
              <a:t>ataset are particularly well suited for visualizations, clustering, and general EDA. Show off your skills!</a:t>
            </a:r>
          </a:p>
          <a:p>
            <a:endParaRPr lang="en-US" sz="1100" b="0" i="0" dirty="0">
              <a:solidFill>
                <a:srgbClr val="3C4043"/>
              </a:solidFill>
              <a:effectLst/>
              <a:latin typeface="Inter"/>
            </a:endParaRPr>
          </a:p>
        </p:txBody>
      </p:sp>
      <p:sp>
        <p:nvSpPr>
          <p:cNvPr id="13" name="Rectangle 12">
            <a:extLst>
              <a:ext uri="{FF2B5EF4-FFF2-40B4-BE49-F238E27FC236}">
                <a16:creationId xmlns:a16="http://schemas.microsoft.com/office/drawing/2014/main" id="{D103BD84-4BFB-CC5D-A7BE-89C7F2E518F6}"/>
              </a:ext>
            </a:extLst>
          </p:cNvPr>
          <p:cNvSpPr/>
          <p:nvPr/>
        </p:nvSpPr>
        <p:spPr>
          <a:xfrm>
            <a:off x="9195953" y="669971"/>
            <a:ext cx="3075333"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6F00285-E3D0-7A80-FACD-C43FB13E8DF9}"/>
              </a:ext>
            </a:extLst>
          </p:cNvPr>
          <p:cNvSpPr/>
          <p:nvPr/>
        </p:nvSpPr>
        <p:spPr>
          <a:xfrm>
            <a:off x="9852917" y="794954"/>
            <a:ext cx="2259419" cy="384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Ask ChatGPT</a:t>
            </a:r>
          </a:p>
        </p:txBody>
      </p:sp>
      <p:sp>
        <p:nvSpPr>
          <p:cNvPr id="15" name="Rectangle: Rounded Corners 14">
            <a:extLst>
              <a:ext uri="{FF2B5EF4-FFF2-40B4-BE49-F238E27FC236}">
                <a16:creationId xmlns:a16="http://schemas.microsoft.com/office/drawing/2014/main" id="{C00F4D9E-C105-4DCD-6C1D-A1C67AFEA540}"/>
              </a:ext>
            </a:extLst>
          </p:cNvPr>
          <p:cNvSpPr/>
          <p:nvPr/>
        </p:nvSpPr>
        <p:spPr>
          <a:xfrm>
            <a:off x="9279081" y="1432212"/>
            <a:ext cx="2483428" cy="950623"/>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i="0" dirty="0">
                <a:solidFill>
                  <a:srgbClr val="0D0D0D"/>
                </a:solidFill>
                <a:effectLst/>
                <a:latin typeface="Söhne"/>
              </a:rPr>
              <a:t>What are the steps to predict obesity risk in individuals using data science techniques and using this data? </a:t>
            </a:r>
            <a:endParaRPr lang="en-US" sz="1400" dirty="0">
              <a:solidFill>
                <a:schemeClr val="tx1"/>
              </a:solidFill>
            </a:endParaRPr>
          </a:p>
        </p:txBody>
      </p:sp>
      <p:sp>
        <p:nvSpPr>
          <p:cNvPr id="16" name="Rectangle: Rounded Corners 15">
            <a:extLst>
              <a:ext uri="{FF2B5EF4-FFF2-40B4-BE49-F238E27FC236}">
                <a16:creationId xmlns:a16="http://schemas.microsoft.com/office/drawing/2014/main" id="{4A0D1585-FDB9-7689-418D-DD007FEA3547}"/>
              </a:ext>
            </a:extLst>
          </p:cNvPr>
          <p:cNvSpPr/>
          <p:nvPr/>
        </p:nvSpPr>
        <p:spPr>
          <a:xfrm>
            <a:off x="9628908" y="2540527"/>
            <a:ext cx="2483428" cy="4255032"/>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l"/>
            <a:r>
              <a:rPr lang="en-US" sz="1400" b="0" i="0" dirty="0">
                <a:solidFill>
                  <a:srgbClr val="0D0D0D"/>
                </a:solidFill>
                <a:effectLst/>
                <a:latin typeface="Söhne"/>
              </a:rPr>
              <a:t>The typical steps you would follow to predict obesity risk in individuals using data science techniques:</a:t>
            </a:r>
          </a:p>
          <a:p>
            <a:pPr algn="l">
              <a:buFont typeface="+mj-lt"/>
              <a:buAutoNum type="arabicPeriod"/>
            </a:pPr>
            <a:r>
              <a:rPr lang="en-US" sz="1400" b="1" i="0" dirty="0">
                <a:solidFill>
                  <a:srgbClr val="0D0D0D"/>
                </a:solidFill>
                <a:effectLst/>
                <a:latin typeface="Söhne"/>
              </a:rPr>
              <a:t> Data Collection</a:t>
            </a:r>
          </a:p>
          <a:p>
            <a:pPr>
              <a:buFont typeface="+mj-lt"/>
              <a:buAutoNum type="arabicPeriod"/>
            </a:pP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 exploration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D</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ata preprocessing</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D</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ata splitting</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M</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odel selection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M</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odel training</a:t>
            </a:r>
          </a:p>
          <a:p>
            <a:pPr>
              <a:buFont typeface="+mj-lt"/>
              <a:buAutoNum type="arabicPeriod"/>
            </a:pP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Model evaluation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M</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odel optimization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F</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inal model training</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P</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rediction on test data</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P</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reparation for submission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S</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ubmission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I</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nterpretation</a:t>
            </a:r>
          </a:p>
          <a:p>
            <a:pPr>
              <a:buFont typeface="+mj-lt"/>
              <a:buAutoNum type="arabicPeriod"/>
            </a:pP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D</a:t>
            </a: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eployment</a:t>
            </a:r>
          </a:p>
          <a:p>
            <a:pPr algn="l">
              <a:buFont typeface="+mj-lt"/>
              <a:buAutoNum type="arabicPeriod"/>
            </a:pPr>
            <a:endParaRPr lang="en-US" sz="1400" b="0" i="0" dirty="0">
              <a:solidFill>
                <a:srgbClr val="0D0D0D"/>
              </a:solidFill>
              <a:effectLst/>
              <a:latin typeface="Söhne"/>
            </a:endParaRPr>
          </a:p>
          <a:p>
            <a:pPr algn="l">
              <a:buFont typeface="+mj-lt"/>
              <a:buAutoNum type="arabicPeriod"/>
            </a:pPr>
            <a:endParaRPr lang="en-US" sz="1400" b="0" i="0" dirty="0">
              <a:solidFill>
                <a:srgbClr val="0D0D0D"/>
              </a:solidFill>
              <a:effectLst/>
              <a:latin typeface="Söhne"/>
            </a:endParaRPr>
          </a:p>
          <a:p>
            <a:pPr algn="r"/>
            <a:r>
              <a:rPr lang="en-US" sz="1400" b="0" i="0" dirty="0">
                <a:solidFill>
                  <a:srgbClr val="0D0D0D"/>
                </a:solidFill>
                <a:effectLst/>
                <a:latin typeface="Söhne"/>
              </a:rPr>
              <a:t>.</a:t>
            </a:r>
            <a:endParaRPr lang="en-US" sz="1400" dirty="0">
              <a:solidFill>
                <a:schemeClr val="tx1"/>
              </a:solidFill>
            </a:endParaRPr>
          </a:p>
        </p:txBody>
      </p:sp>
      <p:sp>
        <p:nvSpPr>
          <p:cNvPr id="23" name="Rectangle 22">
            <a:extLst>
              <a:ext uri="{FF2B5EF4-FFF2-40B4-BE49-F238E27FC236}">
                <a16:creationId xmlns:a16="http://schemas.microsoft.com/office/drawing/2014/main" id="{3CE1D9A8-DA38-F4E8-5B00-8F0EEC4432E6}"/>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0" i="0" dirty="0">
                <a:solidFill>
                  <a:srgbClr val="3C4043"/>
                </a:solidFill>
                <a:effectLst/>
                <a:latin typeface="Inter"/>
              </a:rPr>
              <a:t>Your goal is to use various factors to predict obesity risk in individuals, which is related to cardiovascular disease.</a:t>
            </a:r>
            <a:endParaRPr lang="en-US" sz="1200" dirty="0">
              <a:solidFill>
                <a:schemeClr val="tx1"/>
              </a:solidFill>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QUESTION: </a:t>
            </a:r>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What are the steps to predict obesity risk in individuals using data science techniques and using this data?  </a:t>
            </a:r>
          </a:p>
          <a:p>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train.csv - the training dataset; </a:t>
            </a:r>
            <a:r>
              <a:rPr 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NObeyesdad</a:t>
            </a:r>
            <a:r>
              <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is the categorical target</a:t>
            </a:r>
          </a:p>
          <a:p>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test.csv - the test dataset; your objective is to predict the class of </a:t>
            </a:r>
            <a:r>
              <a:rPr lang="en-US" sz="1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NObeyesdad</a:t>
            </a:r>
            <a:r>
              <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each row</a:t>
            </a:r>
          </a:p>
          <a:p>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sample_submission.csv - a sample submission file in the correct format</a:t>
            </a: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collection, data exploration, data preprocessing, data splitting, model selection, model training, model evaluation, model optimization, final model training, prediction on test data, preparation for submission, submission, interpretation, deployment</a:t>
            </a: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CHOOSE ONE:</a:t>
            </a: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True</a:t>
            </a:r>
          </a:p>
          <a:p>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False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q"/>
            </a:pPr>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400" b="0" i="0" dirty="0">
                <a:solidFill>
                  <a:srgbClr val="202124"/>
                </a:solidFill>
                <a:effectLst/>
                <a:latin typeface="Google Sans"/>
              </a:rPr>
              <a:t>The Gini coefficient is </a:t>
            </a:r>
            <a:r>
              <a:rPr lang="en-US" sz="1400" b="0" i="0" dirty="0">
                <a:solidFill>
                  <a:srgbClr val="040C28"/>
                </a:solidFill>
                <a:effectLst/>
                <a:latin typeface="Google Sans"/>
              </a:rPr>
              <a:t>a metric that indicates the model’s discriminatory power</a:t>
            </a:r>
          </a:p>
          <a:p>
            <a:pPr marL="285750" indent="-285750">
              <a:buFont typeface="Wingdings" panose="05000000000000000000" pitchFamily="2" charset="2"/>
              <a:buChar char="q"/>
            </a:pPr>
            <a:endParaRPr lang="en-US" sz="1400" b="0" i="0" dirty="0">
              <a:solidFill>
                <a:srgbClr val="202124"/>
              </a:solidFill>
              <a:effectLst/>
              <a:latin typeface="Google Sans"/>
            </a:endParaRPr>
          </a:p>
          <a:p>
            <a:pPr marL="285750" indent="-285750">
              <a:buFont typeface="Wingdings" panose="05000000000000000000" pitchFamily="2" charset="2"/>
              <a:buChar char="q"/>
            </a:pPr>
            <a:r>
              <a:rPr lang="en-US" sz="1400" b="0" i="0" dirty="0">
                <a:solidFill>
                  <a:srgbClr val="202124"/>
                </a:solidFill>
                <a:effectLst/>
                <a:latin typeface="Google Sans"/>
              </a:rPr>
              <a:t>The Gini </a:t>
            </a:r>
            <a:r>
              <a:rPr lang="en-US" sz="1400" dirty="0">
                <a:solidFill>
                  <a:srgbClr val="202124"/>
                </a:solidFill>
                <a:latin typeface="Google Sans"/>
              </a:rPr>
              <a:t>metric </a:t>
            </a:r>
            <a:r>
              <a:rPr lang="en-US" sz="1400" b="0" i="0" dirty="0">
                <a:solidFill>
                  <a:srgbClr val="202124"/>
                </a:solidFill>
                <a:effectLst/>
                <a:latin typeface="Google Sans"/>
              </a:rPr>
              <a:t>coefficient is </a:t>
            </a:r>
            <a:r>
              <a:rPr lang="en-US" sz="1400" b="0" i="0" dirty="0">
                <a:solidFill>
                  <a:srgbClr val="040C28"/>
                </a:solidFill>
                <a:effectLst/>
                <a:latin typeface="Google Sans"/>
              </a:rPr>
              <a:t>a metric that indicates the model’s discriminatory power</a:t>
            </a:r>
            <a:endParaRPr lang="en-US" sz="1400" dirty="0">
              <a:solidFill>
                <a:schemeClr val="tx1"/>
              </a:solidFill>
            </a:endParaRPr>
          </a:p>
          <a:p>
            <a:pPr marL="285750" indent="-285750">
              <a:buFont typeface="Wingdings" panose="05000000000000000000" pitchFamily="2" charset="2"/>
              <a:buChar char="q"/>
            </a:pPr>
            <a:endParaRPr lang="en-US" sz="1400" dirty="0">
              <a:solidFill>
                <a:schemeClr val="tx1"/>
              </a:solidFill>
            </a:endParaRPr>
          </a:p>
        </p:txBody>
      </p:sp>
      <p:pic>
        <p:nvPicPr>
          <p:cNvPr id="2052" name="Picture 4" descr="Home — New Vision Weight Loss Clinic - Knoxville">
            <a:extLst>
              <a:ext uri="{FF2B5EF4-FFF2-40B4-BE49-F238E27FC236}">
                <a16:creationId xmlns:a16="http://schemas.microsoft.com/office/drawing/2014/main" id="{765EAF41-D11B-A9A3-1439-09A22EFA2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614" y="614026"/>
            <a:ext cx="3262311" cy="25658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C08043C-AFDC-1486-92C7-7EF88922009F}"/>
              </a:ext>
            </a:extLst>
          </p:cNvPr>
          <p:cNvSpPr/>
          <p:nvPr/>
        </p:nvSpPr>
        <p:spPr>
          <a:xfrm rot="19738275">
            <a:off x="4712704" y="337601"/>
            <a:ext cx="1566024" cy="4122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Beginner $0k</a:t>
            </a:r>
          </a:p>
        </p:txBody>
      </p:sp>
    </p:spTree>
    <p:extLst>
      <p:ext uri="{BB962C8B-B14F-4D97-AF65-F5344CB8AC3E}">
        <p14:creationId xmlns:p14="http://schemas.microsoft.com/office/powerpoint/2010/main" val="5191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5813-6E31-58CD-F11C-8794031D07E1}"/>
              </a:ext>
            </a:extLst>
          </p:cNvPr>
          <p:cNvSpPr>
            <a:spLocks noGrp="1"/>
          </p:cNvSpPr>
          <p:nvPr>
            <p:ph type="title"/>
          </p:nvPr>
        </p:nvSpPr>
        <p:spPr>
          <a:xfrm>
            <a:off x="0" y="-67732"/>
            <a:ext cx="10515600" cy="549275"/>
          </a:xfrm>
        </p:spPr>
        <p:txBody>
          <a:bodyPr>
            <a:noAutofit/>
          </a:bodyPr>
          <a:lstStyle/>
          <a:p>
            <a:r>
              <a:rPr lang="en-US" sz="3600" dirty="0"/>
              <a:t>Work Breakdown</a:t>
            </a:r>
          </a:p>
        </p:txBody>
      </p:sp>
      <p:graphicFrame>
        <p:nvGraphicFramePr>
          <p:cNvPr id="4" name="Content Placeholder 3">
            <a:extLst>
              <a:ext uri="{FF2B5EF4-FFF2-40B4-BE49-F238E27FC236}">
                <a16:creationId xmlns:a16="http://schemas.microsoft.com/office/drawing/2014/main" id="{EF1C6C6C-B6EA-7638-279A-C0922CDD8883}"/>
              </a:ext>
            </a:extLst>
          </p:cNvPr>
          <p:cNvGraphicFramePr>
            <a:graphicFrameLocks noGrp="1"/>
          </p:cNvGraphicFramePr>
          <p:nvPr>
            <p:ph idx="1"/>
            <p:extLst>
              <p:ext uri="{D42A27DB-BD31-4B8C-83A1-F6EECF244321}">
                <p14:modId xmlns:p14="http://schemas.microsoft.com/office/powerpoint/2010/main" val="235202918"/>
              </p:ext>
            </p:extLst>
          </p:nvPr>
        </p:nvGraphicFramePr>
        <p:xfrm>
          <a:off x="1" y="0"/>
          <a:ext cx="12132366" cy="742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1C2CC627-2629-C591-0AE7-9F38EC4275EE}"/>
              </a:ext>
            </a:extLst>
          </p:cNvPr>
          <p:cNvSpPr/>
          <p:nvPr/>
        </p:nvSpPr>
        <p:spPr>
          <a:xfrm>
            <a:off x="5814391" y="2385391"/>
            <a:ext cx="2266122" cy="4049277"/>
          </a:xfrm>
          <a:prstGeom prst="round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7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CA26E-7B9B-4D14-51BF-7F431847AE3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1DB248E-5D4A-7533-9F5F-386AF9114654}"/>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STATUS AND HAT SORTING</a:t>
            </a:r>
          </a:p>
        </p:txBody>
      </p:sp>
      <p:sp>
        <p:nvSpPr>
          <p:cNvPr id="5" name="Content Placeholder 4">
            <a:extLst>
              <a:ext uri="{FF2B5EF4-FFF2-40B4-BE49-F238E27FC236}">
                <a16:creationId xmlns:a16="http://schemas.microsoft.com/office/drawing/2014/main" id="{CA96738F-7058-0242-23E0-C55B2D23B34D}"/>
              </a:ext>
            </a:extLst>
          </p:cNvPr>
          <p:cNvSpPr>
            <a:spLocks noGrp="1"/>
          </p:cNvSpPr>
          <p:nvPr>
            <p:ph idx="1"/>
          </p:nvPr>
        </p:nvSpPr>
        <p:spPr>
          <a:xfrm>
            <a:off x="60279" y="682383"/>
            <a:ext cx="2428166" cy="5568291"/>
          </a:xfrm>
          <a:ln>
            <a:solidFill>
              <a:schemeClr val="tx1"/>
            </a:solidFill>
          </a:ln>
        </p:spPr>
        <p:txBody>
          <a:bodyPr>
            <a:normAutofit/>
          </a:bodyPr>
          <a:lstStyle/>
          <a:p>
            <a:pPr marL="0" indent="0">
              <a:buNone/>
            </a:pPr>
            <a:r>
              <a:rPr lang="en-US" sz="1050" b="1" u="sng" dirty="0"/>
              <a:t>INITIAL INVITE LIST</a:t>
            </a:r>
          </a:p>
          <a:p>
            <a:pPr marL="342900" indent="-342900">
              <a:buFont typeface="+mj-lt"/>
              <a:buAutoNum type="arabicParenR"/>
            </a:pPr>
            <a:r>
              <a:rPr lang="en-US" sz="1050" dirty="0" err="1">
                <a:hlinkClick r:id="rId2">
                  <a:extLst>
                    <a:ext uri="{A12FA001-AC4F-418D-AE19-62706E023703}">
                      <ahyp:hlinkClr xmlns:ahyp="http://schemas.microsoft.com/office/drawing/2018/hyperlinkcolor" val="tx"/>
                    </a:ext>
                  </a:extLst>
                </a:hlinkClick>
              </a:rPr>
              <a:t>william@storybook.network</a:t>
            </a:r>
            <a:r>
              <a:rPr lang="en-US" sz="1050" dirty="0"/>
              <a:t>  / woldwi74@gmail.com</a:t>
            </a:r>
          </a:p>
          <a:p>
            <a:pPr marL="342900" indent="-342900">
              <a:buFont typeface="+mj-lt"/>
              <a:buAutoNum type="arabicParenR"/>
            </a:pPr>
            <a:r>
              <a:rPr lang="en-US" sz="1050" dirty="0"/>
              <a:t>orrinohanian13@gmail.com</a:t>
            </a:r>
          </a:p>
          <a:p>
            <a:pPr marL="342900" indent="-342900">
              <a:buFont typeface="+mj-lt"/>
              <a:buAutoNum type="arabicParenR"/>
            </a:pPr>
            <a:r>
              <a:rPr lang="en-US" sz="1050" dirty="0"/>
              <a:t>naseanh@gmail.com</a:t>
            </a:r>
          </a:p>
          <a:p>
            <a:pPr marL="342900" indent="-342900">
              <a:buFont typeface="+mj-lt"/>
              <a:buAutoNum type="arabicParenR"/>
            </a:pPr>
            <a:r>
              <a:rPr lang="en-US" sz="1050" dirty="0"/>
              <a:t>aeruelas@gmail.com</a:t>
            </a:r>
          </a:p>
          <a:p>
            <a:pPr marL="342900" indent="-342900">
              <a:buFont typeface="+mj-lt"/>
              <a:buAutoNum type="arabicParenR"/>
            </a:pPr>
            <a:r>
              <a:rPr lang="en-US" sz="1050" dirty="0"/>
              <a:t>fullstackjonathon@gmail.com</a:t>
            </a:r>
          </a:p>
          <a:p>
            <a:pPr marL="342900" indent="-342900">
              <a:buFont typeface="+mj-lt"/>
              <a:buAutoNum type="arabicParenR"/>
            </a:pPr>
            <a:r>
              <a:rPr lang="en-US" sz="1050" dirty="0"/>
              <a:t>jordincamp23@gmail.com</a:t>
            </a:r>
          </a:p>
          <a:p>
            <a:pPr marL="342900" indent="-342900">
              <a:buFont typeface="+mj-lt"/>
              <a:buAutoNum type="arabicParenR"/>
            </a:pPr>
            <a:r>
              <a:rPr lang="en-US" sz="1050" dirty="0"/>
              <a:t>julian.118@proton.me</a:t>
            </a:r>
          </a:p>
          <a:p>
            <a:pPr marL="342900" indent="-342900">
              <a:buFont typeface="+mj-lt"/>
              <a:buAutoNum type="arabicParenR"/>
            </a:pPr>
            <a:r>
              <a:rPr lang="en-US" sz="1050" dirty="0"/>
              <a:t>saevangsandy1@gmail.com</a:t>
            </a:r>
          </a:p>
          <a:p>
            <a:pPr marL="342900" indent="-342900">
              <a:buFont typeface="+mj-lt"/>
              <a:buAutoNum type="arabicParenR"/>
            </a:pPr>
            <a:r>
              <a:rPr lang="en-US" sz="1050" dirty="0"/>
              <a:t>phdinh12@gmail.com</a:t>
            </a:r>
          </a:p>
          <a:p>
            <a:pPr marL="342900" indent="-342900">
              <a:buFont typeface="+mj-lt"/>
              <a:buAutoNum type="arabicParenR"/>
            </a:pPr>
            <a:r>
              <a:rPr lang="en-US" sz="1050" dirty="0" err="1">
                <a:hlinkClick r:id="rId3">
                  <a:extLst>
                    <a:ext uri="{A12FA001-AC4F-418D-AE19-62706E023703}">
                      <ahyp:hlinkClr xmlns:ahyp="http://schemas.microsoft.com/office/drawing/2018/hyperlinkcolor" val="tx"/>
                    </a:ext>
                  </a:extLst>
                </a:hlinkClick>
              </a:rPr>
              <a:t>luca@chitayat.dev</a:t>
            </a:r>
            <a:r>
              <a:rPr lang="en-US" sz="1050" dirty="0"/>
              <a:t>  / lucachitayat@gmail.com</a:t>
            </a:r>
          </a:p>
          <a:p>
            <a:pPr marL="342900" indent="-342900">
              <a:buFont typeface="+mj-lt"/>
              <a:buAutoNum type="arabicParenR"/>
            </a:pPr>
            <a:r>
              <a:rPr lang="en-US" sz="1050" dirty="0"/>
              <a:t>qristopherdavis@gmail.com</a:t>
            </a:r>
          </a:p>
          <a:p>
            <a:pPr marL="342900" indent="-342900">
              <a:buFont typeface="+mj-lt"/>
              <a:buAutoNum type="arabicParenR"/>
            </a:pPr>
            <a:r>
              <a:rPr lang="en-US" sz="1050" dirty="0">
                <a:hlinkClick r:id="rId4">
                  <a:extLst>
                    <a:ext uri="{A12FA001-AC4F-418D-AE19-62706E023703}">
                      <ahyp:hlinkClr xmlns:ahyp="http://schemas.microsoft.com/office/drawing/2018/hyperlinkcolor" val="tx"/>
                    </a:ext>
                  </a:extLst>
                </a:hlinkClick>
              </a:rPr>
              <a:t>d.miranda@me.com</a:t>
            </a:r>
            <a:endParaRPr lang="en-US" sz="1050" dirty="0"/>
          </a:p>
          <a:p>
            <a:pPr marL="342900" indent="-342900">
              <a:buFont typeface="+mj-lt"/>
              <a:buAutoNum type="arabicParenR"/>
            </a:pPr>
            <a:r>
              <a:rPr lang="en-US" sz="1050" dirty="0" err="1">
                <a:hlinkClick r:id="rId5">
                  <a:extLst>
                    <a:ext uri="{A12FA001-AC4F-418D-AE19-62706E023703}">
                      <ahyp:hlinkClr xmlns:ahyp="http://schemas.microsoft.com/office/drawing/2018/hyperlinkcolor" val="tx"/>
                    </a:ext>
                  </a:extLst>
                </a:hlinkClick>
              </a:rPr>
              <a:t>thane@storybook.network</a:t>
            </a:r>
            <a:endParaRPr lang="en-US" sz="1050" dirty="0"/>
          </a:p>
          <a:p>
            <a:pPr marL="342900" indent="-342900">
              <a:buFont typeface="+mj-lt"/>
              <a:buAutoNum type="arabicParenR"/>
            </a:pPr>
            <a:r>
              <a:rPr lang="en-US" sz="1050" b="0" i="0" dirty="0">
                <a:effectLst/>
                <a:latin typeface="gg sans"/>
                <a:hlinkClick r:id="rId6">
                  <a:extLst>
                    <a:ext uri="{A12FA001-AC4F-418D-AE19-62706E023703}">
                      <ahyp:hlinkClr xmlns:ahyp="http://schemas.microsoft.com/office/drawing/2018/hyperlinkcolor" val="tx"/>
                    </a:ext>
                  </a:extLst>
                </a:hlinkClick>
              </a:rPr>
              <a:t>sandavrancomputerscience@gmail.com</a:t>
            </a:r>
            <a:r>
              <a:rPr lang="en-US" sz="1050" b="0" i="0" dirty="0">
                <a:effectLst/>
                <a:latin typeface="gg sans"/>
              </a:rPr>
              <a:t> / </a:t>
            </a:r>
            <a:r>
              <a:rPr lang="en-US" sz="1050" b="0" i="0" dirty="0">
                <a:effectLst/>
                <a:latin typeface="gg sans"/>
                <a:hlinkClick r:id="rId7"/>
              </a:rPr>
              <a:t>davrans@oregonstate.edu</a:t>
            </a:r>
            <a:endParaRPr lang="en-US" sz="1050" b="0" i="0" dirty="0">
              <a:effectLst/>
              <a:latin typeface="gg sans"/>
            </a:endParaRPr>
          </a:p>
          <a:p>
            <a:pPr marL="342900" indent="-342900">
              <a:buFont typeface="+mj-lt"/>
              <a:buAutoNum type="arabicParenR"/>
            </a:pPr>
            <a:r>
              <a:rPr lang="en-US" sz="1050" b="0" i="0" dirty="0">
                <a:effectLst/>
                <a:latin typeface="gg sans"/>
              </a:rPr>
              <a:t>Mdwilliams0521@gmail.com</a:t>
            </a:r>
          </a:p>
          <a:p>
            <a:pPr marL="342900" indent="-342900">
              <a:buFont typeface="+mj-lt"/>
              <a:buAutoNum type="arabicParenR"/>
            </a:pPr>
            <a:endParaRPr lang="en-US" sz="1050" dirty="0"/>
          </a:p>
        </p:txBody>
      </p:sp>
      <p:sp>
        <p:nvSpPr>
          <p:cNvPr id="6" name="Content Placeholder 4">
            <a:extLst>
              <a:ext uri="{FF2B5EF4-FFF2-40B4-BE49-F238E27FC236}">
                <a16:creationId xmlns:a16="http://schemas.microsoft.com/office/drawing/2014/main" id="{474F4D0B-0BE8-F074-695A-8D68FAA8B99C}"/>
              </a:ext>
            </a:extLst>
          </p:cNvPr>
          <p:cNvSpPr txBox="1">
            <a:spLocks/>
          </p:cNvSpPr>
          <p:nvPr/>
        </p:nvSpPr>
        <p:spPr>
          <a:xfrm>
            <a:off x="2546441" y="690092"/>
            <a:ext cx="2271214" cy="466753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u="sng" dirty="0"/>
              <a:t>RESPONDED WITH INTEREST</a:t>
            </a:r>
          </a:p>
          <a:p>
            <a:pPr marL="342900" indent="-342900">
              <a:buFont typeface="+mj-lt"/>
              <a:buAutoNum type="arabicParenR"/>
            </a:pPr>
            <a:r>
              <a:rPr lang="en-US" sz="1200" dirty="0"/>
              <a:t>orrinohanian13@gmail.com</a:t>
            </a:r>
          </a:p>
          <a:p>
            <a:pPr marL="342900" indent="-342900">
              <a:buFont typeface="+mj-lt"/>
              <a:buAutoNum type="arabicParenR"/>
            </a:pPr>
            <a:r>
              <a:rPr lang="en-US" sz="1200" dirty="0"/>
              <a:t>naseanh@gmail.com</a:t>
            </a:r>
          </a:p>
          <a:p>
            <a:pPr marL="342900" indent="-342900">
              <a:buFont typeface="+mj-lt"/>
              <a:buAutoNum type="arabicParenR"/>
            </a:pPr>
            <a:r>
              <a:rPr lang="en-US" sz="1200" dirty="0"/>
              <a:t>fullstackjonathon@gmail.com</a:t>
            </a:r>
          </a:p>
          <a:p>
            <a:pPr marL="342900" indent="-342900">
              <a:buFont typeface="+mj-lt"/>
              <a:buAutoNum type="arabicParenR"/>
            </a:pPr>
            <a:r>
              <a:rPr lang="en-US" sz="1200" dirty="0"/>
              <a:t>jordincamp23@gmail.com</a:t>
            </a:r>
          </a:p>
          <a:p>
            <a:pPr marL="342900" indent="-342900">
              <a:buFont typeface="+mj-lt"/>
              <a:buAutoNum type="arabicParenR"/>
            </a:pPr>
            <a:r>
              <a:rPr lang="en-US" sz="1200" dirty="0"/>
              <a:t>phdinh12@gmail.com</a:t>
            </a:r>
          </a:p>
          <a:p>
            <a:pPr marL="342900" indent="-342900">
              <a:buFont typeface="+mj-lt"/>
              <a:buAutoNum type="arabicParenR"/>
            </a:pPr>
            <a:r>
              <a:rPr lang="en-US" sz="1200" dirty="0" err="1">
                <a:hlinkClick r:id="rId3"/>
              </a:rPr>
              <a:t>luca@chitayat.dev</a:t>
            </a:r>
            <a:r>
              <a:rPr lang="en-US" sz="1200" dirty="0"/>
              <a:t> /  lucachitayat@gmail.com</a:t>
            </a:r>
          </a:p>
          <a:p>
            <a:pPr marL="342900" indent="-342900">
              <a:buFont typeface="+mj-lt"/>
              <a:buAutoNum type="arabicParenR"/>
            </a:pPr>
            <a:r>
              <a:rPr lang="en-US" sz="1200" dirty="0"/>
              <a:t>qristopherdavis@gmail.com</a:t>
            </a:r>
          </a:p>
          <a:p>
            <a:pPr marL="342900" indent="-342900">
              <a:buFont typeface="+mj-lt"/>
              <a:buAutoNum type="arabicParenR"/>
            </a:pPr>
            <a:r>
              <a:rPr lang="en-US" sz="1200" dirty="0">
                <a:hlinkClick r:id="rId4"/>
              </a:rPr>
              <a:t>d.miranda@me.com</a:t>
            </a:r>
            <a:endParaRPr lang="en-US" sz="1200" dirty="0"/>
          </a:p>
          <a:p>
            <a:pPr marL="342900" indent="-342900">
              <a:buFont typeface="+mj-lt"/>
              <a:buAutoNum type="arabicParenR"/>
            </a:pPr>
            <a:r>
              <a:rPr lang="en-US" sz="1200" dirty="0">
                <a:hlinkClick r:id="rId8"/>
              </a:rPr>
              <a:t>thane.@</a:t>
            </a:r>
            <a:r>
              <a:rPr lang="en-US" sz="1200" dirty="0" err="1">
                <a:hlinkClick r:id="rId8"/>
              </a:rPr>
              <a:t>storybook.network</a:t>
            </a:r>
            <a:endParaRPr lang="en-US" sz="1200" dirty="0"/>
          </a:p>
          <a:p>
            <a:pPr marL="342900" indent="-342900">
              <a:buFont typeface="+mj-lt"/>
              <a:buAutoNum type="arabicParenR"/>
            </a:pPr>
            <a:r>
              <a:rPr lang="en-US" sz="1200" b="0" i="0" dirty="0">
                <a:effectLst/>
                <a:latin typeface="gg sans"/>
                <a:hlinkClick r:id="rId6">
                  <a:extLst>
                    <a:ext uri="{A12FA001-AC4F-418D-AE19-62706E023703}">
                      <ahyp:hlinkClr xmlns:ahyp="http://schemas.microsoft.com/office/drawing/2018/hyperlinkcolor" val="tx"/>
                    </a:ext>
                  </a:extLst>
                </a:hlinkClick>
              </a:rPr>
              <a:t>sandavrancomputerscience@gmail.com</a:t>
            </a:r>
            <a:r>
              <a:rPr lang="en-US" sz="1200" b="0" i="0" dirty="0">
                <a:effectLst/>
                <a:latin typeface="gg sans"/>
              </a:rPr>
              <a:t> / </a:t>
            </a:r>
            <a:r>
              <a:rPr lang="en-US" sz="1200" b="0" i="0" dirty="0">
                <a:effectLst/>
                <a:latin typeface="gg sans"/>
                <a:hlinkClick r:id="rId7"/>
              </a:rPr>
              <a:t>davrans@oregonstate.edu</a:t>
            </a:r>
            <a:endParaRPr lang="en-US" sz="1200" b="0" i="0" dirty="0">
              <a:effectLst/>
              <a:latin typeface="gg sans"/>
            </a:endParaRPr>
          </a:p>
          <a:p>
            <a:pPr marL="342900" indent="-342900">
              <a:buFont typeface="+mj-lt"/>
              <a:buAutoNum type="arabicParenR"/>
            </a:pPr>
            <a:r>
              <a:rPr lang="en-US" sz="1200" dirty="0"/>
              <a:t>Mdwilliams0521@gmail.com</a:t>
            </a:r>
          </a:p>
          <a:p>
            <a:pPr marL="342900" indent="-342900">
              <a:buFont typeface="+mj-lt"/>
              <a:buAutoNum type="arabicParenR"/>
            </a:pPr>
            <a:endParaRPr lang="en-US" sz="1200" dirty="0"/>
          </a:p>
        </p:txBody>
      </p:sp>
      <p:sp>
        <p:nvSpPr>
          <p:cNvPr id="7" name="Content Placeholder 4">
            <a:extLst>
              <a:ext uri="{FF2B5EF4-FFF2-40B4-BE49-F238E27FC236}">
                <a16:creationId xmlns:a16="http://schemas.microsoft.com/office/drawing/2014/main" id="{8208FD55-54A2-EE76-D3F1-4B9627707232}"/>
              </a:ext>
            </a:extLst>
          </p:cNvPr>
          <p:cNvSpPr txBox="1">
            <a:spLocks/>
          </p:cNvSpPr>
          <p:nvPr/>
        </p:nvSpPr>
        <p:spPr>
          <a:xfrm>
            <a:off x="4930821" y="682383"/>
            <a:ext cx="2271214" cy="466753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u="sng" dirty="0"/>
              <a:t>IN FOR INFO</a:t>
            </a:r>
          </a:p>
          <a:p>
            <a:pPr marL="342900" indent="-342900">
              <a:buFont typeface="+mj-lt"/>
              <a:buAutoNum type="arabicParenR"/>
            </a:pPr>
            <a:r>
              <a:rPr lang="en-US" sz="1200" dirty="0"/>
              <a:t>orrinohanian13@gmail.com</a:t>
            </a:r>
          </a:p>
          <a:p>
            <a:pPr marL="342900" indent="-342900">
              <a:buFont typeface="+mj-lt"/>
              <a:buAutoNum type="arabicParenR"/>
            </a:pPr>
            <a:r>
              <a:rPr lang="en-US" sz="1200" dirty="0"/>
              <a:t>naseanh@gmail.com</a:t>
            </a:r>
          </a:p>
          <a:p>
            <a:pPr marL="342900" indent="-342900">
              <a:buFont typeface="+mj-lt"/>
              <a:buAutoNum type="arabicParenR"/>
            </a:pPr>
            <a:r>
              <a:rPr lang="en-US" sz="1200" dirty="0"/>
              <a:t>fullstackjonathon@gmail.com</a:t>
            </a:r>
          </a:p>
          <a:p>
            <a:pPr marL="342900" indent="-342900">
              <a:buFont typeface="+mj-lt"/>
              <a:buAutoNum type="arabicParenR"/>
            </a:pPr>
            <a:r>
              <a:rPr lang="en-US" sz="1200" dirty="0"/>
              <a:t>jordincamp23@gmail.com</a:t>
            </a:r>
          </a:p>
          <a:p>
            <a:pPr marL="342900" indent="-342900">
              <a:buFont typeface="+mj-lt"/>
              <a:buAutoNum type="arabicParenR"/>
            </a:pPr>
            <a:r>
              <a:rPr lang="en-US" sz="1200" dirty="0"/>
              <a:t>phdinh12@gmail.com</a:t>
            </a:r>
          </a:p>
          <a:p>
            <a:pPr marL="342900" indent="-342900">
              <a:buFont typeface="+mj-lt"/>
              <a:buAutoNum type="arabicParenR"/>
            </a:pPr>
            <a:r>
              <a:rPr lang="en-US" sz="1200" dirty="0" err="1">
                <a:hlinkClick r:id="rId3"/>
              </a:rPr>
              <a:t>luca@chitayat.dev</a:t>
            </a:r>
            <a:r>
              <a:rPr lang="en-US" sz="1200" dirty="0"/>
              <a:t> / lucachitayat@gmail.com</a:t>
            </a:r>
          </a:p>
          <a:p>
            <a:pPr marL="342900" indent="-342900">
              <a:buFont typeface="+mj-lt"/>
              <a:buAutoNum type="arabicParenR"/>
            </a:pPr>
            <a:r>
              <a:rPr lang="en-US" sz="1200" dirty="0"/>
              <a:t>qristopherdavis@gmail.com</a:t>
            </a:r>
          </a:p>
          <a:p>
            <a:pPr marL="342900" indent="-342900">
              <a:buFont typeface="+mj-lt"/>
              <a:buAutoNum type="arabicParenR"/>
            </a:pPr>
            <a:r>
              <a:rPr lang="en-US" sz="1200" dirty="0">
                <a:hlinkClick r:id="rId4"/>
              </a:rPr>
              <a:t>d.miranda@me.com</a:t>
            </a:r>
            <a:endParaRPr lang="en-US" sz="1200" dirty="0"/>
          </a:p>
          <a:p>
            <a:pPr marL="342900" indent="-342900">
              <a:buFont typeface="+mj-lt"/>
              <a:buAutoNum type="arabicParenR"/>
            </a:pPr>
            <a:r>
              <a:rPr lang="en-US" sz="1200" dirty="0">
                <a:hlinkClick r:id="rId8"/>
              </a:rPr>
              <a:t>thane.@</a:t>
            </a:r>
            <a:r>
              <a:rPr lang="en-US" sz="1200" dirty="0" err="1">
                <a:hlinkClick r:id="rId8"/>
              </a:rPr>
              <a:t>storybook.network</a:t>
            </a:r>
            <a:endParaRPr lang="en-US" sz="1200" dirty="0"/>
          </a:p>
          <a:p>
            <a:pPr marL="342900" indent="-342900">
              <a:buFont typeface="+mj-lt"/>
              <a:buAutoNum type="arabicParenR"/>
            </a:pPr>
            <a:r>
              <a:rPr lang="en-US" sz="1200" b="0" i="0" dirty="0">
                <a:effectLst/>
                <a:latin typeface="gg sans"/>
                <a:hlinkClick r:id="rId6">
                  <a:extLst>
                    <a:ext uri="{A12FA001-AC4F-418D-AE19-62706E023703}">
                      <ahyp:hlinkClr xmlns:ahyp="http://schemas.microsoft.com/office/drawing/2018/hyperlinkcolor" val="tx"/>
                    </a:ext>
                  </a:extLst>
                </a:hlinkClick>
              </a:rPr>
              <a:t>sandavrancomputerscience@gmail.com</a:t>
            </a:r>
            <a:r>
              <a:rPr lang="en-US" sz="1200" b="0" i="0" dirty="0">
                <a:effectLst/>
                <a:latin typeface="gg sans"/>
              </a:rPr>
              <a:t> / </a:t>
            </a:r>
            <a:r>
              <a:rPr lang="en-US" sz="1200" b="0" i="0" dirty="0">
                <a:effectLst/>
                <a:latin typeface="gg sans"/>
                <a:hlinkClick r:id="rId7"/>
              </a:rPr>
              <a:t>davrans@oregonstate.edu</a:t>
            </a:r>
            <a:endParaRPr lang="en-US" sz="1200" b="0" i="0" dirty="0">
              <a:effectLst/>
              <a:latin typeface="gg sans"/>
            </a:endParaRPr>
          </a:p>
          <a:p>
            <a:pPr marL="342900" indent="-342900">
              <a:buFont typeface="+mj-lt"/>
              <a:buAutoNum type="arabicParenR"/>
            </a:pPr>
            <a:r>
              <a:rPr lang="en-US" sz="1200" dirty="0"/>
              <a:t>Mdwilliams0521@gmail.com</a:t>
            </a:r>
          </a:p>
          <a:p>
            <a:pPr marL="342900" indent="-342900">
              <a:buFont typeface="+mj-lt"/>
              <a:buAutoNum type="arabicParenR"/>
            </a:pPr>
            <a:endParaRPr lang="en-US" sz="1200" dirty="0"/>
          </a:p>
          <a:p>
            <a:pPr marL="342900" indent="-342900">
              <a:buFont typeface="+mj-lt"/>
              <a:buAutoNum type="arabicParenR"/>
            </a:pPr>
            <a:endParaRPr lang="en-US" sz="1200" dirty="0"/>
          </a:p>
        </p:txBody>
      </p:sp>
      <p:sp>
        <p:nvSpPr>
          <p:cNvPr id="8" name="Content Placeholder 4">
            <a:extLst>
              <a:ext uri="{FF2B5EF4-FFF2-40B4-BE49-F238E27FC236}">
                <a16:creationId xmlns:a16="http://schemas.microsoft.com/office/drawing/2014/main" id="{6933BB67-8739-1BD9-B232-99F06377995C}"/>
              </a:ext>
            </a:extLst>
          </p:cNvPr>
          <p:cNvSpPr txBox="1">
            <a:spLocks/>
          </p:cNvSpPr>
          <p:nvPr/>
        </p:nvSpPr>
        <p:spPr>
          <a:xfrm>
            <a:off x="7273115" y="642866"/>
            <a:ext cx="2212076" cy="448869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u="sng" dirty="0"/>
              <a:t>IN FOR WORK</a:t>
            </a:r>
          </a:p>
          <a:p>
            <a:pPr marL="342900" indent="-342900">
              <a:buFont typeface="+mj-lt"/>
              <a:buAutoNum type="arabicParenR"/>
            </a:pPr>
            <a:r>
              <a:rPr lang="en-US" sz="1200" dirty="0"/>
              <a:t>orrinohanian13@gmail.com</a:t>
            </a:r>
          </a:p>
          <a:p>
            <a:pPr marL="342900" indent="-342900">
              <a:buFont typeface="+mj-lt"/>
              <a:buAutoNum type="arabicParenR"/>
            </a:pPr>
            <a:r>
              <a:rPr lang="en-US" sz="1200" dirty="0"/>
              <a:t>naseanh@gmail.com</a:t>
            </a:r>
          </a:p>
          <a:p>
            <a:pPr marL="342900" indent="-342900">
              <a:buFont typeface="+mj-lt"/>
              <a:buAutoNum type="arabicParenR"/>
            </a:pPr>
            <a:r>
              <a:rPr lang="en-US" sz="1200" dirty="0"/>
              <a:t>fullstackjonathon@gmail.com</a:t>
            </a:r>
          </a:p>
          <a:p>
            <a:pPr marL="342900" indent="-342900">
              <a:buFont typeface="+mj-lt"/>
              <a:buAutoNum type="arabicParenR"/>
            </a:pPr>
            <a:r>
              <a:rPr lang="en-US" sz="1200" dirty="0"/>
              <a:t>jordincamp23@gmail.com</a:t>
            </a:r>
          </a:p>
          <a:p>
            <a:pPr marL="342900" indent="-342900">
              <a:buFont typeface="+mj-lt"/>
              <a:buAutoNum type="arabicParenR"/>
            </a:pPr>
            <a:r>
              <a:rPr lang="en-US" sz="1200" dirty="0"/>
              <a:t>phdinh12@gmail.com</a:t>
            </a:r>
          </a:p>
          <a:p>
            <a:pPr marL="342900" indent="-342900">
              <a:buFont typeface="+mj-lt"/>
              <a:buAutoNum type="arabicParenR"/>
            </a:pPr>
            <a:r>
              <a:rPr lang="en-US" sz="1200" dirty="0" err="1">
                <a:hlinkClick r:id="rId3"/>
              </a:rPr>
              <a:t>luca@chitayat.dev</a:t>
            </a:r>
            <a:r>
              <a:rPr lang="en-US" sz="1200" dirty="0"/>
              <a:t> / lucachitayat@gmail.com</a:t>
            </a:r>
          </a:p>
          <a:p>
            <a:pPr marL="342900" indent="-342900">
              <a:buFont typeface="+mj-lt"/>
              <a:buAutoNum type="arabicParenR"/>
            </a:pPr>
            <a:r>
              <a:rPr lang="en-US" sz="1200" dirty="0"/>
              <a:t>qristopherdavis@gmail.com</a:t>
            </a:r>
          </a:p>
          <a:p>
            <a:pPr marL="342900" indent="-342900">
              <a:buFont typeface="+mj-lt"/>
              <a:buAutoNum type="arabicParenR"/>
            </a:pPr>
            <a:r>
              <a:rPr lang="en-US" sz="1200" dirty="0">
                <a:hlinkClick r:id="rId4"/>
              </a:rPr>
              <a:t>d.miranda@me.com</a:t>
            </a:r>
            <a:endParaRPr lang="en-US" sz="1200" dirty="0"/>
          </a:p>
          <a:p>
            <a:pPr marL="342900" indent="-342900">
              <a:buFont typeface="+mj-lt"/>
              <a:buAutoNum type="arabicParenR"/>
            </a:pPr>
            <a:r>
              <a:rPr lang="en-US" sz="1200" dirty="0"/>
              <a:t>thane.@</a:t>
            </a:r>
            <a:r>
              <a:rPr lang="en-US" sz="1200" dirty="0" err="1"/>
              <a:t>storybook.network</a:t>
            </a:r>
            <a:endParaRPr lang="en-US" sz="1200" dirty="0"/>
          </a:p>
          <a:p>
            <a:pPr marL="342900" indent="-342900">
              <a:buFont typeface="+mj-lt"/>
              <a:buAutoNum type="arabicParenR"/>
            </a:pPr>
            <a:r>
              <a:rPr lang="en-US" sz="1200" b="0" i="0" dirty="0">
                <a:effectLst/>
                <a:latin typeface="gg sans"/>
                <a:hlinkClick r:id="rId6">
                  <a:extLst>
                    <a:ext uri="{A12FA001-AC4F-418D-AE19-62706E023703}">
                      <ahyp:hlinkClr xmlns:ahyp="http://schemas.microsoft.com/office/drawing/2018/hyperlinkcolor" val="tx"/>
                    </a:ext>
                  </a:extLst>
                </a:hlinkClick>
              </a:rPr>
              <a:t>sandavrancomputerscience@gmail.com</a:t>
            </a:r>
            <a:r>
              <a:rPr lang="en-US" sz="1200" b="0" i="0" dirty="0">
                <a:effectLst/>
                <a:latin typeface="gg sans"/>
              </a:rPr>
              <a:t> / </a:t>
            </a:r>
            <a:r>
              <a:rPr lang="en-US" sz="1200" b="0" i="0" dirty="0">
                <a:effectLst/>
                <a:latin typeface="gg sans"/>
                <a:hlinkClick r:id="rId7"/>
              </a:rPr>
              <a:t>davrans@oregonstate.edu</a:t>
            </a:r>
            <a:endParaRPr lang="en-US" sz="1200" b="0" i="0" dirty="0">
              <a:effectLst/>
              <a:latin typeface="gg sans"/>
            </a:endParaRPr>
          </a:p>
          <a:p>
            <a:pPr marL="342900" indent="-342900">
              <a:buFont typeface="+mj-lt"/>
              <a:buAutoNum type="arabicParenR"/>
            </a:pPr>
            <a:endParaRPr lang="en-US" sz="1200" dirty="0"/>
          </a:p>
        </p:txBody>
      </p:sp>
      <p:sp>
        <p:nvSpPr>
          <p:cNvPr id="9" name="Content Placeholder 4">
            <a:extLst>
              <a:ext uri="{FF2B5EF4-FFF2-40B4-BE49-F238E27FC236}">
                <a16:creationId xmlns:a16="http://schemas.microsoft.com/office/drawing/2014/main" id="{97A47787-FB9D-5BF1-9817-690F1AAB7D73}"/>
              </a:ext>
            </a:extLst>
          </p:cNvPr>
          <p:cNvSpPr txBox="1">
            <a:spLocks/>
          </p:cNvSpPr>
          <p:nvPr/>
        </p:nvSpPr>
        <p:spPr>
          <a:xfrm>
            <a:off x="9644412" y="642868"/>
            <a:ext cx="2428165" cy="306932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u="sng" dirty="0"/>
              <a:t>IN FOR PRIMARY WORK</a:t>
            </a:r>
          </a:p>
          <a:p>
            <a:pPr marL="342900" indent="-342900">
              <a:buFont typeface="+mj-lt"/>
              <a:buAutoNum type="arabicParenR"/>
            </a:pPr>
            <a:r>
              <a:rPr lang="en-US" sz="1200" dirty="0"/>
              <a:t>orrinohanian13@gmail.com</a:t>
            </a:r>
          </a:p>
          <a:p>
            <a:pPr marL="342900" indent="-342900">
              <a:buFont typeface="+mj-lt"/>
              <a:buAutoNum type="arabicParenR"/>
            </a:pPr>
            <a:r>
              <a:rPr lang="en-US" sz="1200" dirty="0"/>
              <a:t>fullstackjonathon@gmail.com</a:t>
            </a:r>
          </a:p>
          <a:p>
            <a:pPr marL="342900" indent="-342900">
              <a:buFont typeface="+mj-lt"/>
              <a:buAutoNum type="arabicParenR"/>
            </a:pPr>
            <a:r>
              <a:rPr lang="en-US" sz="1200" dirty="0"/>
              <a:t>jordincamp23@gmail.com</a:t>
            </a:r>
          </a:p>
          <a:p>
            <a:pPr marL="342900" indent="-342900">
              <a:buFont typeface="+mj-lt"/>
              <a:buAutoNum type="arabicParenR"/>
            </a:pPr>
            <a:r>
              <a:rPr lang="en-US" sz="1200" dirty="0"/>
              <a:t>phdinh12@gmail.com</a:t>
            </a:r>
          </a:p>
          <a:p>
            <a:pPr marL="342900" indent="-342900">
              <a:buFont typeface="+mj-lt"/>
              <a:buAutoNum type="arabicParenR"/>
            </a:pPr>
            <a:r>
              <a:rPr lang="en-US" sz="1200" dirty="0">
                <a:hlinkClick r:id="rId4"/>
              </a:rPr>
              <a:t>d.miranda@me.com</a:t>
            </a:r>
            <a:endParaRPr lang="en-US" sz="1200" dirty="0"/>
          </a:p>
          <a:p>
            <a:pPr marL="342900" indent="-342900">
              <a:buFont typeface="+mj-lt"/>
              <a:buAutoNum type="arabicParenR"/>
            </a:pPr>
            <a:r>
              <a:rPr lang="en-US" sz="1200" dirty="0">
                <a:hlinkClick r:id="rId8"/>
              </a:rPr>
              <a:t>thane.@</a:t>
            </a:r>
            <a:r>
              <a:rPr lang="en-US" sz="1200" dirty="0" err="1">
                <a:hlinkClick r:id="rId8"/>
              </a:rPr>
              <a:t>storybook.network</a:t>
            </a:r>
            <a:endParaRPr lang="en-US" sz="1200" dirty="0"/>
          </a:p>
          <a:p>
            <a:pPr marL="342900" indent="-342900">
              <a:buFont typeface="+mj-lt"/>
              <a:buAutoNum type="arabicParenR"/>
            </a:pPr>
            <a:r>
              <a:rPr lang="en-US" sz="1200" b="0" i="0" dirty="0">
                <a:effectLst/>
                <a:latin typeface="gg sans"/>
                <a:hlinkClick r:id="rId6">
                  <a:extLst>
                    <a:ext uri="{A12FA001-AC4F-418D-AE19-62706E023703}">
                      <ahyp:hlinkClr xmlns:ahyp="http://schemas.microsoft.com/office/drawing/2018/hyperlinkcolor" val="tx"/>
                    </a:ext>
                  </a:extLst>
                </a:hlinkClick>
              </a:rPr>
              <a:t>sandavrancomputerscience@gmail.com</a:t>
            </a:r>
            <a:r>
              <a:rPr lang="en-US" sz="1200" b="0" i="0" dirty="0">
                <a:effectLst/>
                <a:latin typeface="gg sans"/>
              </a:rPr>
              <a:t> / davrans@oregonstate.edu</a:t>
            </a:r>
            <a:endParaRPr lang="en-US" sz="1200" dirty="0"/>
          </a:p>
          <a:p>
            <a:pPr marL="342900" indent="-342900">
              <a:buFont typeface="+mj-lt"/>
              <a:buAutoNum type="arabicParenR"/>
            </a:pPr>
            <a:endParaRPr lang="en-US" sz="1200" dirty="0"/>
          </a:p>
          <a:p>
            <a:pPr marL="342900" indent="-342900">
              <a:buFont typeface="+mj-lt"/>
              <a:buAutoNum type="arabicParenR"/>
            </a:pPr>
            <a:endParaRPr lang="en-US" sz="1200" dirty="0"/>
          </a:p>
        </p:txBody>
      </p:sp>
    </p:spTree>
    <p:extLst>
      <p:ext uri="{BB962C8B-B14F-4D97-AF65-F5344CB8AC3E}">
        <p14:creationId xmlns:p14="http://schemas.microsoft.com/office/powerpoint/2010/main" val="227982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F6F98-A3E7-CD57-DC68-92914D090C1C}"/>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1748A34-9F9C-CED0-57BD-8AA7398A7071}"/>
              </a:ext>
            </a:extLst>
          </p:cNvPr>
          <p:cNvGraphicFramePr>
            <a:graphicFrameLocks noGrp="1"/>
          </p:cNvGraphicFramePr>
          <p:nvPr>
            <p:ph idx="1"/>
            <p:extLst>
              <p:ext uri="{D42A27DB-BD31-4B8C-83A1-F6EECF244321}">
                <p14:modId xmlns:p14="http://schemas.microsoft.com/office/powerpoint/2010/main" val="3718983480"/>
              </p:ext>
            </p:extLst>
          </p:nvPr>
        </p:nvGraphicFramePr>
        <p:xfrm>
          <a:off x="355150" y="762215"/>
          <a:ext cx="11836850" cy="5333570"/>
        </p:xfrm>
        <a:graphic>
          <a:graphicData uri="http://schemas.openxmlformats.org/drawingml/2006/table">
            <a:tbl>
              <a:tblPr firstRow="1" bandRow="1">
                <a:tableStyleId>{5C22544A-7EE6-4342-B048-85BDC9FD1C3A}</a:tableStyleId>
              </a:tblPr>
              <a:tblGrid>
                <a:gridCol w="1399181">
                  <a:extLst>
                    <a:ext uri="{9D8B030D-6E8A-4147-A177-3AD203B41FA5}">
                      <a16:colId xmlns:a16="http://schemas.microsoft.com/office/drawing/2014/main" val="1802506235"/>
                    </a:ext>
                  </a:extLst>
                </a:gridCol>
                <a:gridCol w="2376121">
                  <a:extLst>
                    <a:ext uri="{9D8B030D-6E8A-4147-A177-3AD203B41FA5}">
                      <a16:colId xmlns:a16="http://schemas.microsoft.com/office/drawing/2014/main" val="82171712"/>
                    </a:ext>
                  </a:extLst>
                </a:gridCol>
                <a:gridCol w="2651936">
                  <a:extLst>
                    <a:ext uri="{9D8B030D-6E8A-4147-A177-3AD203B41FA5}">
                      <a16:colId xmlns:a16="http://schemas.microsoft.com/office/drawing/2014/main" val="4220473082"/>
                    </a:ext>
                  </a:extLst>
                </a:gridCol>
                <a:gridCol w="2704806">
                  <a:extLst>
                    <a:ext uri="{9D8B030D-6E8A-4147-A177-3AD203B41FA5}">
                      <a16:colId xmlns:a16="http://schemas.microsoft.com/office/drawing/2014/main" val="3727186794"/>
                    </a:ext>
                  </a:extLst>
                </a:gridCol>
                <a:gridCol w="2704806">
                  <a:extLst>
                    <a:ext uri="{9D8B030D-6E8A-4147-A177-3AD203B41FA5}">
                      <a16:colId xmlns:a16="http://schemas.microsoft.com/office/drawing/2014/main" val="1472323375"/>
                    </a:ext>
                  </a:extLst>
                </a:gridCol>
              </a:tblGrid>
              <a:tr h="394056">
                <a:tc>
                  <a:txBody>
                    <a:bodyPr/>
                    <a:lstStyle/>
                    <a:p>
                      <a:r>
                        <a:rPr lang="en-US" sz="12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Backend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API / Model / Interface / SVC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Frontend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Primary / Alternates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03498"/>
                  </a:ext>
                </a:extLst>
              </a:tr>
              <a:tr h="792459">
                <a:tc>
                  <a:txBody>
                    <a:bodyPr/>
                    <a:lstStyle/>
                    <a:p>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US" sz="1200" dirty="0"/>
                        <a:t>SQL  template</a:t>
                      </a:r>
                    </a:p>
                    <a:p>
                      <a:pPr marL="285750" indent="-285750">
                        <a:buFont typeface="Wingdings" panose="05000000000000000000" pitchFamily="2" charset="2"/>
                        <a:buChar char="q"/>
                      </a:pPr>
                      <a:r>
                        <a:rPr lang="en-US" sz="1200" dirty="0"/>
                        <a:t>SQL Scripts</a:t>
                      </a:r>
                    </a:p>
                    <a:p>
                      <a:pPr marL="285750" indent="-285750">
                        <a:buFont typeface="Wingdings" panose="05000000000000000000" pitchFamily="2" charset="2"/>
                        <a:buChar char="q"/>
                      </a:pPr>
                      <a:r>
                        <a:rPr lang="en-US" sz="1200" dirty="0"/>
                        <a:t>Fabric Scripts???</a:t>
                      </a:r>
                    </a:p>
                    <a:p>
                      <a:pPr marL="285750" indent="-285750">
                        <a:buFont typeface="Wingdings" panose="05000000000000000000" pitchFamily="2" charset="2"/>
                        <a:buChar char="q"/>
                      </a:pPr>
                      <a:r>
                        <a:rPr lang="en-US" sz="1200" dirty="0"/>
                        <a:t>Work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.NET / C# Template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Work integration</a:t>
                      </a:r>
                    </a:p>
                    <a:p>
                      <a:pPr marL="0" indent="0">
                        <a:buFont typeface="Wingdings" panose="05000000000000000000" pitchFamily="2" charset="2"/>
                        <a:buNone/>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JS / HTML / CSS Template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Work integration</a:t>
                      </a:r>
                    </a:p>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Thane Thompson</a:t>
                      </a:r>
                    </a:p>
                    <a:p>
                      <a:pPr marL="285750" indent="-285750">
                        <a:buFont typeface="Wingdings" panose="05000000000000000000" pitchFamily="2" charset="2"/>
                        <a:buChar char="q"/>
                      </a:pPr>
                      <a:r>
                        <a:rPr lang="en-US" sz="1200" dirty="0"/>
                        <a:t>Luca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2863896"/>
                  </a:ext>
                </a:extLst>
              </a:tr>
              <a:tr h="802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Problem panel -Steps – Step by Step rendering of </a:t>
                      </a:r>
                      <a:r>
                        <a:rPr lang="en-US" sz="1200" dirty="0" err="1"/>
                        <a:t>db</a:t>
                      </a:r>
                      <a:r>
                        <a:rPr lang="en-US" sz="1200" dirty="0"/>
                        <a:t> data</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US" sz="1200" dirty="0"/>
                        <a:t>Select by </a:t>
                      </a:r>
                      <a:r>
                        <a:rPr lang="en-US" sz="1200" dirty="0" err="1"/>
                        <a:t>ApproachById</a:t>
                      </a:r>
                      <a:r>
                        <a:rPr lang="en-US" sz="1200" dirty="0"/>
                        <a:t> and </a:t>
                      </a:r>
                      <a:r>
                        <a:rPr lang="en-US" sz="1200" dirty="0" err="1"/>
                        <a:t>ApproachIdis</a:t>
                      </a:r>
                      <a:r>
                        <a:rPr lang="en-US" sz="1200" dirty="0"/>
                        <a:t> the key stored procedure for demo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Test Postman API test using (1) Entity Framework OR (2) Sabio exemplar</a:t>
                      </a:r>
                    </a:p>
                    <a:p>
                      <a:pPr marL="285750" indent="-285750">
                        <a:buFont typeface="Wingdings" panose="05000000000000000000" pitchFamily="2" charset="2"/>
                        <a:buChar char="q"/>
                      </a:pPr>
                      <a:r>
                        <a:rPr lang="en-US" sz="1200" dirty="0"/>
                        <a:t>Template complete and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Separate dynamic page that is login secured on Azure to demo the step-by-step rendering of Approach </a:t>
                      </a:r>
                      <a:r>
                        <a:rPr lang="en-US" sz="1200" dirty="0" err="1"/>
                        <a:t>StepThru</a:t>
                      </a:r>
                      <a:r>
                        <a:rPr lang="en-US" sz="1200" dirty="0"/>
                        <a:t>, problem art, and data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Separate static for ‘IO’</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a:t>
                      </a:r>
                      <a:r>
                        <a:rPr lang="en-US" sz="1200" dirty="0" err="1"/>
                        <a:t>Case”Template</a:t>
                      </a:r>
                      <a:r>
                        <a:rPr lang="en-US" sz="1200" dirty="0"/>
                        <a:t> on </a:t>
                      </a:r>
                      <a:r>
                        <a:rPr lang="en-US" sz="1200" dirty="0" err="1"/>
                        <a:t>github</a:t>
                      </a:r>
                      <a:r>
                        <a:rPr lang="en-US" sz="1200" dirty="0"/>
                        <a:t>  on 03b-fe-react-dynamic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Orrin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5711031"/>
                  </a:ext>
                </a:extLst>
              </a:tr>
              <a:tr h="508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analysis panel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Done for US by Fabric</a:t>
                      </a:r>
                    </a:p>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Test Postman API test using (1) Entity Framework OR (2) Sabio exemplar</a:t>
                      </a:r>
                    </a:p>
                    <a:p>
                      <a:pPr marL="285750" indent="-285750">
                        <a:buFont typeface="Wingdings" panose="05000000000000000000" pitchFamily="2" charset="2"/>
                        <a:buChar char="q"/>
                      </a:pPr>
                      <a:r>
                        <a:rPr lang="en-US" sz="1200" dirty="0"/>
                        <a:t>Rough template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Test Postman API test using (1) Entity Framework OR (2) Sabio exemplar</a:t>
                      </a:r>
                    </a:p>
                    <a:p>
                      <a:pPr marL="285750" indent="-285750">
                        <a:buFont typeface="Wingdings" panose="05000000000000000000" pitchFamily="2" charset="2"/>
                        <a:buChar char="q"/>
                      </a:pPr>
                      <a:r>
                        <a:rPr lang="en-US" sz="1200" dirty="0"/>
                        <a:t>Rough template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53160"/>
                  </a:ext>
                </a:extLst>
              </a:tr>
              <a:tr h="354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AI panel – custom prompted </a:t>
                      </a:r>
                      <a:r>
                        <a:rPr lang="en-US" sz="1200" dirty="0" err="1"/>
                        <a:t>OpenAi</a:t>
                      </a:r>
                      <a:r>
                        <a:rPr lang="en-US" sz="1200" dirty="0"/>
                        <a:t> chatbot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US" sz="1200" dirty="0"/>
                        <a:t>Done for US by </a:t>
                      </a:r>
                      <a:r>
                        <a:rPr lang="en-US" sz="1200" dirty="0" err="1"/>
                        <a:t>OpenAi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API controller &amp; services</a:t>
                      </a:r>
                    </a:p>
                    <a:p>
                      <a:pPr marL="285750" indent="-285750">
                        <a:buFont typeface="Wingdings" panose="05000000000000000000" pitchFamily="2" charset="2"/>
                        <a:buChar char="q"/>
                      </a:pPr>
                      <a:r>
                        <a:rPr lang="en-US" sz="1200" dirty="0"/>
                        <a:t>Complete on </a:t>
                      </a:r>
                      <a:r>
                        <a:rPr lang="en-US" sz="1200" dirty="0" err="1"/>
                        <a:t>github</a:t>
                      </a:r>
                      <a:r>
                        <a:rPr lang="en-US" sz="1200" dirty="0"/>
                        <a:t>, needs local connection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Need separate webpage to demo a popout of Chat with AI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Wingdings" panose="05000000000000000000" pitchFamily="2" charset="2"/>
                        <a:buChar char="q"/>
                      </a:pPr>
                      <a:r>
                        <a:rPr lang="en-US" sz="1200" dirty="0"/>
                        <a:t>Patricia</a:t>
                      </a:r>
                    </a:p>
                    <a:p>
                      <a:pPr marL="171450" indent="-171450">
                        <a:buFont typeface="Wingdings" panose="05000000000000000000" pitchFamily="2" charset="2"/>
                        <a:buChar char="q"/>
                      </a:pPr>
                      <a:r>
                        <a:rPr lang="en-US" sz="1200" dirty="0"/>
                        <a:t>Luca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915678"/>
                  </a:ext>
                </a:extLst>
              </a:tr>
              <a:tr h="12819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MS Teams / Work synchronization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Thane Thompson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Luca</a:t>
                      </a:r>
                    </a:p>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3880474"/>
                  </a:ext>
                </a:extLst>
              </a:tr>
            </a:tbl>
          </a:graphicData>
        </a:graphic>
      </p:graphicFrame>
      <p:sp>
        <p:nvSpPr>
          <p:cNvPr id="2" name="Rectangle 1">
            <a:extLst>
              <a:ext uri="{FF2B5EF4-FFF2-40B4-BE49-F238E27FC236}">
                <a16:creationId xmlns:a16="http://schemas.microsoft.com/office/drawing/2014/main" id="{64317D1D-CB59-5323-860A-A3E8338C7808}"/>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SWIMLANES</a:t>
            </a:r>
          </a:p>
        </p:txBody>
      </p:sp>
    </p:spTree>
    <p:extLst>
      <p:ext uri="{BB962C8B-B14F-4D97-AF65-F5344CB8AC3E}">
        <p14:creationId xmlns:p14="http://schemas.microsoft.com/office/powerpoint/2010/main" val="371376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01188-9085-BD50-1505-1BEA9F1826EB}"/>
              </a:ext>
            </a:extLst>
          </p:cNvPr>
          <p:cNvSpPr>
            <a:spLocks noGrp="1"/>
          </p:cNvSpPr>
          <p:nvPr>
            <p:ph idx="1"/>
          </p:nvPr>
        </p:nvSpPr>
        <p:spPr>
          <a:xfrm>
            <a:off x="272142" y="567267"/>
            <a:ext cx="5682344" cy="4351338"/>
          </a:xfrm>
        </p:spPr>
        <p:txBody>
          <a:bodyPr>
            <a:noAutofit/>
          </a:bodyPr>
          <a:lstStyle/>
          <a:p>
            <a:pPr marL="0" indent="0" algn="l">
              <a:buNone/>
            </a:pPr>
            <a:r>
              <a:rPr lang="en-US" sz="1100" b="0" i="0" dirty="0">
                <a:solidFill>
                  <a:srgbClr val="0D0D0D"/>
                </a:solidFill>
                <a:effectLst/>
                <a:latin typeface="Söhne"/>
              </a:rPr>
              <a:t>To create a Python notebook that addresses the problem of predicting which clients are more likely to default on their loans, you can follow these steps:</a:t>
            </a:r>
          </a:p>
          <a:p>
            <a:pPr algn="l">
              <a:buFont typeface="+mj-lt"/>
              <a:buAutoNum type="arabicPeriod"/>
            </a:pPr>
            <a:r>
              <a:rPr lang="en-US" sz="1100" b="1" i="0" dirty="0">
                <a:solidFill>
                  <a:srgbClr val="0D0D0D"/>
                </a:solidFill>
                <a:effectLst/>
                <a:latin typeface="Söhne"/>
              </a:rPr>
              <a:t>Understanding the Problem:</a:t>
            </a:r>
            <a:endParaRPr lang="en-US" sz="1100" b="0" i="0" dirty="0">
              <a:solidFill>
                <a:srgbClr val="0D0D0D"/>
              </a:solidFill>
              <a:effectLst/>
              <a:latin typeface="Söhne"/>
            </a:endParaRPr>
          </a:p>
          <a:p>
            <a:pPr marL="742950" lvl="1" indent="-285750" algn="l">
              <a:buFont typeface="+mj-lt"/>
              <a:buAutoNum type="arabicPeriod"/>
            </a:pPr>
            <a:r>
              <a:rPr lang="en-US" sz="1100" b="0" i="0" dirty="0">
                <a:solidFill>
                  <a:srgbClr val="0D0D0D"/>
                </a:solidFill>
                <a:effectLst/>
                <a:latin typeface="Söhne"/>
              </a:rPr>
              <a:t>Read and thoroughly understand the problem statement provided.</a:t>
            </a:r>
          </a:p>
          <a:p>
            <a:pPr marL="742950" lvl="1" indent="-285750" algn="l">
              <a:buFont typeface="+mj-lt"/>
              <a:buAutoNum type="arabicPeriod"/>
            </a:pPr>
            <a:r>
              <a:rPr lang="en-US" sz="1100" b="0" i="0" dirty="0">
                <a:solidFill>
                  <a:srgbClr val="0D0D0D"/>
                </a:solidFill>
                <a:effectLst/>
                <a:latin typeface="Söhne"/>
              </a:rPr>
              <a:t>Understand the importance of stability in the model's predictions over time.</a:t>
            </a:r>
          </a:p>
          <a:p>
            <a:pPr algn="l">
              <a:buFont typeface="+mj-lt"/>
              <a:buAutoNum type="arabicPeriod"/>
            </a:pPr>
            <a:r>
              <a:rPr lang="en-US" sz="1100" b="1" i="0" dirty="0">
                <a:solidFill>
                  <a:srgbClr val="0D0D0D"/>
                </a:solidFill>
                <a:effectLst/>
                <a:latin typeface="Söhne"/>
              </a:rPr>
              <a:t>Exploratory Data Analysis (EDA):</a:t>
            </a:r>
            <a:endParaRPr lang="en-US" sz="1100" b="0" i="0" dirty="0">
              <a:solidFill>
                <a:srgbClr val="0D0D0D"/>
              </a:solidFill>
              <a:effectLst/>
              <a:latin typeface="Söhne"/>
            </a:endParaRPr>
          </a:p>
          <a:p>
            <a:pPr marL="742950" lvl="1" indent="-285750" algn="l">
              <a:buFont typeface="+mj-lt"/>
              <a:buAutoNum type="arabicPeriod"/>
            </a:pPr>
            <a:r>
              <a:rPr lang="en-US" sz="1100" b="0" i="0" dirty="0">
                <a:solidFill>
                  <a:srgbClr val="0D0D0D"/>
                </a:solidFill>
                <a:effectLst/>
                <a:latin typeface="Söhne"/>
              </a:rPr>
              <a:t>Load the dataset provided for the competition.</a:t>
            </a:r>
          </a:p>
          <a:p>
            <a:pPr marL="742950" lvl="1" indent="-285750" algn="l">
              <a:buFont typeface="+mj-lt"/>
              <a:buAutoNum type="arabicPeriod"/>
            </a:pPr>
            <a:r>
              <a:rPr lang="en-US" sz="1100" b="0" i="0" dirty="0">
                <a:solidFill>
                  <a:srgbClr val="0D0D0D"/>
                </a:solidFill>
                <a:effectLst/>
                <a:latin typeface="Söhne"/>
              </a:rPr>
              <a:t>Explore the dataset to understand its structure, features, and target variable.</a:t>
            </a:r>
          </a:p>
          <a:p>
            <a:pPr marL="742950" lvl="1" indent="-285750" algn="l">
              <a:buFont typeface="+mj-lt"/>
              <a:buAutoNum type="arabicPeriod"/>
            </a:pPr>
            <a:r>
              <a:rPr lang="en-US" sz="1100" b="0" i="0" dirty="0">
                <a:solidFill>
                  <a:srgbClr val="0D0D0D"/>
                </a:solidFill>
                <a:effectLst/>
                <a:latin typeface="Söhne"/>
              </a:rPr>
              <a:t>Check for missing values, outliers, and anomalies in the data.</a:t>
            </a:r>
          </a:p>
          <a:p>
            <a:pPr marL="742950" lvl="1" indent="-285750" algn="l">
              <a:buFont typeface="+mj-lt"/>
              <a:buAutoNum type="arabicPeriod"/>
            </a:pPr>
            <a:r>
              <a:rPr lang="en-US" sz="1100" b="0" i="0" dirty="0">
                <a:solidFill>
                  <a:srgbClr val="0D0D0D"/>
                </a:solidFill>
                <a:effectLst/>
                <a:latin typeface="Söhne"/>
              </a:rPr>
              <a:t>Analyze the distribution of the target variable (default or non-default).</a:t>
            </a:r>
          </a:p>
          <a:p>
            <a:pPr marL="742950" lvl="1" indent="-285750" algn="l">
              <a:buFont typeface="+mj-lt"/>
              <a:buAutoNum type="arabicPeriod"/>
            </a:pPr>
            <a:r>
              <a:rPr lang="en-US" sz="1100" b="0" i="0" dirty="0">
                <a:solidFill>
                  <a:srgbClr val="0D0D0D"/>
                </a:solidFill>
                <a:effectLst/>
                <a:latin typeface="Söhne"/>
              </a:rPr>
              <a:t>Explore relationships between features and the target variable through visualizations and statistical analysis.</a:t>
            </a:r>
          </a:p>
          <a:p>
            <a:pPr algn="l">
              <a:buFont typeface="+mj-lt"/>
              <a:buAutoNum type="arabicPeriod"/>
            </a:pPr>
            <a:r>
              <a:rPr lang="en-US" sz="1100" b="1" i="0" dirty="0">
                <a:solidFill>
                  <a:srgbClr val="0D0D0D"/>
                </a:solidFill>
                <a:effectLst/>
                <a:latin typeface="Söhne"/>
              </a:rPr>
              <a:t>Data Preprocessing:</a:t>
            </a:r>
            <a:endParaRPr lang="en-US" sz="1100" b="0" i="0" dirty="0">
              <a:solidFill>
                <a:srgbClr val="0D0D0D"/>
              </a:solidFill>
              <a:effectLst/>
              <a:latin typeface="Söhne"/>
            </a:endParaRPr>
          </a:p>
          <a:p>
            <a:pPr marL="742950" lvl="1" indent="-285750" algn="l">
              <a:buFont typeface="+mj-lt"/>
              <a:buAutoNum type="arabicPeriod"/>
            </a:pPr>
            <a:r>
              <a:rPr lang="en-US" sz="1100" b="0" i="0" dirty="0">
                <a:solidFill>
                  <a:srgbClr val="0D0D0D"/>
                </a:solidFill>
                <a:effectLst/>
                <a:latin typeface="Söhne"/>
              </a:rPr>
              <a:t>Handle missing values by imputation or removal, depending on the nature of the data.</a:t>
            </a:r>
          </a:p>
          <a:p>
            <a:pPr marL="742950" lvl="1" indent="-285750" algn="l">
              <a:buFont typeface="+mj-lt"/>
              <a:buAutoNum type="arabicPeriod"/>
            </a:pPr>
            <a:r>
              <a:rPr lang="en-US" sz="1100" b="0" i="0" dirty="0">
                <a:solidFill>
                  <a:srgbClr val="0D0D0D"/>
                </a:solidFill>
                <a:effectLst/>
                <a:latin typeface="Söhne"/>
              </a:rPr>
              <a:t>Encode categorical variables if necessary using techniques such as one-hot encoding or label encoding.</a:t>
            </a:r>
          </a:p>
          <a:p>
            <a:pPr marL="742950" lvl="1" indent="-285750" algn="l">
              <a:buFont typeface="+mj-lt"/>
              <a:buAutoNum type="arabicPeriod"/>
            </a:pPr>
            <a:r>
              <a:rPr lang="en-US" sz="1100" b="0" i="0" dirty="0">
                <a:solidFill>
                  <a:srgbClr val="0D0D0D"/>
                </a:solidFill>
                <a:effectLst/>
                <a:latin typeface="Söhne"/>
              </a:rPr>
              <a:t>Scale numerical features if needed to ensure all features are on a similar scale.</a:t>
            </a:r>
          </a:p>
          <a:p>
            <a:pPr algn="l">
              <a:buFont typeface="+mj-lt"/>
              <a:buAutoNum type="arabicPeriod"/>
            </a:pPr>
            <a:r>
              <a:rPr lang="en-US" sz="1100" b="1" i="0" dirty="0">
                <a:solidFill>
                  <a:srgbClr val="0D0D0D"/>
                </a:solidFill>
                <a:effectLst/>
                <a:latin typeface="Söhne"/>
              </a:rPr>
              <a:t>Feature Engineering:</a:t>
            </a:r>
            <a:endParaRPr lang="en-US" sz="1100" b="0" i="0" dirty="0">
              <a:solidFill>
                <a:srgbClr val="0D0D0D"/>
              </a:solidFill>
              <a:effectLst/>
              <a:latin typeface="Söhne"/>
            </a:endParaRPr>
          </a:p>
          <a:p>
            <a:pPr marL="742950" lvl="1" indent="-285750" algn="l">
              <a:buFont typeface="+mj-lt"/>
              <a:buAutoNum type="arabicPeriod"/>
            </a:pPr>
            <a:r>
              <a:rPr lang="en-US" sz="1100" b="0" i="0" dirty="0">
                <a:solidFill>
                  <a:srgbClr val="0D0D0D"/>
                </a:solidFill>
                <a:effectLst/>
                <a:latin typeface="Söhne"/>
              </a:rPr>
              <a:t>Create new features that may improve the predictive power of the model.</a:t>
            </a:r>
          </a:p>
          <a:p>
            <a:pPr marL="742950" lvl="1" indent="-285750" algn="l">
              <a:buFont typeface="+mj-lt"/>
              <a:buAutoNum type="arabicPeriod"/>
            </a:pPr>
            <a:r>
              <a:rPr lang="en-US" sz="1100" b="0" i="0" dirty="0">
                <a:solidFill>
                  <a:srgbClr val="0D0D0D"/>
                </a:solidFill>
                <a:effectLst/>
                <a:latin typeface="Söhne"/>
              </a:rPr>
              <a:t>Consider domain knowledge and insights gained during EDA to engineer relevant features.</a:t>
            </a:r>
          </a:p>
          <a:p>
            <a:pPr marL="742950" lvl="1" indent="-285750" algn="l">
              <a:buFont typeface="+mj-lt"/>
              <a:buAutoNum type="arabicPeriod"/>
            </a:pPr>
            <a:r>
              <a:rPr lang="en-US" sz="1100" b="0" i="0" dirty="0">
                <a:solidFill>
                  <a:srgbClr val="0D0D0D"/>
                </a:solidFill>
                <a:effectLst/>
                <a:latin typeface="Söhne"/>
              </a:rPr>
              <a:t>Select relevant features and drop irrelevant or redundant ones.</a:t>
            </a:r>
          </a:p>
          <a:p>
            <a:pPr algn="l">
              <a:buFont typeface="+mj-lt"/>
              <a:buAutoNum type="arabicPeriod"/>
            </a:pPr>
            <a:r>
              <a:rPr lang="en-US" sz="1100" b="1" i="0" dirty="0">
                <a:solidFill>
                  <a:srgbClr val="0D0D0D"/>
                </a:solidFill>
                <a:effectLst/>
                <a:latin typeface="Söhne"/>
              </a:rPr>
              <a:t>Model Selection:</a:t>
            </a:r>
            <a:endParaRPr lang="en-US" sz="1100" b="0" i="0" dirty="0">
              <a:solidFill>
                <a:srgbClr val="0D0D0D"/>
              </a:solidFill>
              <a:effectLst/>
              <a:latin typeface="Söhne"/>
            </a:endParaRPr>
          </a:p>
          <a:p>
            <a:pPr marL="742950" lvl="1" indent="-285750" algn="l">
              <a:buFont typeface="+mj-lt"/>
              <a:buAutoNum type="arabicPeriod"/>
            </a:pPr>
            <a:r>
              <a:rPr lang="en-US" sz="1100" b="0" i="0" dirty="0">
                <a:solidFill>
                  <a:srgbClr val="0D0D0D"/>
                </a:solidFill>
                <a:effectLst/>
                <a:latin typeface="Söhne"/>
              </a:rPr>
              <a:t>Choose appropriate machine learning models for classification, considering the problem statement and the characteristics of the dataset.</a:t>
            </a:r>
          </a:p>
          <a:p>
            <a:pPr marL="742950" lvl="1" indent="-285750" algn="l">
              <a:buFont typeface="+mj-lt"/>
              <a:buAutoNum type="arabicPeriod"/>
            </a:pPr>
            <a:r>
              <a:rPr lang="en-US" sz="1100" b="0" i="0" dirty="0">
                <a:solidFill>
                  <a:srgbClr val="0D0D0D"/>
                </a:solidFill>
                <a:effectLst/>
                <a:latin typeface="Söhne"/>
              </a:rPr>
              <a:t>Experiment with different algorithms such as Logistic Regression, Random Forest, Gradient Boosting, etc.</a:t>
            </a:r>
          </a:p>
          <a:p>
            <a:pPr marL="742950" lvl="1" indent="-285750" algn="l">
              <a:buFont typeface="+mj-lt"/>
              <a:buAutoNum type="arabicPeriod"/>
            </a:pPr>
            <a:r>
              <a:rPr lang="en-US" sz="1100" b="0" i="0" dirty="0">
                <a:solidFill>
                  <a:srgbClr val="0D0D0D"/>
                </a:solidFill>
                <a:effectLst/>
                <a:latin typeface="Söhne"/>
              </a:rPr>
              <a:t>Tune hyperparameters using techniques like grid search or random search to optimize model performance.</a:t>
            </a:r>
          </a:p>
          <a:p>
            <a:endParaRPr lang="en-US" sz="1100" dirty="0"/>
          </a:p>
        </p:txBody>
      </p:sp>
      <p:sp>
        <p:nvSpPr>
          <p:cNvPr id="5" name="Rectangle 4">
            <a:extLst>
              <a:ext uri="{FF2B5EF4-FFF2-40B4-BE49-F238E27FC236}">
                <a16:creationId xmlns:a16="http://schemas.microsoft.com/office/drawing/2014/main" id="{43E5EF75-8F5E-2AF8-A79D-381E13159B44}"/>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Checklist for Kaggle Problem Solving (according to ChatGPT)  - To Be Loaded to SQL </a:t>
            </a:r>
            <a:r>
              <a:rPr lang="en-US" sz="1600" dirty="0" err="1"/>
              <a:t>db</a:t>
            </a:r>
            <a:r>
              <a:rPr lang="en-US" sz="1600" dirty="0"/>
              <a:t> as a “</a:t>
            </a:r>
            <a:r>
              <a:rPr lang="en-US" sz="1600" dirty="0" err="1"/>
              <a:t>ApproachStep</a:t>
            </a:r>
            <a:r>
              <a:rPr lang="en-US" sz="1600" dirty="0"/>
              <a:t>” in an “Approaches” Table</a:t>
            </a:r>
          </a:p>
        </p:txBody>
      </p:sp>
      <p:sp>
        <p:nvSpPr>
          <p:cNvPr id="8" name="Content Placeholder 2">
            <a:extLst>
              <a:ext uri="{FF2B5EF4-FFF2-40B4-BE49-F238E27FC236}">
                <a16:creationId xmlns:a16="http://schemas.microsoft.com/office/drawing/2014/main" id="{56ACE7B2-CBF1-9107-01C9-B53BFE926442}"/>
              </a:ext>
            </a:extLst>
          </p:cNvPr>
          <p:cNvSpPr txBox="1">
            <a:spLocks/>
          </p:cNvSpPr>
          <p:nvPr/>
        </p:nvSpPr>
        <p:spPr>
          <a:xfrm>
            <a:off x="6226628" y="1002090"/>
            <a:ext cx="595448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6"/>
            </a:pPr>
            <a:r>
              <a:rPr lang="en-US" sz="1100" b="1" dirty="0">
                <a:solidFill>
                  <a:srgbClr val="0D0D0D"/>
                </a:solidFill>
                <a:latin typeface="Söhne"/>
              </a:rPr>
              <a:t>Model Training:</a:t>
            </a:r>
            <a:endParaRPr lang="en-US" sz="1100" dirty="0">
              <a:solidFill>
                <a:srgbClr val="0D0D0D"/>
              </a:solidFill>
              <a:latin typeface="Söhne"/>
            </a:endParaRPr>
          </a:p>
          <a:p>
            <a:pPr marL="742950" lvl="1" indent="-285750">
              <a:buFont typeface="+mj-lt"/>
              <a:buAutoNum type="arabicPeriod"/>
            </a:pPr>
            <a:r>
              <a:rPr lang="en-US" sz="1100" dirty="0">
                <a:solidFill>
                  <a:srgbClr val="0D0D0D"/>
                </a:solidFill>
                <a:latin typeface="Söhne"/>
              </a:rPr>
              <a:t>Split the dataset into training and testing sets to evaluate the model's performance.</a:t>
            </a:r>
          </a:p>
          <a:p>
            <a:pPr marL="742950" lvl="1" indent="-285750">
              <a:buFont typeface="+mj-lt"/>
              <a:buAutoNum type="arabicPeriod"/>
            </a:pPr>
            <a:r>
              <a:rPr lang="en-US" sz="1100" dirty="0">
                <a:solidFill>
                  <a:srgbClr val="0D0D0D"/>
                </a:solidFill>
                <a:latin typeface="Söhne"/>
              </a:rPr>
              <a:t>Train the selected models on the training data.</a:t>
            </a:r>
          </a:p>
          <a:p>
            <a:pPr>
              <a:buFont typeface="+mj-lt"/>
              <a:buAutoNum type="arabicPeriod" startAt="6"/>
            </a:pPr>
            <a:r>
              <a:rPr lang="en-US" sz="1100" b="1" dirty="0">
                <a:solidFill>
                  <a:srgbClr val="0D0D0D"/>
                </a:solidFill>
                <a:latin typeface="Söhne"/>
              </a:rPr>
              <a:t>Model Evaluation:</a:t>
            </a:r>
            <a:endParaRPr lang="en-US" sz="1100" dirty="0">
              <a:solidFill>
                <a:srgbClr val="0D0D0D"/>
              </a:solidFill>
              <a:latin typeface="Söhne"/>
            </a:endParaRPr>
          </a:p>
          <a:p>
            <a:pPr marL="742950" lvl="1" indent="-285750">
              <a:buFont typeface="+mj-lt"/>
              <a:buAutoNum type="arabicPeriod"/>
            </a:pPr>
            <a:r>
              <a:rPr lang="en-US" sz="1100" dirty="0">
                <a:solidFill>
                  <a:srgbClr val="0D0D0D"/>
                </a:solidFill>
                <a:latin typeface="Söhne"/>
              </a:rPr>
              <a:t>Evaluate model performance using appropriate evaluation metrics such as accuracy, precision, recall, F1-score, and ROC-AUC.</a:t>
            </a:r>
          </a:p>
          <a:p>
            <a:pPr marL="742950" lvl="1" indent="-285750">
              <a:buFont typeface="+mj-lt"/>
              <a:buAutoNum type="arabicPeriod"/>
            </a:pPr>
            <a:r>
              <a:rPr lang="en-US" sz="1100" dirty="0">
                <a:solidFill>
                  <a:srgbClr val="0D0D0D"/>
                </a:solidFill>
                <a:latin typeface="Söhne"/>
              </a:rPr>
              <a:t>Consider the trade-off between model stability and performance.</a:t>
            </a:r>
          </a:p>
          <a:p>
            <a:pPr marL="742950" lvl="1" indent="-285750">
              <a:buFont typeface="+mj-lt"/>
              <a:buAutoNum type="arabicPeriod"/>
            </a:pPr>
            <a:r>
              <a:rPr lang="en-US" sz="1100" dirty="0">
                <a:solidFill>
                  <a:srgbClr val="0D0D0D"/>
                </a:solidFill>
                <a:latin typeface="Söhne"/>
              </a:rPr>
              <a:t>Explore techniques to enhance model stability over time, such as feature selection, regularization, or ensemble methods.</a:t>
            </a:r>
          </a:p>
          <a:p>
            <a:pPr>
              <a:buFont typeface="+mj-lt"/>
              <a:buAutoNum type="arabicPeriod" startAt="6"/>
            </a:pPr>
            <a:r>
              <a:rPr lang="en-US" sz="1100" b="1" dirty="0">
                <a:solidFill>
                  <a:srgbClr val="0D0D0D"/>
                </a:solidFill>
                <a:latin typeface="Söhne"/>
              </a:rPr>
              <a:t>Model Interpretation:</a:t>
            </a:r>
            <a:endParaRPr lang="en-US" sz="1100" dirty="0">
              <a:solidFill>
                <a:srgbClr val="0D0D0D"/>
              </a:solidFill>
              <a:latin typeface="Söhne"/>
            </a:endParaRPr>
          </a:p>
          <a:p>
            <a:pPr marL="742950" lvl="1" indent="-285750">
              <a:buFont typeface="+mj-lt"/>
              <a:buAutoNum type="arabicPeriod"/>
            </a:pPr>
            <a:r>
              <a:rPr lang="en-US" sz="1100" dirty="0">
                <a:solidFill>
                  <a:srgbClr val="0D0D0D"/>
                </a:solidFill>
                <a:latin typeface="Söhne"/>
              </a:rPr>
              <a:t>Interpret the trained models to understand which features are most influential in predicting loan default.</a:t>
            </a:r>
          </a:p>
          <a:p>
            <a:pPr marL="742950" lvl="1" indent="-285750">
              <a:buFont typeface="+mj-lt"/>
              <a:buAutoNum type="arabicPeriod"/>
            </a:pPr>
            <a:r>
              <a:rPr lang="en-US" sz="1100" dirty="0">
                <a:solidFill>
                  <a:srgbClr val="0D0D0D"/>
                </a:solidFill>
                <a:latin typeface="Söhne"/>
              </a:rPr>
              <a:t>Communicate insights gained from the model to stakeholders in a clear and understandable manner.</a:t>
            </a:r>
          </a:p>
          <a:p>
            <a:pPr>
              <a:buFont typeface="+mj-lt"/>
              <a:buAutoNum type="arabicPeriod" startAt="6"/>
            </a:pPr>
            <a:r>
              <a:rPr lang="en-US" sz="1100" b="1" dirty="0">
                <a:solidFill>
                  <a:srgbClr val="0D0D0D"/>
                </a:solidFill>
                <a:latin typeface="Söhne"/>
              </a:rPr>
              <a:t>Conclusion and Recommendations:</a:t>
            </a:r>
            <a:endParaRPr lang="en-US" sz="1100" dirty="0">
              <a:solidFill>
                <a:srgbClr val="0D0D0D"/>
              </a:solidFill>
              <a:latin typeface="Söhne"/>
            </a:endParaRPr>
          </a:p>
          <a:p>
            <a:pPr marL="742950" lvl="1" indent="-285750">
              <a:buFont typeface="+mj-lt"/>
              <a:buAutoNum type="arabicPeriod"/>
            </a:pPr>
            <a:r>
              <a:rPr lang="en-US" sz="1100" dirty="0">
                <a:solidFill>
                  <a:srgbClr val="0D0D0D"/>
                </a:solidFill>
                <a:latin typeface="Söhne"/>
              </a:rPr>
              <a:t>Summarize findings and key insights from the analysis.</a:t>
            </a:r>
          </a:p>
          <a:p>
            <a:pPr marL="742950" lvl="1" indent="-285750">
              <a:buFont typeface="+mj-lt"/>
              <a:buAutoNum type="arabicPeriod"/>
            </a:pPr>
            <a:r>
              <a:rPr lang="en-US" sz="1100" dirty="0">
                <a:solidFill>
                  <a:srgbClr val="0D0D0D"/>
                </a:solidFill>
                <a:latin typeface="Söhne"/>
              </a:rPr>
              <a:t>Provide recommendations for consumer finance providers based on the model's predictions and stability.</a:t>
            </a:r>
          </a:p>
          <a:p>
            <a:pPr marL="742950" lvl="1" indent="-285750">
              <a:buFont typeface="+mj-lt"/>
              <a:buAutoNum type="arabicPeriod"/>
            </a:pPr>
            <a:r>
              <a:rPr lang="en-US" sz="1100" dirty="0">
                <a:solidFill>
                  <a:srgbClr val="0D0D0D"/>
                </a:solidFill>
                <a:latin typeface="Söhne"/>
              </a:rPr>
              <a:t>Discuss potential future improvements or directions for further research.</a:t>
            </a:r>
          </a:p>
          <a:p>
            <a:pPr>
              <a:buFont typeface="+mj-lt"/>
              <a:buAutoNum type="arabicPeriod" startAt="6"/>
            </a:pPr>
            <a:r>
              <a:rPr lang="en-US" sz="1100" b="1" dirty="0">
                <a:solidFill>
                  <a:srgbClr val="0D0D0D"/>
                </a:solidFill>
                <a:latin typeface="Söhne"/>
              </a:rPr>
              <a:t>Documentation and Reporting:</a:t>
            </a:r>
            <a:endParaRPr lang="en-US" sz="1100" dirty="0">
              <a:solidFill>
                <a:srgbClr val="0D0D0D"/>
              </a:solidFill>
              <a:latin typeface="Söhne"/>
            </a:endParaRPr>
          </a:p>
          <a:p>
            <a:pPr marL="742950" lvl="1" indent="-285750">
              <a:buFont typeface="+mj-lt"/>
              <a:buAutoNum type="arabicPeriod"/>
            </a:pPr>
            <a:r>
              <a:rPr lang="en-US" sz="1100" dirty="0">
                <a:solidFill>
                  <a:srgbClr val="0D0D0D"/>
                </a:solidFill>
                <a:latin typeface="Söhne"/>
              </a:rPr>
              <a:t>Document the entire process including data exploration, preprocessing steps, model selection, training, evaluation, and interpretation.</a:t>
            </a:r>
          </a:p>
          <a:p>
            <a:pPr marL="742950" lvl="1" indent="-285750">
              <a:buFont typeface="+mj-lt"/>
              <a:buAutoNum type="arabicPeriod"/>
            </a:pPr>
            <a:r>
              <a:rPr lang="en-US" sz="1100" dirty="0">
                <a:solidFill>
                  <a:srgbClr val="0D0D0D"/>
                </a:solidFill>
                <a:latin typeface="Söhne"/>
              </a:rPr>
              <a:t>Create a final report or presentation summarizing the methodology, results, and recommendations.</a:t>
            </a:r>
          </a:p>
          <a:p>
            <a:endParaRPr lang="en-US" sz="1100" dirty="0"/>
          </a:p>
        </p:txBody>
      </p:sp>
    </p:spTree>
    <p:extLst>
      <p:ext uri="{BB962C8B-B14F-4D97-AF65-F5344CB8AC3E}">
        <p14:creationId xmlns:p14="http://schemas.microsoft.com/office/powerpoint/2010/main" val="395158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1060</TotalTime>
  <Words>4512</Words>
  <Application>Microsoft Office PowerPoint</Application>
  <PresentationFormat>Widescreen</PresentationFormat>
  <Paragraphs>647</Paragraphs>
  <Slides>20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Aptos</vt:lpstr>
      <vt:lpstr>Arial</vt:lpstr>
      <vt:lpstr>Calibri</vt:lpstr>
      <vt:lpstr>Calibri Light</vt:lpstr>
      <vt:lpstr>gg sans</vt:lpstr>
      <vt:lpstr>Google Sans</vt:lpstr>
      <vt:lpstr>inherit</vt:lpstr>
      <vt:lpstr>Inter</vt:lpstr>
      <vt:lpstr>Segoe UI</vt:lpstr>
      <vt:lpstr>Söhne</vt:lpstr>
      <vt:lpstr>Wingdings</vt:lpstr>
      <vt:lpstr>Office Theme</vt:lpstr>
      <vt:lpstr>Kagglizer</vt:lpstr>
      <vt:lpstr>PowerPoint Presentation</vt:lpstr>
      <vt:lpstr>PowerPoint Presentation</vt:lpstr>
      <vt:lpstr>PowerPoint Presentation</vt:lpstr>
      <vt:lpstr>PowerPoint Presentation</vt:lpstr>
      <vt:lpstr>Work Breakdown</vt:lpstr>
      <vt:lpstr>PowerPoint Presentation</vt:lpstr>
      <vt:lpstr>PowerPoint Presentation</vt:lpstr>
      <vt:lpstr>PowerPoint Presentation</vt:lpstr>
      <vt:lpstr>Primary Team</vt:lpstr>
      <vt:lpstr>PowerPoint Presentation</vt:lpstr>
      <vt:lpstr>PowerPoint Presentation</vt:lpstr>
      <vt:lpstr>Templates &amp; TBD Initial Files</vt:lpstr>
      <vt:lpstr>PowerPoint Presentation</vt:lpstr>
      <vt:lpstr>Questions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Thane Thompson</dc:creator>
  <cp:lastModifiedBy>Thane Thompson</cp:lastModifiedBy>
  <cp:revision>8</cp:revision>
  <dcterms:created xsi:type="dcterms:W3CDTF">2024-01-13T17:30:41Z</dcterms:created>
  <dcterms:modified xsi:type="dcterms:W3CDTF">2024-02-16T02:32:39Z</dcterms:modified>
</cp:coreProperties>
</file>