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8" r:id="rId5"/>
    <p:sldId id="280" r:id="rId6"/>
    <p:sldId id="270" r:id="rId7"/>
    <p:sldId id="260" r:id="rId8"/>
    <p:sldId id="274" r:id="rId9"/>
    <p:sldId id="282" r:id="rId10"/>
    <p:sldId id="285" r:id="rId11"/>
    <p:sldId id="279" r:id="rId12"/>
    <p:sldId id="277" r:id="rId13"/>
    <p:sldId id="272" r:id="rId14"/>
    <p:sldId id="275" r:id="rId15"/>
    <p:sldId id="283" r:id="rId16"/>
    <p:sldId id="276" r:id="rId17"/>
    <p:sldId id="271" r:id="rId18"/>
    <p:sldId id="259" r:id="rId19"/>
    <p:sldId id="261" r:id="rId20"/>
    <p:sldId id="268" r:id="rId21"/>
    <p:sldId id="281"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D433D4-986E-4D96-89B0-836CA327473E}" v="19" dt="2024-03-04T01:11:50.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66" autoAdjust="0"/>
    <p:restoredTop sz="95889" autoAdjust="0"/>
  </p:normalViewPr>
  <p:slideViewPr>
    <p:cSldViewPr snapToGrid="0">
      <p:cViewPr>
        <p:scale>
          <a:sx n="50" d="100"/>
          <a:sy n="50" d="100"/>
        </p:scale>
        <p:origin x="228" y="1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B984E1-D08F-45F5-8D4D-E27151ACB26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B9895B34-40DC-43CA-9E67-3441C8BF4A2C}">
      <dgm:prSet phldrT="[Text]"/>
      <dgm:spPr/>
      <dgm:t>
        <a:bodyPr/>
        <a:lstStyle/>
        <a:p>
          <a:r>
            <a:rPr lang="en-US" dirty="0"/>
            <a:t>Product Submission</a:t>
          </a:r>
        </a:p>
      </dgm:t>
    </dgm:pt>
    <dgm:pt modelId="{8F558754-3E95-48B6-A36E-2B004226EE84}" type="parTrans" cxnId="{FBAE2DD1-4E47-4914-97DC-C45FF1F5BAD1}">
      <dgm:prSet/>
      <dgm:spPr/>
      <dgm:t>
        <a:bodyPr/>
        <a:lstStyle/>
        <a:p>
          <a:endParaRPr lang="en-US"/>
        </a:p>
      </dgm:t>
    </dgm:pt>
    <dgm:pt modelId="{281AB583-F4A1-4056-A6B7-DCA44C89D577}" type="sibTrans" cxnId="{FBAE2DD1-4E47-4914-97DC-C45FF1F5BAD1}">
      <dgm:prSet/>
      <dgm:spPr/>
      <dgm:t>
        <a:bodyPr/>
        <a:lstStyle/>
        <a:p>
          <a:endParaRPr lang="en-US"/>
        </a:p>
      </dgm:t>
    </dgm:pt>
    <dgm:pt modelId="{EBAE243F-C01E-40E7-AD5F-0769CF9240E5}">
      <dgm:prSet phldrT="[Text]"/>
      <dgm:spPr/>
      <dgm:t>
        <a:bodyPr/>
        <a:lstStyle/>
        <a:p>
          <a:r>
            <a:rPr lang="en-US" dirty="0"/>
            <a:t>Fabric Solution with AI  Assist</a:t>
          </a:r>
        </a:p>
      </dgm:t>
    </dgm:pt>
    <dgm:pt modelId="{A2DB1324-1BC8-4FB5-9391-DC07DD6A09EA}" type="parTrans" cxnId="{C22088BF-5935-4538-A649-78888DFD81DE}">
      <dgm:prSet/>
      <dgm:spPr/>
      <dgm:t>
        <a:bodyPr/>
        <a:lstStyle/>
        <a:p>
          <a:endParaRPr lang="en-US"/>
        </a:p>
      </dgm:t>
    </dgm:pt>
    <dgm:pt modelId="{5B75127A-A73A-4F6A-A316-47B614F0EDA6}" type="sibTrans" cxnId="{C22088BF-5935-4538-A649-78888DFD81DE}">
      <dgm:prSet/>
      <dgm:spPr/>
      <dgm:t>
        <a:bodyPr/>
        <a:lstStyle/>
        <a:p>
          <a:endParaRPr lang="en-US"/>
        </a:p>
      </dgm:t>
    </dgm:pt>
    <dgm:pt modelId="{51DB04BF-A431-4A2F-9202-09B5A0722048}">
      <dgm:prSet phldrT="[Text]"/>
      <dgm:spPr>
        <a:solidFill>
          <a:schemeClr val="accent1"/>
        </a:solidFill>
      </dgm:spPr>
      <dgm:t>
        <a:bodyPr/>
        <a:lstStyle/>
        <a:p>
          <a:r>
            <a:rPr lang="en-US" dirty="0">
              <a:solidFill>
                <a:schemeClr val="bg1"/>
              </a:solidFill>
            </a:rPr>
            <a:t>Problem </a:t>
          </a:r>
          <a:r>
            <a:rPr lang="en-US" dirty="0" err="1">
              <a:solidFill>
                <a:schemeClr val="bg1"/>
              </a:solidFill>
            </a:rPr>
            <a:t>Stepthru</a:t>
          </a:r>
          <a:endParaRPr lang="en-US" dirty="0">
            <a:solidFill>
              <a:schemeClr val="bg1"/>
            </a:solidFill>
          </a:endParaRPr>
        </a:p>
      </dgm:t>
    </dgm:pt>
    <dgm:pt modelId="{343D9764-A3B0-4D9B-B564-BADB09A650AC}" type="parTrans" cxnId="{50650D47-6690-405B-8EAA-165C8606A781}">
      <dgm:prSet/>
      <dgm:spPr/>
      <dgm:t>
        <a:bodyPr/>
        <a:lstStyle/>
        <a:p>
          <a:endParaRPr lang="en-US"/>
        </a:p>
      </dgm:t>
    </dgm:pt>
    <dgm:pt modelId="{B425F600-592E-4BDC-AE12-4B64F28027C0}" type="sibTrans" cxnId="{50650D47-6690-405B-8EAA-165C8606A781}">
      <dgm:prSet/>
      <dgm:spPr/>
      <dgm:t>
        <a:bodyPr/>
        <a:lstStyle/>
        <a:p>
          <a:endParaRPr lang="en-US"/>
        </a:p>
      </dgm:t>
    </dgm:pt>
    <dgm:pt modelId="{8A52159D-5959-492C-9AB8-FAE08880AF8D}">
      <dgm:prSet phldrT="[Text]"/>
      <dgm:spPr>
        <a:solidFill>
          <a:schemeClr val="accent1"/>
        </a:solidFill>
      </dgm:spPr>
      <dgm:t>
        <a:bodyPr/>
        <a:lstStyle/>
        <a:p>
          <a:r>
            <a:rPr lang="en-US" dirty="0">
              <a:solidFill>
                <a:schemeClr val="bg1"/>
              </a:solidFill>
            </a:rPr>
            <a:t>Python Notebook</a:t>
          </a:r>
        </a:p>
      </dgm:t>
    </dgm:pt>
    <dgm:pt modelId="{7A02DE8F-C329-4AC1-9764-267AFEDDE094}" type="parTrans" cxnId="{98A8DF1E-F5F9-4073-BF1A-B0AA8BF24322}">
      <dgm:prSet/>
      <dgm:spPr/>
      <dgm:t>
        <a:bodyPr/>
        <a:lstStyle/>
        <a:p>
          <a:endParaRPr lang="en-US"/>
        </a:p>
      </dgm:t>
    </dgm:pt>
    <dgm:pt modelId="{BD76AA64-B0A6-426C-836D-3C916583B57A}" type="sibTrans" cxnId="{98A8DF1E-F5F9-4073-BF1A-B0AA8BF24322}">
      <dgm:prSet/>
      <dgm:spPr/>
      <dgm:t>
        <a:bodyPr/>
        <a:lstStyle/>
        <a:p>
          <a:endParaRPr lang="en-US"/>
        </a:p>
      </dgm:t>
    </dgm:pt>
    <dgm:pt modelId="{C8D68713-7318-488C-A4D2-E27FFCE4349C}">
      <dgm:prSet phldrT="[Text]"/>
      <dgm:spPr>
        <a:solidFill>
          <a:schemeClr val="bg1">
            <a:lumMod val="75000"/>
          </a:schemeClr>
        </a:solidFill>
      </dgm:spPr>
      <dgm:t>
        <a:bodyPr/>
        <a:lstStyle/>
        <a:p>
          <a:r>
            <a:rPr lang="en-US" dirty="0"/>
            <a:t>Kaggle Solution</a:t>
          </a:r>
        </a:p>
      </dgm:t>
    </dgm:pt>
    <dgm:pt modelId="{9D17D6BA-95A8-4D8C-8967-8683E1FF4ED7}" type="parTrans" cxnId="{8DCA36F2-46DC-45F0-AC07-F1DA1C843528}">
      <dgm:prSet/>
      <dgm:spPr/>
      <dgm:t>
        <a:bodyPr/>
        <a:lstStyle/>
        <a:p>
          <a:endParaRPr lang="en-US"/>
        </a:p>
      </dgm:t>
    </dgm:pt>
    <dgm:pt modelId="{BA071684-DBDA-4392-880C-99224382A468}" type="sibTrans" cxnId="{8DCA36F2-46DC-45F0-AC07-F1DA1C843528}">
      <dgm:prSet/>
      <dgm:spPr/>
      <dgm:t>
        <a:bodyPr/>
        <a:lstStyle/>
        <a:p>
          <a:endParaRPr lang="en-US"/>
        </a:p>
      </dgm:t>
    </dgm:pt>
    <dgm:pt modelId="{85B4BD1D-798B-4B40-BE81-76681344618A}">
      <dgm:prSet phldrT="[Text]"/>
      <dgm:spPr>
        <a:solidFill>
          <a:schemeClr val="bg1">
            <a:lumMod val="75000"/>
          </a:schemeClr>
        </a:solidFill>
      </dgm:spPr>
      <dgm:t>
        <a:bodyPr/>
        <a:lstStyle/>
        <a:p>
          <a:r>
            <a:rPr lang="en-US" dirty="0"/>
            <a:t>Sub File</a:t>
          </a:r>
        </a:p>
      </dgm:t>
    </dgm:pt>
    <dgm:pt modelId="{FEAD0FC4-BE96-4BA1-B77A-90AA6A506CA6}" type="parTrans" cxnId="{5ED521DF-5D76-4F7A-9FF3-A35AB807A34C}">
      <dgm:prSet/>
      <dgm:spPr/>
      <dgm:t>
        <a:bodyPr/>
        <a:lstStyle/>
        <a:p>
          <a:endParaRPr lang="en-US"/>
        </a:p>
      </dgm:t>
    </dgm:pt>
    <dgm:pt modelId="{584A8A98-EAD2-4ECA-AE74-026776880E0F}" type="sibTrans" cxnId="{5ED521DF-5D76-4F7A-9FF3-A35AB807A34C}">
      <dgm:prSet/>
      <dgm:spPr/>
      <dgm:t>
        <a:bodyPr/>
        <a:lstStyle/>
        <a:p>
          <a:endParaRPr lang="en-US"/>
        </a:p>
      </dgm:t>
    </dgm:pt>
    <dgm:pt modelId="{B1D50670-61AC-4B3C-96AD-85FF6FCC4C59}">
      <dgm:prSet phldrT="[Text]"/>
      <dgm:spPr/>
      <dgm:t>
        <a:bodyPr/>
        <a:lstStyle/>
        <a:p>
          <a:r>
            <a:rPr lang="en-US" dirty="0"/>
            <a:t>Submission &amp; ‘IO’</a:t>
          </a:r>
        </a:p>
      </dgm:t>
    </dgm:pt>
    <dgm:pt modelId="{84852EC7-290E-40CC-A02C-DFAA5B5B8881}" type="parTrans" cxnId="{D14342A9-3513-4E12-B9CA-35B69EEF44B1}">
      <dgm:prSet/>
      <dgm:spPr/>
      <dgm:t>
        <a:bodyPr/>
        <a:lstStyle/>
        <a:p>
          <a:endParaRPr lang="en-US"/>
        </a:p>
      </dgm:t>
    </dgm:pt>
    <dgm:pt modelId="{098A2C25-BC15-4818-A5DA-55BBC3686CEF}" type="sibTrans" cxnId="{D14342A9-3513-4E12-B9CA-35B69EEF44B1}">
      <dgm:prSet/>
      <dgm:spPr/>
      <dgm:t>
        <a:bodyPr/>
        <a:lstStyle/>
        <a:p>
          <a:endParaRPr lang="en-US"/>
        </a:p>
      </dgm:t>
    </dgm:pt>
    <dgm:pt modelId="{0FED6EB5-A6BE-4DB7-83C8-3CFBACE30E18}">
      <dgm:prSet phldrT="[Text]"/>
      <dgm:spPr/>
      <dgm:t>
        <a:bodyPr/>
        <a:lstStyle/>
        <a:p>
          <a:r>
            <a:rPr lang="en-US" dirty="0"/>
            <a:t>Demo Pages</a:t>
          </a:r>
        </a:p>
      </dgm:t>
    </dgm:pt>
    <dgm:pt modelId="{ABBD6778-7117-42F3-87A9-7124072F4146}" type="parTrans" cxnId="{2112F832-0192-4D54-8E6F-2017043D105D}">
      <dgm:prSet/>
      <dgm:spPr/>
      <dgm:t>
        <a:bodyPr/>
        <a:lstStyle/>
        <a:p>
          <a:endParaRPr lang="en-US"/>
        </a:p>
      </dgm:t>
    </dgm:pt>
    <dgm:pt modelId="{3A4355C3-CCD2-444C-BF67-D57F492F2C5E}" type="sibTrans" cxnId="{2112F832-0192-4D54-8E6F-2017043D105D}">
      <dgm:prSet/>
      <dgm:spPr/>
      <dgm:t>
        <a:bodyPr/>
        <a:lstStyle/>
        <a:p>
          <a:endParaRPr lang="en-US"/>
        </a:p>
      </dgm:t>
    </dgm:pt>
    <dgm:pt modelId="{1107E854-3B66-4DA6-9EAC-5B6BFEBC57BC}">
      <dgm:prSet phldrT="[Text]"/>
      <dgm:spPr/>
      <dgm:t>
        <a:bodyPr/>
        <a:lstStyle/>
        <a:p>
          <a:r>
            <a:rPr lang="en-US" dirty="0"/>
            <a:t>Front End</a:t>
          </a:r>
        </a:p>
      </dgm:t>
    </dgm:pt>
    <dgm:pt modelId="{11DD4C54-0C48-4809-BDE2-D390BA8F4075}" type="parTrans" cxnId="{0F895B8F-F790-415B-BF65-B0385FE9A5DA}">
      <dgm:prSet/>
      <dgm:spPr/>
      <dgm:t>
        <a:bodyPr/>
        <a:lstStyle/>
        <a:p>
          <a:endParaRPr lang="en-US"/>
        </a:p>
      </dgm:t>
    </dgm:pt>
    <dgm:pt modelId="{C1DEA8A0-70F9-497E-BAEF-72F1C60ABD32}" type="sibTrans" cxnId="{0F895B8F-F790-415B-BF65-B0385FE9A5DA}">
      <dgm:prSet/>
      <dgm:spPr/>
      <dgm:t>
        <a:bodyPr/>
        <a:lstStyle/>
        <a:p>
          <a:endParaRPr lang="en-US"/>
        </a:p>
      </dgm:t>
    </dgm:pt>
    <dgm:pt modelId="{E16F128C-CF25-4E94-8E70-CE0D0ED4BDAC}">
      <dgm:prSet phldrT="[Text]"/>
      <dgm:spPr/>
      <dgm:t>
        <a:bodyPr/>
        <a:lstStyle/>
        <a:p>
          <a:r>
            <a:rPr lang="en-US" dirty="0" err="1"/>
            <a:t>Midtier</a:t>
          </a:r>
          <a:endParaRPr lang="en-US" dirty="0"/>
        </a:p>
      </dgm:t>
    </dgm:pt>
    <dgm:pt modelId="{90A5BDF9-BACE-4ADC-870C-7F997C1CE863}" type="parTrans" cxnId="{28E90D3E-562B-400F-A124-0619C115B303}">
      <dgm:prSet/>
      <dgm:spPr/>
      <dgm:t>
        <a:bodyPr/>
        <a:lstStyle/>
        <a:p>
          <a:endParaRPr lang="en-US"/>
        </a:p>
      </dgm:t>
    </dgm:pt>
    <dgm:pt modelId="{78A6A5DC-54B1-4224-99DF-19B2DB08B76A}" type="sibTrans" cxnId="{28E90D3E-562B-400F-A124-0619C115B303}">
      <dgm:prSet/>
      <dgm:spPr/>
      <dgm:t>
        <a:bodyPr/>
        <a:lstStyle/>
        <a:p>
          <a:endParaRPr lang="en-US"/>
        </a:p>
      </dgm:t>
    </dgm:pt>
    <dgm:pt modelId="{2311C5C0-0B62-4FC5-A926-870741170C57}">
      <dgm:prSet phldrT="[Text]"/>
      <dgm:spPr/>
      <dgm:t>
        <a:bodyPr/>
        <a:lstStyle/>
        <a:p>
          <a:r>
            <a:rPr lang="en-US" dirty="0"/>
            <a:t>Backend</a:t>
          </a:r>
        </a:p>
      </dgm:t>
    </dgm:pt>
    <dgm:pt modelId="{7AB52FCD-5BD6-44F2-82D3-8E5E395C3ED8}" type="parTrans" cxnId="{3E41747A-A0F4-4B5E-80D9-82A42C1BAEB4}">
      <dgm:prSet/>
      <dgm:spPr/>
      <dgm:t>
        <a:bodyPr/>
        <a:lstStyle/>
        <a:p>
          <a:endParaRPr lang="en-US"/>
        </a:p>
      </dgm:t>
    </dgm:pt>
    <dgm:pt modelId="{243724D1-16AC-4C70-A76F-196FF5176FB9}" type="sibTrans" cxnId="{3E41747A-A0F4-4B5E-80D9-82A42C1BAEB4}">
      <dgm:prSet/>
      <dgm:spPr/>
      <dgm:t>
        <a:bodyPr/>
        <a:lstStyle/>
        <a:p>
          <a:endParaRPr lang="en-US"/>
        </a:p>
      </dgm:t>
    </dgm:pt>
    <dgm:pt modelId="{3FC145B0-6807-4117-A748-0E51B65CE890}">
      <dgm:prSet phldrT="[Text]"/>
      <dgm:spPr>
        <a:solidFill>
          <a:schemeClr val="accent1"/>
        </a:solidFill>
      </dgm:spPr>
      <dgm:t>
        <a:bodyPr/>
        <a:lstStyle/>
        <a:p>
          <a:r>
            <a:rPr lang="en-US" dirty="0">
              <a:solidFill>
                <a:schemeClr val="bg1"/>
              </a:solidFill>
            </a:rPr>
            <a:t>AI Assistant</a:t>
          </a:r>
        </a:p>
      </dgm:t>
    </dgm:pt>
    <dgm:pt modelId="{D9AABE54-A0FF-491F-938E-470619D762CE}" type="parTrans" cxnId="{442F90AA-46CA-4909-BBF3-C1E1275961B1}">
      <dgm:prSet/>
      <dgm:spPr/>
      <dgm:t>
        <a:bodyPr/>
        <a:lstStyle/>
        <a:p>
          <a:endParaRPr lang="en-US"/>
        </a:p>
      </dgm:t>
    </dgm:pt>
    <dgm:pt modelId="{419D9312-4335-4BCC-835E-5D3432753CE5}" type="sibTrans" cxnId="{442F90AA-46CA-4909-BBF3-C1E1275961B1}">
      <dgm:prSet/>
      <dgm:spPr/>
      <dgm:t>
        <a:bodyPr/>
        <a:lstStyle/>
        <a:p>
          <a:endParaRPr lang="en-US"/>
        </a:p>
      </dgm:t>
    </dgm:pt>
    <dgm:pt modelId="{5251E76A-B46D-4293-99AF-E95553F95E11}">
      <dgm:prSet phldrT="[Text]"/>
      <dgm:spPr>
        <a:solidFill>
          <a:srgbClr val="FFFF00"/>
        </a:solidFill>
      </dgm:spPr>
      <dgm:t>
        <a:bodyPr/>
        <a:lstStyle/>
        <a:p>
          <a:r>
            <a:rPr lang="en-US" dirty="0">
              <a:solidFill>
                <a:schemeClr val="tx1"/>
              </a:solidFill>
            </a:rPr>
            <a:t>C# / .NET APIs to </a:t>
          </a:r>
          <a:r>
            <a:rPr lang="en-US" dirty="0" err="1">
              <a:solidFill>
                <a:schemeClr val="tx1"/>
              </a:solidFill>
            </a:rPr>
            <a:t>db</a:t>
          </a:r>
          <a:r>
            <a:rPr lang="en-US" dirty="0">
              <a:solidFill>
                <a:schemeClr val="tx1"/>
              </a:solidFill>
            </a:rPr>
            <a:t> &amp; Chatbot</a:t>
          </a:r>
        </a:p>
      </dgm:t>
    </dgm:pt>
    <dgm:pt modelId="{81F80D25-60D1-4719-8F02-D1DE92A9F646}" type="parTrans" cxnId="{A518257D-B0A5-45B8-8658-A15E656D723A}">
      <dgm:prSet/>
      <dgm:spPr/>
      <dgm:t>
        <a:bodyPr/>
        <a:lstStyle/>
        <a:p>
          <a:endParaRPr lang="en-US"/>
        </a:p>
      </dgm:t>
    </dgm:pt>
    <dgm:pt modelId="{A7EF9EC5-EAFA-4612-B558-F3B741AE2DFA}" type="sibTrans" cxnId="{A518257D-B0A5-45B8-8658-A15E656D723A}">
      <dgm:prSet/>
      <dgm:spPr/>
      <dgm:t>
        <a:bodyPr/>
        <a:lstStyle/>
        <a:p>
          <a:endParaRPr lang="en-US"/>
        </a:p>
      </dgm:t>
    </dgm:pt>
    <dgm:pt modelId="{B7FE5910-0AAB-47B2-96E9-1907F481C5D1}">
      <dgm:prSet phldrT="[Text]"/>
      <dgm:spPr>
        <a:solidFill>
          <a:schemeClr val="accent6">
            <a:lumMod val="40000"/>
            <a:lumOff val="60000"/>
          </a:schemeClr>
        </a:solidFill>
      </dgm:spPr>
      <dgm:t>
        <a:bodyPr/>
        <a:lstStyle/>
        <a:p>
          <a:r>
            <a:rPr lang="en-US" dirty="0">
              <a:solidFill>
                <a:schemeClr val="tx1"/>
              </a:solidFill>
            </a:rPr>
            <a:t>Kaggle Problem Steps</a:t>
          </a:r>
        </a:p>
      </dgm:t>
    </dgm:pt>
    <dgm:pt modelId="{A0D7830A-D33D-4A0A-A9B3-78D71DD25EF2}" type="parTrans" cxnId="{12FBCF21-FB24-4B6F-A291-772AC9AEE0B8}">
      <dgm:prSet/>
      <dgm:spPr/>
      <dgm:t>
        <a:bodyPr/>
        <a:lstStyle/>
        <a:p>
          <a:endParaRPr lang="en-US"/>
        </a:p>
      </dgm:t>
    </dgm:pt>
    <dgm:pt modelId="{13148802-7EC9-4144-A88E-2D3DE437A926}" type="sibTrans" cxnId="{12FBCF21-FB24-4B6F-A291-772AC9AEE0B8}">
      <dgm:prSet/>
      <dgm:spPr/>
      <dgm:t>
        <a:bodyPr/>
        <a:lstStyle/>
        <a:p>
          <a:endParaRPr lang="en-US"/>
        </a:p>
      </dgm:t>
    </dgm:pt>
    <dgm:pt modelId="{C562F207-1B75-4CC6-9E8C-32428C7A0CD9}">
      <dgm:prSet phldrT="[Text]"/>
      <dgm:spPr/>
      <dgm:t>
        <a:bodyPr/>
        <a:lstStyle/>
        <a:p>
          <a:r>
            <a:rPr lang="en-US" dirty="0"/>
            <a:t>Research</a:t>
          </a:r>
        </a:p>
      </dgm:t>
    </dgm:pt>
    <dgm:pt modelId="{6A400E78-2154-4860-AC3A-797F3BA58106}" type="parTrans" cxnId="{396CEAF5-698D-4857-96C5-FD42C21BBA4C}">
      <dgm:prSet/>
      <dgm:spPr/>
      <dgm:t>
        <a:bodyPr/>
        <a:lstStyle/>
        <a:p>
          <a:endParaRPr lang="en-US"/>
        </a:p>
      </dgm:t>
    </dgm:pt>
    <dgm:pt modelId="{B1CD7C74-4177-4C0A-AF78-E0EC17EA2649}" type="sibTrans" cxnId="{396CEAF5-698D-4857-96C5-FD42C21BBA4C}">
      <dgm:prSet/>
      <dgm:spPr/>
      <dgm:t>
        <a:bodyPr/>
        <a:lstStyle/>
        <a:p>
          <a:endParaRPr lang="en-US"/>
        </a:p>
      </dgm:t>
    </dgm:pt>
    <dgm:pt modelId="{4645E2A5-9123-46F1-97FB-BE262D34146F}">
      <dgm:prSet phldrT="[Text]"/>
      <dgm:spPr>
        <a:solidFill>
          <a:srgbClr val="FF0000"/>
        </a:solidFill>
      </dgm:spPr>
      <dgm:t>
        <a:bodyPr/>
        <a:lstStyle/>
        <a:p>
          <a:r>
            <a:rPr lang="en-US" dirty="0">
              <a:solidFill>
                <a:schemeClr val="tx1"/>
              </a:solidFill>
            </a:rPr>
            <a:t>Confirm Approach to Concept</a:t>
          </a:r>
        </a:p>
      </dgm:t>
    </dgm:pt>
    <dgm:pt modelId="{BAE7E3F5-98C0-449E-88CD-182900B2D5C3}" type="parTrans" cxnId="{E188E8F9-1140-49D4-829B-D2AB11BC6F27}">
      <dgm:prSet/>
      <dgm:spPr/>
      <dgm:t>
        <a:bodyPr/>
        <a:lstStyle/>
        <a:p>
          <a:endParaRPr lang="en-US"/>
        </a:p>
      </dgm:t>
    </dgm:pt>
    <dgm:pt modelId="{098BE2D1-4035-4C90-8B4D-88A6939E8AFD}" type="sibTrans" cxnId="{E188E8F9-1140-49D4-829B-D2AB11BC6F27}">
      <dgm:prSet/>
      <dgm:spPr/>
      <dgm:t>
        <a:bodyPr/>
        <a:lstStyle/>
        <a:p>
          <a:endParaRPr lang="en-US"/>
        </a:p>
      </dgm:t>
    </dgm:pt>
    <dgm:pt modelId="{28B94FA4-BA1F-4291-96D2-1F326E082F2E}">
      <dgm:prSet phldrT="[Text]"/>
      <dgm:spPr>
        <a:solidFill>
          <a:srgbClr val="FF0000"/>
        </a:solidFill>
      </dgm:spPr>
      <dgm:t>
        <a:bodyPr/>
        <a:lstStyle/>
        <a:p>
          <a:r>
            <a:rPr lang="en-US" dirty="0">
              <a:solidFill>
                <a:schemeClr val="tx1"/>
              </a:solidFill>
            </a:rPr>
            <a:t>Python for Synapse</a:t>
          </a:r>
        </a:p>
      </dgm:t>
    </dgm:pt>
    <dgm:pt modelId="{75D8502F-34BA-4156-9B72-70F8A3DD8E0E}" type="parTrans" cxnId="{6EE45F0D-4E13-40E2-A749-BA827B176C0B}">
      <dgm:prSet/>
      <dgm:spPr/>
      <dgm:t>
        <a:bodyPr/>
        <a:lstStyle/>
        <a:p>
          <a:endParaRPr lang="en-US"/>
        </a:p>
      </dgm:t>
    </dgm:pt>
    <dgm:pt modelId="{7664394F-589B-4E74-BE53-FA42A07B8B89}" type="sibTrans" cxnId="{6EE45F0D-4E13-40E2-A749-BA827B176C0B}">
      <dgm:prSet/>
      <dgm:spPr/>
      <dgm:t>
        <a:bodyPr/>
        <a:lstStyle/>
        <a:p>
          <a:endParaRPr lang="en-US"/>
        </a:p>
      </dgm:t>
    </dgm:pt>
    <dgm:pt modelId="{4B2B2CAB-3495-471B-8E33-7638FF074747}">
      <dgm:prSet phldrT="[Text]"/>
      <dgm:spPr>
        <a:solidFill>
          <a:srgbClr val="00B050"/>
        </a:solidFill>
      </dgm:spPr>
      <dgm:t>
        <a:bodyPr/>
        <a:lstStyle/>
        <a:p>
          <a:r>
            <a:rPr lang="en-US" dirty="0">
              <a:solidFill>
                <a:schemeClr val="tx1"/>
              </a:solidFill>
            </a:rPr>
            <a:t>Fabric  &amp; </a:t>
          </a:r>
          <a:r>
            <a:rPr lang="en-US" dirty="0" err="1">
              <a:solidFill>
                <a:schemeClr val="tx1"/>
              </a:solidFill>
            </a:rPr>
            <a:t>Synaps</a:t>
          </a:r>
          <a:r>
            <a:rPr lang="en-US" dirty="0">
              <a:solidFill>
                <a:schemeClr val="tx1"/>
              </a:solidFill>
            </a:rPr>
            <a:t> Data Engineering</a:t>
          </a:r>
        </a:p>
      </dgm:t>
    </dgm:pt>
    <dgm:pt modelId="{03CEEC2C-EC57-410E-808C-C1739BD1D1B5}" type="parTrans" cxnId="{0F34E055-4B55-443B-8642-839B236E9A94}">
      <dgm:prSet/>
      <dgm:spPr/>
      <dgm:t>
        <a:bodyPr/>
        <a:lstStyle/>
        <a:p>
          <a:endParaRPr lang="en-US"/>
        </a:p>
      </dgm:t>
    </dgm:pt>
    <dgm:pt modelId="{092221AE-43FB-4399-9AA4-56CDEDA8A864}" type="sibTrans" cxnId="{0F34E055-4B55-443B-8642-839B236E9A94}">
      <dgm:prSet/>
      <dgm:spPr/>
      <dgm:t>
        <a:bodyPr/>
        <a:lstStyle/>
        <a:p>
          <a:endParaRPr lang="en-US"/>
        </a:p>
      </dgm:t>
    </dgm:pt>
    <dgm:pt modelId="{5191F971-E169-46C4-9073-8DA89CA5EACA}">
      <dgm:prSet phldrT="[Text]"/>
      <dgm:spPr>
        <a:solidFill>
          <a:srgbClr val="00B050"/>
        </a:solidFill>
      </dgm:spPr>
      <dgm:t>
        <a:bodyPr/>
        <a:lstStyle/>
        <a:p>
          <a:r>
            <a:rPr lang="en-US" dirty="0">
              <a:solidFill>
                <a:schemeClr val="tx1"/>
              </a:solidFill>
            </a:rPr>
            <a:t>Confirm Approach to Concept</a:t>
          </a:r>
        </a:p>
      </dgm:t>
    </dgm:pt>
    <dgm:pt modelId="{D5A0C828-E1B9-4B94-A345-D8B4E12D5F70}" type="parTrans" cxnId="{B89D7FA8-04B3-4CF0-8ED9-AB3230023826}">
      <dgm:prSet/>
      <dgm:spPr/>
      <dgm:t>
        <a:bodyPr/>
        <a:lstStyle/>
        <a:p>
          <a:endParaRPr lang="en-US"/>
        </a:p>
      </dgm:t>
    </dgm:pt>
    <dgm:pt modelId="{BDAF8097-CD3F-43CC-B81F-415189EB727D}" type="sibTrans" cxnId="{B89D7FA8-04B3-4CF0-8ED9-AB3230023826}">
      <dgm:prSet/>
      <dgm:spPr/>
      <dgm:t>
        <a:bodyPr/>
        <a:lstStyle/>
        <a:p>
          <a:endParaRPr lang="en-US"/>
        </a:p>
      </dgm:t>
    </dgm:pt>
    <dgm:pt modelId="{8C6C61DE-857C-4BBC-BBF7-CACEF830B06E}">
      <dgm:prSet phldrT="[Text]"/>
      <dgm:spPr>
        <a:solidFill>
          <a:srgbClr val="FFFF00"/>
        </a:solidFill>
      </dgm:spPr>
      <dgm:t>
        <a:bodyPr/>
        <a:lstStyle/>
        <a:p>
          <a:r>
            <a:rPr lang="en-US" dirty="0">
              <a:solidFill>
                <a:schemeClr val="tx1"/>
              </a:solidFill>
            </a:rPr>
            <a:t>Chatbot</a:t>
          </a:r>
        </a:p>
      </dgm:t>
    </dgm:pt>
    <dgm:pt modelId="{29B343AC-AE54-4F50-B167-D148CEAD95B7}" type="parTrans" cxnId="{8DE63377-44BF-42C0-BF48-7240CF2A7CA2}">
      <dgm:prSet/>
      <dgm:spPr/>
      <dgm:t>
        <a:bodyPr/>
        <a:lstStyle/>
        <a:p>
          <a:endParaRPr lang="en-US"/>
        </a:p>
      </dgm:t>
    </dgm:pt>
    <dgm:pt modelId="{0C9B14BC-A541-466C-B951-B59FBDECC36A}" type="sibTrans" cxnId="{8DE63377-44BF-42C0-BF48-7240CF2A7CA2}">
      <dgm:prSet/>
      <dgm:spPr/>
      <dgm:t>
        <a:bodyPr/>
        <a:lstStyle/>
        <a:p>
          <a:endParaRPr lang="en-US"/>
        </a:p>
      </dgm:t>
    </dgm:pt>
    <dgm:pt modelId="{75B09EC4-6043-4B5B-AFA5-8597ED4FC451}">
      <dgm:prSet phldrT="[Text]"/>
      <dgm:spPr>
        <a:solidFill>
          <a:schemeClr val="accent6">
            <a:lumMod val="60000"/>
            <a:lumOff val="40000"/>
          </a:schemeClr>
        </a:solidFill>
      </dgm:spPr>
      <dgm:t>
        <a:bodyPr/>
        <a:lstStyle/>
        <a:p>
          <a:r>
            <a:rPr lang="en-US" dirty="0">
              <a:solidFill>
                <a:schemeClr val="tx1"/>
              </a:solidFill>
            </a:rPr>
            <a:t>Chatbot</a:t>
          </a:r>
        </a:p>
      </dgm:t>
    </dgm:pt>
    <dgm:pt modelId="{5F33AB9D-3DB0-437A-B26D-7D000857FA86}" type="parTrans" cxnId="{5DC0C52A-8C0A-4B14-89CA-F374C442AF2F}">
      <dgm:prSet/>
      <dgm:spPr/>
      <dgm:t>
        <a:bodyPr/>
        <a:lstStyle/>
        <a:p>
          <a:endParaRPr lang="en-US"/>
        </a:p>
      </dgm:t>
    </dgm:pt>
    <dgm:pt modelId="{A9BC7065-939F-4525-A752-FECC6D9968F4}" type="sibTrans" cxnId="{5DC0C52A-8C0A-4B14-89CA-F374C442AF2F}">
      <dgm:prSet/>
      <dgm:spPr/>
      <dgm:t>
        <a:bodyPr/>
        <a:lstStyle/>
        <a:p>
          <a:endParaRPr lang="en-US"/>
        </a:p>
      </dgm:t>
    </dgm:pt>
    <dgm:pt modelId="{B5AF9A02-FDC7-4F74-95CE-CF4033D07E7A}">
      <dgm:prSet phldrT="[Text]"/>
      <dgm:spPr>
        <a:solidFill>
          <a:srgbClr val="FF0000"/>
        </a:solidFill>
      </dgm:spPr>
      <dgm:t>
        <a:bodyPr/>
        <a:lstStyle/>
        <a:p>
          <a:r>
            <a:rPr lang="en-US" dirty="0">
              <a:solidFill>
                <a:schemeClr val="tx1"/>
              </a:solidFill>
            </a:rPr>
            <a:t>Confirm Approach to Concept</a:t>
          </a:r>
        </a:p>
      </dgm:t>
    </dgm:pt>
    <dgm:pt modelId="{D186532E-683B-4314-B349-38FDA08C5D3F}" type="parTrans" cxnId="{6192B21D-4C10-4114-A95C-1068F1A3A686}">
      <dgm:prSet/>
      <dgm:spPr/>
      <dgm:t>
        <a:bodyPr/>
        <a:lstStyle/>
        <a:p>
          <a:endParaRPr lang="en-US"/>
        </a:p>
      </dgm:t>
    </dgm:pt>
    <dgm:pt modelId="{10050220-48A1-4A45-BD58-218652C3285D}" type="sibTrans" cxnId="{6192B21D-4C10-4114-A95C-1068F1A3A686}">
      <dgm:prSet/>
      <dgm:spPr/>
      <dgm:t>
        <a:bodyPr/>
        <a:lstStyle/>
        <a:p>
          <a:endParaRPr lang="en-US"/>
        </a:p>
      </dgm:t>
    </dgm:pt>
    <dgm:pt modelId="{1C29D981-C94E-41D8-BBB1-0A75649D0FEA}">
      <dgm:prSet phldrT="[Text]"/>
      <dgm:spPr/>
      <dgm:t>
        <a:bodyPr/>
        <a:lstStyle/>
        <a:p>
          <a:r>
            <a:rPr lang="en-US" dirty="0"/>
            <a:t>Concept</a:t>
          </a:r>
        </a:p>
      </dgm:t>
    </dgm:pt>
    <dgm:pt modelId="{229B581F-6257-418C-9017-4FE4E566BB3D}" type="parTrans" cxnId="{B673B4DF-8373-4346-BF5A-52942E11D45A}">
      <dgm:prSet/>
      <dgm:spPr/>
      <dgm:t>
        <a:bodyPr/>
        <a:lstStyle/>
        <a:p>
          <a:endParaRPr lang="en-US"/>
        </a:p>
      </dgm:t>
    </dgm:pt>
    <dgm:pt modelId="{A2810B72-DB37-4055-8FAD-197E6DA31B5F}" type="sibTrans" cxnId="{B673B4DF-8373-4346-BF5A-52942E11D45A}">
      <dgm:prSet/>
      <dgm:spPr/>
      <dgm:t>
        <a:bodyPr/>
        <a:lstStyle/>
        <a:p>
          <a:endParaRPr lang="en-US"/>
        </a:p>
      </dgm:t>
    </dgm:pt>
    <dgm:pt modelId="{E5049454-A047-434A-BEDC-F7E7F01ECB9B}">
      <dgm:prSet phldrT="[Text]"/>
      <dgm:spPr>
        <a:solidFill>
          <a:srgbClr val="00B050"/>
        </a:solidFill>
      </dgm:spPr>
      <dgm:t>
        <a:bodyPr/>
        <a:lstStyle/>
        <a:p>
          <a:r>
            <a:rPr lang="en-US" dirty="0" err="1">
              <a:solidFill>
                <a:schemeClr val="tx1"/>
              </a:solidFill>
            </a:rPr>
            <a:t>Stepthru</a:t>
          </a:r>
          <a:endParaRPr lang="en-US" dirty="0">
            <a:solidFill>
              <a:schemeClr val="tx1"/>
            </a:solidFill>
          </a:endParaRPr>
        </a:p>
        <a:p>
          <a:r>
            <a:rPr lang="en-US" dirty="0">
              <a:solidFill>
                <a:schemeClr val="tx1"/>
              </a:solidFill>
            </a:rPr>
            <a:t>Kaggle Content</a:t>
          </a:r>
        </a:p>
      </dgm:t>
    </dgm:pt>
    <dgm:pt modelId="{2331DF2C-CFEF-4523-A85B-88339E1E374A}" type="parTrans" cxnId="{F64EA55A-7AF5-4DC8-895E-1476A584A833}">
      <dgm:prSet/>
      <dgm:spPr/>
      <dgm:t>
        <a:bodyPr/>
        <a:lstStyle/>
        <a:p>
          <a:endParaRPr lang="en-US"/>
        </a:p>
      </dgm:t>
    </dgm:pt>
    <dgm:pt modelId="{BE11AF69-4FC7-4E20-AF08-F4B5CC1B34D9}" type="sibTrans" cxnId="{F64EA55A-7AF5-4DC8-895E-1476A584A833}">
      <dgm:prSet/>
      <dgm:spPr/>
      <dgm:t>
        <a:bodyPr/>
        <a:lstStyle/>
        <a:p>
          <a:endParaRPr lang="en-US"/>
        </a:p>
      </dgm:t>
    </dgm:pt>
    <dgm:pt modelId="{100A638F-AB1D-4FB2-853C-620714DF5174}">
      <dgm:prSet phldrT="[Text]"/>
      <dgm:spPr>
        <a:solidFill>
          <a:srgbClr val="00B050"/>
        </a:solidFill>
      </dgm:spPr>
      <dgm:t>
        <a:bodyPr/>
        <a:lstStyle/>
        <a:p>
          <a:r>
            <a:rPr lang="en-US" dirty="0">
              <a:solidFill>
                <a:schemeClr val="tx1"/>
              </a:solidFill>
            </a:rPr>
            <a:t>Python Notebook</a:t>
          </a:r>
        </a:p>
      </dgm:t>
    </dgm:pt>
    <dgm:pt modelId="{B564D92C-5858-47C6-9AFB-DE6708274749}" type="parTrans" cxnId="{C53E6B84-1AEB-42F7-AD05-E824F2D07BCC}">
      <dgm:prSet/>
      <dgm:spPr/>
      <dgm:t>
        <a:bodyPr/>
        <a:lstStyle/>
        <a:p>
          <a:endParaRPr lang="en-US"/>
        </a:p>
      </dgm:t>
    </dgm:pt>
    <dgm:pt modelId="{BC1F1DAE-F0E3-42C9-9FAF-3DEB8CC3E17B}" type="sibTrans" cxnId="{C53E6B84-1AEB-42F7-AD05-E824F2D07BCC}">
      <dgm:prSet/>
      <dgm:spPr/>
      <dgm:t>
        <a:bodyPr/>
        <a:lstStyle/>
        <a:p>
          <a:endParaRPr lang="en-US"/>
        </a:p>
      </dgm:t>
    </dgm:pt>
    <dgm:pt modelId="{97A00694-A9B8-4290-9E4E-261C7AEB2F1D}">
      <dgm:prSet phldrT="[Text]"/>
      <dgm:spPr>
        <a:solidFill>
          <a:srgbClr val="00B050"/>
        </a:solidFill>
      </dgm:spPr>
      <dgm:t>
        <a:bodyPr/>
        <a:lstStyle/>
        <a:p>
          <a:r>
            <a:rPr lang="en-US" dirty="0">
              <a:solidFill>
                <a:schemeClr val="tx1"/>
              </a:solidFill>
            </a:rPr>
            <a:t>Chatbot</a:t>
          </a:r>
        </a:p>
      </dgm:t>
    </dgm:pt>
    <dgm:pt modelId="{E55BCF58-B215-41C7-9A0C-25BE09EAFE73}" type="parTrans" cxnId="{3C6A81FE-1DE6-4D25-8979-492F6AE362A8}">
      <dgm:prSet/>
      <dgm:spPr/>
      <dgm:t>
        <a:bodyPr/>
        <a:lstStyle/>
        <a:p>
          <a:endParaRPr lang="en-US"/>
        </a:p>
      </dgm:t>
    </dgm:pt>
    <dgm:pt modelId="{DCFF0CD9-5FD5-4C3D-A9BD-F21B3B10F1C2}" type="sibTrans" cxnId="{3C6A81FE-1DE6-4D25-8979-492F6AE362A8}">
      <dgm:prSet/>
      <dgm:spPr/>
      <dgm:t>
        <a:bodyPr/>
        <a:lstStyle/>
        <a:p>
          <a:endParaRPr lang="en-US"/>
        </a:p>
      </dgm:t>
    </dgm:pt>
    <dgm:pt modelId="{CB738D12-A87F-4690-AED5-D1E956510341}">
      <dgm:prSet phldrT="[Text]"/>
      <dgm:spPr>
        <a:solidFill>
          <a:srgbClr val="FF0000"/>
        </a:solidFill>
      </dgm:spPr>
      <dgm:t>
        <a:bodyPr/>
        <a:lstStyle/>
        <a:p>
          <a:r>
            <a:rPr lang="en-US" dirty="0">
              <a:solidFill>
                <a:schemeClr val="tx1"/>
              </a:solidFill>
            </a:rPr>
            <a:t>Python Notebook</a:t>
          </a:r>
        </a:p>
      </dgm:t>
    </dgm:pt>
    <dgm:pt modelId="{D2179612-677A-4159-A28E-B886592B32FE}" type="parTrans" cxnId="{4FE85CB4-8E5C-4E2A-8DF7-E174A2D5B059}">
      <dgm:prSet/>
      <dgm:spPr/>
      <dgm:t>
        <a:bodyPr/>
        <a:lstStyle/>
        <a:p>
          <a:endParaRPr lang="en-US"/>
        </a:p>
      </dgm:t>
    </dgm:pt>
    <dgm:pt modelId="{01FA7811-A269-4FE7-8EC0-8AE078F68812}" type="sibTrans" cxnId="{4FE85CB4-8E5C-4E2A-8DF7-E174A2D5B059}">
      <dgm:prSet/>
      <dgm:spPr/>
      <dgm:t>
        <a:bodyPr/>
        <a:lstStyle/>
        <a:p>
          <a:endParaRPr lang="en-US"/>
        </a:p>
      </dgm:t>
    </dgm:pt>
    <dgm:pt modelId="{C46B07CE-B1AE-4BB5-BDC0-3FAE47FAFE51}">
      <dgm:prSet phldrT="[Text]"/>
      <dgm:spPr>
        <a:solidFill>
          <a:srgbClr val="00B050"/>
        </a:solidFill>
      </dgm:spPr>
      <dgm:t>
        <a:bodyPr/>
        <a:lstStyle/>
        <a:p>
          <a:r>
            <a:rPr lang="en-US" dirty="0">
              <a:solidFill>
                <a:schemeClr val="tx1"/>
              </a:solidFill>
            </a:rPr>
            <a:t>Fabric</a:t>
          </a:r>
        </a:p>
      </dgm:t>
    </dgm:pt>
    <dgm:pt modelId="{FB0FC0FD-D350-468C-8231-BB418285CC7E}" type="parTrans" cxnId="{63B512FF-10BD-4DF0-988E-2C2A9DFF262F}">
      <dgm:prSet/>
      <dgm:spPr/>
      <dgm:t>
        <a:bodyPr/>
        <a:lstStyle/>
        <a:p>
          <a:endParaRPr lang="en-US"/>
        </a:p>
      </dgm:t>
    </dgm:pt>
    <dgm:pt modelId="{37B9B11B-F9FD-4505-B48B-33EFE567FFED}" type="sibTrans" cxnId="{63B512FF-10BD-4DF0-988E-2C2A9DFF262F}">
      <dgm:prSet/>
      <dgm:spPr/>
      <dgm:t>
        <a:bodyPr/>
        <a:lstStyle/>
        <a:p>
          <a:endParaRPr lang="en-US"/>
        </a:p>
      </dgm:t>
    </dgm:pt>
    <dgm:pt modelId="{7E0C8187-CC45-4E89-A263-2FE0ACC19248}">
      <dgm:prSet phldrT="[Text]"/>
      <dgm:spPr>
        <a:solidFill>
          <a:srgbClr val="00B050"/>
        </a:solidFill>
      </dgm:spPr>
      <dgm:t>
        <a:bodyPr/>
        <a:lstStyle/>
        <a:p>
          <a:r>
            <a:rPr lang="en-US" dirty="0">
              <a:solidFill>
                <a:schemeClr val="tx1"/>
              </a:solidFill>
            </a:rPr>
            <a:t>Confirm Approach to Concept</a:t>
          </a:r>
        </a:p>
      </dgm:t>
    </dgm:pt>
    <dgm:pt modelId="{AD8CD7B6-3308-4667-89AE-3F4115057470}" type="parTrans" cxnId="{F9D38DDE-8D9D-4C73-9CD7-CD161BC59D5E}">
      <dgm:prSet/>
      <dgm:spPr/>
      <dgm:t>
        <a:bodyPr/>
        <a:lstStyle/>
        <a:p>
          <a:endParaRPr lang="en-US"/>
        </a:p>
      </dgm:t>
    </dgm:pt>
    <dgm:pt modelId="{49306A7A-E0FD-4B1E-BFBC-2187048A30AA}" type="sibTrans" cxnId="{F9D38DDE-8D9D-4C73-9CD7-CD161BC59D5E}">
      <dgm:prSet/>
      <dgm:spPr/>
      <dgm:t>
        <a:bodyPr/>
        <a:lstStyle/>
        <a:p>
          <a:endParaRPr lang="en-US"/>
        </a:p>
      </dgm:t>
    </dgm:pt>
    <dgm:pt modelId="{50703DCA-56D0-4486-84A7-AB48224F9F37}">
      <dgm:prSet phldrT="[Text]"/>
      <dgm:spPr>
        <a:solidFill>
          <a:srgbClr val="00B050"/>
        </a:solidFill>
      </dgm:spPr>
      <dgm:t>
        <a:bodyPr/>
        <a:lstStyle/>
        <a:p>
          <a:r>
            <a:rPr lang="en-US" dirty="0">
              <a:solidFill>
                <a:schemeClr val="tx1"/>
              </a:solidFill>
            </a:rPr>
            <a:t>Problem Solving Algorithm</a:t>
          </a:r>
        </a:p>
        <a:p>
          <a:r>
            <a:rPr lang="en-US" dirty="0">
              <a:solidFill>
                <a:schemeClr val="tx1"/>
              </a:solidFill>
            </a:rPr>
            <a:t>Process</a:t>
          </a:r>
        </a:p>
      </dgm:t>
    </dgm:pt>
    <dgm:pt modelId="{A3CBE1D7-A7AC-41AF-B3FB-61924B3D84A8}" type="parTrans" cxnId="{EBD70A20-0000-46F1-8193-43A0166311AF}">
      <dgm:prSet/>
      <dgm:spPr/>
      <dgm:t>
        <a:bodyPr/>
        <a:lstStyle/>
        <a:p>
          <a:endParaRPr lang="en-US"/>
        </a:p>
      </dgm:t>
    </dgm:pt>
    <dgm:pt modelId="{A50C271F-C5D4-43CC-8583-9C4CD95F5EB8}" type="sibTrans" cxnId="{EBD70A20-0000-46F1-8193-43A0166311AF}">
      <dgm:prSet/>
      <dgm:spPr/>
      <dgm:t>
        <a:bodyPr/>
        <a:lstStyle/>
        <a:p>
          <a:endParaRPr lang="en-US"/>
        </a:p>
      </dgm:t>
    </dgm:pt>
    <dgm:pt modelId="{F44ECFF9-3CD7-4362-B845-2A3FC3FB9A9D}">
      <dgm:prSet phldrT="[Text]"/>
      <dgm:spPr/>
      <dgm:t>
        <a:bodyPr/>
        <a:lstStyle/>
        <a:p>
          <a:r>
            <a:rPr lang="en-US" dirty="0"/>
            <a:t>DevOps – </a:t>
          </a:r>
          <a:r>
            <a:rPr lang="en-US" dirty="0" err="1"/>
            <a:t>Github</a:t>
          </a:r>
          <a:r>
            <a:rPr lang="en-US" dirty="0"/>
            <a:t> / Teams</a:t>
          </a:r>
        </a:p>
      </dgm:t>
    </dgm:pt>
    <dgm:pt modelId="{F4A678A0-7598-4A1F-95D5-39E99527763D}" type="parTrans" cxnId="{280C63A6-1A52-4E16-9C02-7FD03ED245C1}">
      <dgm:prSet/>
      <dgm:spPr/>
      <dgm:t>
        <a:bodyPr/>
        <a:lstStyle/>
        <a:p>
          <a:endParaRPr lang="en-US"/>
        </a:p>
      </dgm:t>
    </dgm:pt>
    <dgm:pt modelId="{03917958-780C-42FA-AD7C-190DD85D1F75}" type="sibTrans" cxnId="{280C63A6-1A52-4E16-9C02-7FD03ED245C1}">
      <dgm:prSet/>
      <dgm:spPr/>
      <dgm:t>
        <a:bodyPr/>
        <a:lstStyle/>
        <a:p>
          <a:endParaRPr lang="en-US"/>
        </a:p>
      </dgm:t>
    </dgm:pt>
    <dgm:pt modelId="{D0EEB36E-73A4-429A-BC42-822170D63DA3}">
      <dgm:prSet phldrT="[Text]"/>
      <dgm:spPr>
        <a:solidFill>
          <a:srgbClr val="00B050"/>
        </a:solidFill>
      </dgm:spPr>
      <dgm:t>
        <a:bodyPr/>
        <a:lstStyle/>
        <a:p>
          <a:r>
            <a:rPr lang="en-US" dirty="0">
              <a:solidFill>
                <a:schemeClr val="tx1"/>
              </a:solidFill>
            </a:rPr>
            <a:t>Plan, Mockup, Project Pages</a:t>
          </a:r>
        </a:p>
      </dgm:t>
    </dgm:pt>
    <dgm:pt modelId="{16C66F7F-788C-42E9-904B-D6506B836727}" type="parTrans" cxnId="{73D56C98-6C31-40F5-82AC-EF32A2963FA9}">
      <dgm:prSet/>
      <dgm:spPr/>
      <dgm:t>
        <a:bodyPr/>
        <a:lstStyle/>
        <a:p>
          <a:endParaRPr lang="en-US"/>
        </a:p>
      </dgm:t>
    </dgm:pt>
    <dgm:pt modelId="{689F664F-EEF9-4D3F-9A14-F36AFC214F90}" type="sibTrans" cxnId="{73D56C98-6C31-40F5-82AC-EF32A2963FA9}">
      <dgm:prSet/>
      <dgm:spPr/>
      <dgm:t>
        <a:bodyPr/>
        <a:lstStyle/>
        <a:p>
          <a:endParaRPr lang="en-US"/>
        </a:p>
      </dgm:t>
    </dgm:pt>
    <dgm:pt modelId="{0A741B3A-BB71-4738-A27D-E4EF71A51E21}">
      <dgm:prSet phldrT="[Text]"/>
      <dgm:spPr>
        <a:solidFill>
          <a:srgbClr val="92D050"/>
        </a:solidFill>
      </dgm:spPr>
      <dgm:t>
        <a:bodyPr/>
        <a:lstStyle/>
        <a:p>
          <a:r>
            <a:rPr lang="en-US" dirty="0" err="1">
              <a:solidFill>
                <a:schemeClr val="tx1"/>
              </a:solidFill>
            </a:rPr>
            <a:t>Github</a:t>
          </a:r>
          <a:r>
            <a:rPr lang="en-US" dirty="0">
              <a:solidFill>
                <a:schemeClr val="tx1"/>
              </a:solidFill>
            </a:rPr>
            <a:t> Repos &amp; Template</a:t>
          </a:r>
        </a:p>
      </dgm:t>
    </dgm:pt>
    <dgm:pt modelId="{F00C5D15-2888-4334-9E94-0705E6F729F5}" type="parTrans" cxnId="{9A66CEED-24B0-490A-B644-739E86EC5C29}">
      <dgm:prSet/>
      <dgm:spPr/>
      <dgm:t>
        <a:bodyPr/>
        <a:lstStyle/>
        <a:p>
          <a:endParaRPr lang="en-US"/>
        </a:p>
      </dgm:t>
    </dgm:pt>
    <dgm:pt modelId="{1E6B9FEA-CBB6-4404-AF67-C5785FFE6395}" type="sibTrans" cxnId="{9A66CEED-24B0-490A-B644-739E86EC5C29}">
      <dgm:prSet/>
      <dgm:spPr/>
      <dgm:t>
        <a:bodyPr/>
        <a:lstStyle/>
        <a:p>
          <a:endParaRPr lang="en-US"/>
        </a:p>
      </dgm:t>
    </dgm:pt>
    <dgm:pt modelId="{AACA2650-CFCB-4EEC-A8EF-1F4412035AFA}">
      <dgm:prSet phldrT="[Text]"/>
      <dgm:spPr>
        <a:solidFill>
          <a:srgbClr val="FFFF00"/>
        </a:solidFill>
      </dgm:spPr>
      <dgm:t>
        <a:bodyPr/>
        <a:lstStyle/>
        <a:p>
          <a:r>
            <a:rPr lang="en-US" dirty="0">
              <a:solidFill>
                <a:schemeClr val="tx1"/>
              </a:solidFill>
            </a:rPr>
            <a:t>Project Organize Workspaces</a:t>
          </a:r>
        </a:p>
      </dgm:t>
    </dgm:pt>
    <dgm:pt modelId="{A8BED510-2EE4-4C11-9A1F-56615425CEEB}" type="parTrans" cxnId="{5C622503-D202-4FD5-8569-12426A5AB8DB}">
      <dgm:prSet/>
      <dgm:spPr/>
      <dgm:t>
        <a:bodyPr/>
        <a:lstStyle/>
        <a:p>
          <a:endParaRPr lang="en-US"/>
        </a:p>
      </dgm:t>
    </dgm:pt>
    <dgm:pt modelId="{6C3F623F-A4EC-4A96-8470-FEA6497FFA6A}" type="sibTrans" cxnId="{5C622503-D202-4FD5-8569-12426A5AB8DB}">
      <dgm:prSet/>
      <dgm:spPr/>
      <dgm:t>
        <a:bodyPr/>
        <a:lstStyle/>
        <a:p>
          <a:endParaRPr lang="en-US"/>
        </a:p>
      </dgm:t>
    </dgm:pt>
    <dgm:pt modelId="{AAFD954E-54E6-4B49-838E-022DD6452CB2}">
      <dgm:prSet phldrT="[Text]"/>
      <dgm:spPr>
        <a:solidFill>
          <a:schemeClr val="accent3">
            <a:lumMod val="60000"/>
            <a:lumOff val="40000"/>
          </a:schemeClr>
        </a:solidFill>
      </dgm:spPr>
      <dgm:t>
        <a:bodyPr/>
        <a:lstStyle/>
        <a:p>
          <a:r>
            <a:rPr lang="en-US" dirty="0">
              <a:solidFill>
                <a:schemeClr val="bg1"/>
              </a:solidFill>
            </a:rPr>
            <a:t>DevOps - Azure Cloud</a:t>
          </a:r>
        </a:p>
      </dgm:t>
    </dgm:pt>
    <dgm:pt modelId="{7273D0D2-943B-4C2A-BFD7-821DC714C848}" type="parTrans" cxnId="{DB743E96-30E0-48D0-BA36-29AB3DD4BFB7}">
      <dgm:prSet/>
      <dgm:spPr/>
      <dgm:t>
        <a:bodyPr/>
        <a:lstStyle/>
        <a:p>
          <a:endParaRPr lang="en-US"/>
        </a:p>
      </dgm:t>
    </dgm:pt>
    <dgm:pt modelId="{8496B9DD-29BA-4CF9-8C57-B24354C3F975}" type="sibTrans" cxnId="{DB743E96-30E0-48D0-BA36-29AB3DD4BFB7}">
      <dgm:prSet/>
      <dgm:spPr/>
      <dgm:t>
        <a:bodyPr/>
        <a:lstStyle/>
        <a:p>
          <a:endParaRPr lang="en-US"/>
        </a:p>
      </dgm:t>
    </dgm:pt>
    <dgm:pt modelId="{F956DF53-3DA5-4E67-8C74-7262F9D03C19}">
      <dgm:prSet phldrT="[Text]"/>
      <dgm:spPr>
        <a:solidFill>
          <a:schemeClr val="accent3">
            <a:lumMod val="60000"/>
            <a:lumOff val="40000"/>
          </a:schemeClr>
        </a:solidFill>
      </dgm:spPr>
      <dgm:t>
        <a:bodyPr/>
        <a:lstStyle/>
        <a:p>
          <a:r>
            <a:rPr lang="en-US" dirty="0">
              <a:solidFill>
                <a:schemeClr val="bg1"/>
              </a:solidFill>
            </a:rPr>
            <a:t>Static &amp; Dynamic Pages</a:t>
          </a:r>
        </a:p>
      </dgm:t>
    </dgm:pt>
    <dgm:pt modelId="{58DE3DB3-BB34-40D9-94F1-43E088F63833}" type="parTrans" cxnId="{DFCD909F-CF2E-43D4-A016-06D6FA7F6DCA}">
      <dgm:prSet/>
      <dgm:spPr/>
      <dgm:t>
        <a:bodyPr/>
        <a:lstStyle/>
        <a:p>
          <a:endParaRPr lang="en-US"/>
        </a:p>
      </dgm:t>
    </dgm:pt>
    <dgm:pt modelId="{C914C218-B264-4BC1-8D5A-64432D20179A}" type="sibTrans" cxnId="{DFCD909F-CF2E-43D4-A016-06D6FA7F6DCA}">
      <dgm:prSet/>
      <dgm:spPr/>
      <dgm:t>
        <a:bodyPr/>
        <a:lstStyle/>
        <a:p>
          <a:endParaRPr lang="en-US"/>
        </a:p>
      </dgm:t>
    </dgm:pt>
    <dgm:pt modelId="{F5D45AAF-C56D-44D4-BB29-F1CC6816566D}">
      <dgm:prSet phldrT="[Text]"/>
      <dgm:spPr>
        <a:solidFill>
          <a:schemeClr val="bg1">
            <a:lumMod val="75000"/>
          </a:schemeClr>
        </a:solidFill>
      </dgm:spPr>
      <dgm:t>
        <a:bodyPr/>
        <a:lstStyle/>
        <a:p>
          <a:r>
            <a:rPr lang="en-US" dirty="0">
              <a:solidFill>
                <a:schemeClr val="bg1"/>
              </a:solidFill>
            </a:rPr>
            <a:t>Python Container</a:t>
          </a:r>
        </a:p>
      </dgm:t>
    </dgm:pt>
    <dgm:pt modelId="{C2417FDD-6736-4DB1-9FC0-A433F081E059}" type="parTrans" cxnId="{2551B021-899C-41CD-8743-FD60DF62D1BC}">
      <dgm:prSet/>
      <dgm:spPr/>
      <dgm:t>
        <a:bodyPr/>
        <a:lstStyle/>
        <a:p>
          <a:endParaRPr lang="en-US"/>
        </a:p>
      </dgm:t>
    </dgm:pt>
    <dgm:pt modelId="{81C4DB6B-4E6E-49CB-93B3-AC84BF5AC310}" type="sibTrans" cxnId="{2551B021-899C-41CD-8743-FD60DF62D1BC}">
      <dgm:prSet/>
      <dgm:spPr/>
      <dgm:t>
        <a:bodyPr/>
        <a:lstStyle/>
        <a:p>
          <a:endParaRPr lang="en-US"/>
        </a:p>
      </dgm:t>
    </dgm:pt>
    <dgm:pt modelId="{C7296BDA-24AB-4226-A3D2-B7EE348F5257}">
      <dgm:prSet phldrT="[Text]"/>
      <dgm:spPr>
        <a:solidFill>
          <a:srgbClr val="FFFF00"/>
        </a:solidFill>
      </dgm:spPr>
      <dgm:t>
        <a:bodyPr/>
        <a:lstStyle/>
        <a:p>
          <a:r>
            <a:rPr lang="en-US" dirty="0">
              <a:solidFill>
                <a:schemeClr val="tx1"/>
              </a:solidFill>
            </a:rPr>
            <a:t>C#/ </a:t>
          </a:r>
          <a:r>
            <a:rPr lang="en-US" dirty="0" err="1">
              <a:solidFill>
                <a:schemeClr val="tx1"/>
              </a:solidFill>
            </a:rPr>
            <a:t>NETContainer</a:t>
          </a:r>
          <a:endParaRPr lang="en-US" dirty="0">
            <a:solidFill>
              <a:schemeClr val="tx1"/>
            </a:solidFill>
          </a:endParaRPr>
        </a:p>
      </dgm:t>
    </dgm:pt>
    <dgm:pt modelId="{CB708A4C-8944-434F-AA20-DDCE4B457CB8}" type="parTrans" cxnId="{6E5D45BA-1B76-4726-9AE7-E2C37AD2BE7D}">
      <dgm:prSet/>
      <dgm:spPr/>
      <dgm:t>
        <a:bodyPr/>
        <a:lstStyle/>
        <a:p>
          <a:endParaRPr lang="en-US"/>
        </a:p>
      </dgm:t>
    </dgm:pt>
    <dgm:pt modelId="{3D47E6A1-D451-4F3D-9680-A129A74E75D8}" type="sibTrans" cxnId="{6E5D45BA-1B76-4726-9AE7-E2C37AD2BE7D}">
      <dgm:prSet/>
      <dgm:spPr/>
      <dgm:t>
        <a:bodyPr/>
        <a:lstStyle/>
        <a:p>
          <a:endParaRPr lang="en-US"/>
        </a:p>
      </dgm:t>
    </dgm:pt>
    <dgm:pt modelId="{0230912C-702B-4328-ACC4-8262705BB82C}">
      <dgm:prSet phldrT="[Text]"/>
      <dgm:spPr>
        <a:solidFill>
          <a:schemeClr val="bg1">
            <a:lumMod val="75000"/>
          </a:schemeClr>
        </a:solidFill>
      </dgm:spPr>
      <dgm:t>
        <a:bodyPr/>
        <a:lstStyle/>
        <a:p>
          <a:r>
            <a:rPr lang="en-US" dirty="0">
              <a:solidFill>
                <a:schemeClr val="bg1"/>
              </a:solidFill>
            </a:rPr>
            <a:t>Fabric?</a:t>
          </a:r>
        </a:p>
      </dgm:t>
    </dgm:pt>
    <dgm:pt modelId="{0AF73503-984C-4C26-ADC1-0BBA7BD64454}" type="parTrans" cxnId="{F77F2047-BA44-49A1-9578-360A095D1BB5}">
      <dgm:prSet/>
      <dgm:spPr/>
      <dgm:t>
        <a:bodyPr/>
        <a:lstStyle/>
        <a:p>
          <a:endParaRPr lang="en-US"/>
        </a:p>
      </dgm:t>
    </dgm:pt>
    <dgm:pt modelId="{0D5C9A91-4D3B-45A1-9C9A-806B005C8610}" type="sibTrans" cxnId="{F77F2047-BA44-49A1-9578-360A095D1BB5}">
      <dgm:prSet/>
      <dgm:spPr/>
      <dgm:t>
        <a:bodyPr/>
        <a:lstStyle/>
        <a:p>
          <a:endParaRPr lang="en-US"/>
        </a:p>
      </dgm:t>
    </dgm:pt>
    <dgm:pt modelId="{88865060-A991-4A27-B712-0A7E71911536}">
      <dgm:prSet phldrT="[Text]"/>
      <dgm:spPr>
        <a:solidFill>
          <a:schemeClr val="bg1">
            <a:lumMod val="75000"/>
          </a:schemeClr>
        </a:solidFill>
      </dgm:spPr>
      <dgm:t>
        <a:bodyPr/>
        <a:lstStyle/>
        <a:p>
          <a:r>
            <a:rPr lang="en-US" dirty="0">
              <a:solidFill>
                <a:schemeClr val="bg1"/>
              </a:solidFill>
            </a:rPr>
            <a:t>Fabric?</a:t>
          </a:r>
        </a:p>
      </dgm:t>
    </dgm:pt>
    <dgm:pt modelId="{4E8998ED-2E73-46AF-B695-8767273484DA}" type="parTrans" cxnId="{9BAF0634-7935-4597-BF07-05DBDD8A7238}">
      <dgm:prSet/>
      <dgm:spPr/>
      <dgm:t>
        <a:bodyPr/>
        <a:lstStyle/>
        <a:p>
          <a:endParaRPr lang="en-US"/>
        </a:p>
      </dgm:t>
    </dgm:pt>
    <dgm:pt modelId="{F6A73E00-645F-4451-A89A-CCF8AA6C1955}" type="sibTrans" cxnId="{9BAF0634-7935-4597-BF07-05DBDD8A7238}">
      <dgm:prSet/>
      <dgm:spPr/>
      <dgm:t>
        <a:bodyPr/>
        <a:lstStyle/>
        <a:p>
          <a:endParaRPr lang="en-US"/>
        </a:p>
      </dgm:t>
    </dgm:pt>
    <dgm:pt modelId="{A4E25115-A8D9-48D1-BA99-5AB0695A0E86}">
      <dgm:prSet phldrT="[Text]"/>
      <dgm:spPr>
        <a:solidFill>
          <a:schemeClr val="bg1">
            <a:lumMod val="75000"/>
          </a:schemeClr>
        </a:solidFill>
      </dgm:spPr>
      <dgm:t>
        <a:bodyPr/>
        <a:lstStyle/>
        <a:p>
          <a:r>
            <a:rPr lang="en-US" dirty="0">
              <a:solidFill>
                <a:schemeClr val="bg1"/>
              </a:solidFill>
            </a:rPr>
            <a:t>Fabric and  Azure connections?</a:t>
          </a:r>
        </a:p>
      </dgm:t>
    </dgm:pt>
    <dgm:pt modelId="{E41CCF75-849E-4547-86E9-B9F6BDE2A8E8}" type="parTrans" cxnId="{73030B7A-FED2-4A04-B85A-240F1CC6CA0A}">
      <dgm:prSet/>
      <dgm:spPr/>
      <dgm:t>
        <a:bodyPr/>
        <a:lstStyle/>
        <a:p>
          <a:endParaRPr lang="en-US"/>
        </a:p>
      </dgm:t>
    </dgm:pt>
    <dgm:pt modelId="{45A87AEC-32D2-4549-80CC-875ACA7005A7}" type="sibTrans" cxnId="{73030B7A-FED2-4A04-B85A-240F1CC6CA0A}">
      <dgm:prSet/>
      <dgm:spPr/>
      <dgm:t>
        <a:bodyPr/>
        <a:lstStyle/>
        <a:p>
          <a:endParaRPr lang="en-US"/>
        </a:p>
      </dgm:t>
    </dgm:pt>
    <dgm:pt modelId="{FDB1E397-95BD-4A98-A8B5-F268BD9A6C29}">
      <dgm:prSet phldrT="[Text]"/>
      <dgm:spPr>
        <a:solidFill>
          <a:srgbClr val="FF0000"/>
        </a:solidFill>
      </dgm:spPr>
      <dgm:t>
        <a:bodyPr/>
        <a:lstStyle/>
        <a:p>
          <a:r>
            <a:rPr lang="en-US" dirty="0" err="1">
              <a:solidFill>
                <a:schemeClr val="tx1"/>
              </a:solidFill>
            </a:rPr>
            <a:t>Entra</a:t>
          </a:r>
          <a:r>
            <a:rPr lang="en-US" dirty="0">
              <a:solidFill>
                <a:schemeClr val="tx1"/>
              </a:solidFill>
            </a:rPr>
            <a:t> IDs</a:t>
          </a:r>
        </a:p>
      </dgm:t>
    </dgm:pt>
    <dgm:pt modelId="{0AE4D9B4-3121-4510-80DC-BB2944B1A290}" type="parTrans" cxnId="{AF13ACC5-9D8A-42E6-94E0-633F4A733226}">
      <dgm:prSet/>
      <dgm:spPr/>
      <dgm:t>
        <a:bodyPr/>
        <a:lstStyle/>
        <a:p>
          <a:endParaRPr lang="en-US"/>
        </a:p>
      </dgm:t>
    </dgm:pt>
    <dgm:pt modelId="{72EC7143-D614-404E-BD0B-062AFD0456BE}" type="sibTrans" cxnId="{AF13ACC5-9D8A-42E6-94E0-633F4A733226}">
      <dgm:prSet/>
      <dgm:spPr/>
      <dgm:t>
        <a:bodyPr/>
        <a:lstStyle/>
        <a:p>
          <a:endParaRPr lang="en-US"/>
        </a:p>
      </dgm:t>
    </dgm:pt>
    <dgm:pt modelId="{E928F7B5-B767-4A3B-8B09-52C8C07E9A70}" type="pres">
      <dgm:prSet presAssocID="{93B984E1-D08F-45F5-8D4D-E27151ACB26F}" presName="mainComposite" presStyleCnt="0">
        <dgm:presLayoutVars>
          <dgm:chPref val="1"/>
          <dgm:dir/>
          <dgm:animOne val="branch"/>
          <dgm:animLvl val="lvl"/>
          <dgm:resizeHandles val="exact"/>
        </dgm:presLayoutVars>
      </dgm:prSet>
      <dgm:spPr/>
    </dgm:pt>
    <dgm:pt modelId="{2A7E28BD-F0E0-4CCE-81B4-B5E8C5E7D79D}" type="pres">
      <dgm:prSet presAssocID="{93B984E1-D08F-45F5-8D4D-E27151ACB26F}" presName="hierFlow" presStyleCnt="0"/>
      <dgm:spPr/>
    </dgm:pt>
    <dgm:pt modelId="{DF8636D6-1F96-4AE1-99BF-6F102D167CF1}" type="pres">
      <dgm:prSet presAssocID="{93B984E1-D08F-45F5-8D4D-E27151ACB26F}" presName="firstBuf" presStyleCnt="0"/>
      <dgm:spPr/>
    </dgm:pt>
    <dgm:pt modelId="{FCBF57BB-B811-4084-AD2E-C1EB275DBEAC}" type="pres">
      <dgm:prSet presAssocID="{93B984E1-D08F-45F5-8D4D-E27151ACB26F}" presName="hierChild1" presStyleCnt="0">
        <dgm:presLayoutVars>
          <dgm:chPref val="1"/>
          <dgm:animOne val="branch"/>
          <dgm:animLvl val="lvl"/>
        </dgm:presLayoutVars>
      </dgm:prSet>
      <dgm:spPr/>
    </dgm:pt>
    <dgm:pt modelId="{D804D386-D57F-42C6-8E20-3F25421361E0}" type="pres">
      <dgm:prSet presAssocID="{B9895B34-40DC-43CA-9E67-3441C8BF4A2C}" presName="Name14" presStyleCnt="0"/>
      <dgm:spPr/>
    </dgm:pt>
    <dgm:pt modelId="{EF0AEF3F-5510-4C07-B510-7668DAB9D604}" type="pres">
      <dgm:prSet presAssocID="{B9895B34-40DC-43CA-9E67-3441C8BF4A2C}" presName="level1Shape" presStyleLbl="node0" presStyleIdx="0" presStyleCnt="1">
        <dgm:presLayoutVars>
          <dgm:chPref val="3"/>
        </dgm:presLayoutVars>
      </dgm:prSet>
      <dgm:spPr/>
    </dgm:pt>
    <dgm:pt modelId="{0F4C27AC-9F72-4DF2-BB43-A5261C95499D}" type="pres">
      <dgm:prSet presAssocID="{B9895B34-40DC-43CA-9E67-3441C8BF4A2C}" presName="hierChild2" presStyleCnt="0"/>
      <dgm:spPr/>
    </dgm:pt>
    <dgm:pt modelId="{F55F7279-0783-48CB-857E-2D88C248D82E}" type="pres">
      <dgm:prSet presAssocID="{A2DB1324-1BC8-4FB5-9391-DC07DD6A09EA}" presName="Name19" presStyleLbl="parChTrans1D2" presStyleIdx="0" presStyleCnt="4"/>
      <dgm:spPr/>
    </dgm:pt>
    <dgm:pt modelId="{5867F398-9931-4B22-90FA-8F83F35F4026}" type="pres">
      <dgm:prSet presAssocID="{EBAE243F-C01E-40E7-AD5F-0769CF9240E5}" presName="Name21" presStyleCnt="0"/>
      <dgm:spPr/>
    </dgm:pt>
    <dgm:pt modelId="{06CDD1F5-5B41-449F-9769-414C85052261}" type="pres">
      <dgm:prSet presAssocID="{EBAE243F-C01E-40E7-AD5F-0769CF9240E5}" presName="level2Shape" presStyleLbl="node2" presStyleIdx="0" presStyleCnt="4"/>
      <dgm:spPr/>
    </dgm:pt>
    <dgm:pt modelId="{162366B2-0C9D-49C2-BAB0-89FD0F7803E1}" type="pres">
      <dgm:prSet presAssocID="{EBAE243F-C01E-40E7-AD5F-0769CF9240E5}" presName="hierChild3" presStyleCnt="0"/>
      <dgm:spPr/>
    </dgm:pt>
    <dgm:pt modelId="{D5078A38-1158-4459-8C1F-4A53945E8FC3}" type="pres">
      <dgm:prSet presAssocID="{343D9764-A3B0-4D9B-B564-BADB09A650AC}" presName="Name19" presStyleLbl="parChTrans1D3" presStyleIdx="0" presStyleCnt="6"/>
      <dgm:spPr/>
    </dgm:pt>
    <dgm:pt modelId="{E72CB645-D68B-4D3A-94A8-44E264F39142}" type="pres">
      <dgm:prSet presAssocID="{51DB04BF-A431-4A2F-9202-09B5A0722048}" presName="Name21" presStyleCnt="0"/>
      <dgm:spPr/>
    </dgm:pt>
    <dgm:pt modelId="{D30E3BBE-C721-45D5-B4B1-7A8D8D65228C}" type="pres">
      <dgm:prSet presAssocID="{51DB04BF-A431-4A2F-9202-09B5A0722048}" presName="level2Shape" presStyleLbl="node3" presStyleIdx="0" presStyleCnt="6"/>
      <dgm:spPr/>
    </dgm:pt>
    <dgm:pt modelId="{BC62048B-1BDA-47E6-8EB4-988F84546EAF}" type="pres">
      <dgm:prSet presAssocID="{51DB04BF-A431-4A2F-9202-09B5A0722048}" presName="hierChild3" presStyleCnt="0"/>
      <dgm:spPr/>
    </dgm:pt>
    <dgm:pt modelId="{D0777698-A55D-42A1-A60A-AFC155057C8D}" type="pres">
      <dgm:prSet presAssocID="{81F80D25-60D1-4719-8F02-D1DE92A9F646}" presName="Name19" presStyleLbl="parChTrans1D4" presStyleIdx="0" presStyleCnt="24"/>
      <dgm:spPr/>
    </dgm:pt>
    <dgm:pt modelId="{44AF664A-456C-43CF-923E-9A83D5CF5DA6}" type="pres">
      <dgm:prSet presAssocID="{5251E76A-B46D-4293-99AF-E95553F95E11}" presName="Name21" presStyleCnt="0"/>
      <dgm:spPr/>
    </dgm:pt>
    <dgm:pt modelId="{AF6D4E61-3BB1-499A-BC35-A143E48B7705}" type="pres">
      <dgm:prSet presAssocID="{5251E76A-B46D-4293-99AF-E95553F95E11}" presName="level2Shape" presStyleLbl="node4" presStyleIdx="0" presStyleCnt="24"/>
      <dgm:spPr/>
    </dgm:pt>
    <dgm:pt modelId="{F1E27AE4-4CAD-4961-B654-23B6389E350A}" type="pres">
      <dgm:prSet presAssocID="{5251E76A-B46D-4293-99AF-E95553F95E11}" presName="hierChild3" presStyleCnt="0"/>
      <dgm:spPr/>
    </dgm:pt>
    <dgm:pt modelId="{5BACADDA-83DA-4D23-9A24-84330E92EBB3}" type="pres">
      <dgm:prSet presAssocID="{A0D7830A-D33D-4A0A-A9B3-78D71DD25EF2}" presName="Name19" presStyleLbl="parChTrans1D4" presStyleIdx="1" presStyleCnt="24"/>
      <dgm:spPr/>
    </dgm:pt>
    <dgm:pt modelId="{534F114D-6DB9-4CB1-98F1-CA4BC57C9419}" type="pres">
      <dgm:prSet presAssocID="{B7FE5910-0AAB-47B2-96E9-1907F481C5D1}" presName="Name21" presStyleCnt="0"/>
      <dgm:spPr/>
    </dgm:pt>
    <dgm:pt modelId="{D80F7559-9443-4782-BACE-53F682439C28}" type="pres">
      <dgm:prSet presAssocID="{B7FE5910-0AAB-47B2-96E9-1907F481C5D1}" presName="level2Shape" presStyleLbl="node4" presStyleIdx="1" presStyleCnt="24"/>
      <dgm:spPr/>
    </dgm:pt>
    <dgm:pt modelId="{2DB4C1A1-6B01-4FA7-BE13-8FDDA4642175}" type="pres">
      <dgm:prSet presAssocID="{B7FE5910-0AAB-47B2-96E9-1907F481C5D1}" presName="hierChild3" presStyleCnt="0"/>
      <dgm:spPr/>
    </dgm:pt>
    <dgm:pt modelId="{B599F968-9B45-4363-97DA-1438864179F7}" type="pres">
      <dgm:prSet presAssocID="{BAE7E3F5-98C0-449E-88CD-182900B2D5C3}" presName="Name19" presStyleLbl="parChTrans1D4" presStyleIdx="2" presStyleCnt="24"/>
      <dgm:spPr/>
    </dgm:pt>
    <dgm:pt modelId="{32530250-68B4-4184-B705-6236CA6BAA46}" type="pres">
      <dgm:prSet presAssocID="{4645E2A5-9123-46F1-97FB-BE262D34146F}" presName="Name21" presStyleCnt="0"/>
      <dgm:spPr/>
    </dgm:pt>
    <dgm:pt modelId="{93F782EF-FEC1-49D0-9F85-0251B75025B8}" type="pres">
      <dgm:prSet presAssocID="{4645E2A5-9123-46F1-97FB-BE262D34146F}" presName="level2Shape" presStyleLbl="node4" presStyleIdx="2" presStyleCnt="24"/>
      <dgm:spPr/>
    </dgm:pt>
    <dgm:pt modelId="{36AAFC44-3FC4-46F7-8D2C-936922517E16}" type="pres">
      <dgm:prSet presAssocID="{4645E2A5-9123-46F1-97FB-BE262D34146F}" presName="hierChild3" presStyleCnt="0"/>
      <dgm:spPr/>
    </dgm:pt>
    <dgm:pt modelId="{C56B3E06-DD63-4670-8721-ED790F7024C4}" type="pres">
      <dgm:prSet presAssocID="{2331DF2C-CFEF-4523-A85B-88339E1E374A}" presName="Name19" presStyleLbl="parChTrans1D4" presStyleIdx="3" presStyleCnt="24"/>
      <dgm:spPr/>
    </dgm:pt>
    <dgm:pt modelId="{36099A96-23DC-48D5-AAFA-D176FF37EF79}" type="pres">
      <dgm:prSet presAssocID="{E5049454-A047-434A-BEDC-F7E7F01ECB9B}" presName="Name21" presStyleCnt="0"/>
      <dgm:spPr/>
    </dgm:pt>
    <dgm:pt modelId="{56952582-7317-4A21-BE87-B77195A6BDA5}" type="pres">
      <dgm:prSet presAssocID="{E5049454-A047-434A-BEDC-F7E7F01ECB9B}" presName="level2Shape" presStyleLbl="node4" presStyleIdx="3" presStyleCnt="24"/>
      <dgm:spPr/>
    </dgm:pt>
    <dgm:pt modelId="{929FD015-42EA-4696-A1C5-C5BC6BCADEEC}" type="pres">
      <dgm:prSet presAssocID="{E5049454-A047-434A-BEDC-F7E7F01ECB9B}" presName="hierChild3" presStyleCnt="0"/>
      <dgm:spPr/>
    </dgm:pt>
    <dgm:pt modelId="{911A25DD-BEC2-4A27-836E-16FA8AA9B188}" type="pres">
      <dgm:prSet presAssocID="{7A02DE8F-C329-4AC1-9764-267AFEDDE094}" presName="Name19" presStyleLbl="parChTrans1D3" presStyleIdx="1" presStyleCnt="6"/>
      <dgm:spPr/>
    </dgm:pt>
    <dgm:pt modelId="{ADAE4B25-E9A8-4655-B1FA-25B9543E7C6E}" type="pres">
      <dgm:prSet presAssocID="{8A52159D-5959-492C-9AB8-FAE08880AF8D}" presName="Name21" presStyleCnt="0"/>
      <dgm:spPr/>
    </dgm:pt>
    <dgm:pt modelId="{0E1800C1-177E-4875-9E76-B6F78AAE150B}" type="pres">
      <dgm:prSet presAssocID="{8A52159D-5959-492C-9AB8-FAE08880AF8D}" presName="level2Shape" presStyleLbl="node3" presStyleIdx="1" presStyleCnt="6" custLinFactX="30220" custLinFactNeighborX="100000" custLinFactNeighborY="-3028"/>
      <dgm:spPr/>
    </dgm:pt>
    <dgm:pt modelId="{37C5B753-E73E-4638-AE95-DB674EC81F58}" type="pres">
      <dgm:prSet presAssocID="{8A52159D-5959-492C-9AB8-FAE08880AF8D}" presName="hierChild3" presStyleCnt="0"/>
      <dgm:spPr/>
    </dgm:pt>
    <dgm:pt modelId="{AD6A12B3-3C64-4C0F-B46E-E9D82E90E334}" type="pres">
      <dgm:prSet presAssocID="{75D8502F-34BA-4156-9B72-70F8A3DD8E0E}" presName="Name19" presStyleLbl="parChTrans1D4" presStyleIdx="4" presStyleCnt="24"/>
      <dgm:spPr/>
    </dgm:pt>
    <dgm:pt modelId="{99B90D18-8C07-4118-A4E7-71B3A8AE6684}" type="pres">
      <dgm:prSet presAssocID="{28B94FA4-BA1F-4291-96D2-1F326E082F2E}" presName="Name21" presStyleCnt="0"/>
      <dgm:spPr/>
    </dgm:pt>
    <dgm:pt modelId="{F58DF50D-EE2B-4AAA-9A2B-E8932DB03343}" type="pres">
      <dgm:prSet presAssocID="{28B94FA4-BA1F-4291-96D2-1F326E082F2E}" presName="level2Shape" presStyleLbl="node4" presStyleIdx="4" presStyleCnt="24" custLinFactX="31231" custLinFactNeighborX="100000" custLinFactNeighborY="-1514"/>
      <dgm:spPr/>
    </dgm:pt>
    <dgm:pt modelId="{F0688E51-B45A-40F6-9F28-FF7D4CDA5C4D}" type="pres">
      <dgm:prSet presAssocID="{28B94FA4-BA1F-4291-96D2-1F326E082F2E}" presName="hierChild3" presStyleCnt="0"/>
      <dgm:spPr/>
    </dgm:pt>
    <dgm:pt modelId="{5524C43A-B0E0-4E6B-988B-52011311CD40}" type="pres">
      <dgm:prSet presAssocID="{03CEEC2C-EC57-410E-808C-C1739BD1D1B5}" presName="Name19" presStyleLbl="parChTrans1D4" presStyleIdx="5" presStyleCnt="24"/>
      <dgm:spPr/>
    </dgm:pt>
    <dgm:pt modelId="{17D3E902-F612-4FA9-84C8-1D19DA111E95}" type="pres">
      <dgm:prSet presAssocID="{4B2B2CAB-3495-471B-8E33-7638FF074747}" presName="Name21" presStyleCnt="0"/>
      <dgm:spPr/>
    </dgm:pt>
    <dgm:pt modelId="{B5827A35-4434-4C83-9EA6-F7F84966F59E}" type="pres">
      <dgm:prSet presAssocID="{4B2B2CAB-3495-471B-8E33-7638FF074747}" presName="level2Shape" presStyleLbl="node4" presStyleIdx="5" presStyleCnt="24" custLinFactX="31231" custLinFactNeighborX="100000" custLinFactNeighborY="1514"/>
      <dgm:spPr/>
    </dgm:pt>
    <dgm:pt modelId="{9D8632C7-C47D-4370-8567-0F6ACBA57A17}" type="pres">
      <dgm:prSet presAssocID="{4B2B2CAB-3495-471B-8E33-7638FF074747}" presName="hierChild3" presStyleCnt="0"/>
      <dgm:spPr/>
    </dgm:pt>
    <dgm:pt modelId="{1CCCE0E3-AC9C-4704-93A2-56E9CDC5BCE0}" type="pres">
      <dgm:prSet presAssocID="{D5A0C828-E1B9-4B94-A345-D8B4E12D5F70}" presName="Name19" presStyleLbl="parChTrans1D4" presStyleIdx="6" presStyleCnt="24"/>
      <dgm:spPr/>
    </dgm:pt>
    <dgm:pt modelId="{40D5FB69-B6BF-40E8-A966-638BE51669CE}" type="pres">
      <dgm:prSet presAssocID="{5191F971-E169-46C4-9073-8DA89CA5EACA}" presName="Name21" presStyleCnt="0"/>
      <dgm:spPr/>
    </dgm:pt>
    <dgm:pt modelId="{0D873A1C-11F3-4AA1-A9D7-C7738EB3B7EB}" type="pres">
      <dgm:prSet presAssocID="{5191F971-E169-46C4-9073-8DA89CA5EACA}" presName="level2Shape" presStyleLbl="node4" presStyleIdx="6" presStyleCnt="24" custLinFactX="32240" custLinFactNeighborX="100000" custLinFactNeighborY="3028"/>
      <dgm:spPr/>
    </dgm:pt>
    <dgm:pt modelId="{81974AE5-D375-46ED-A9F1-064347D9EF51}" type="pres">
      <dgm:prSet presAssocID="{5191F971-E169-46C4-9073-8DA89CA5EACA}" presName="hierChild3" presStyleCnt="0"/>
      <dgm:spPr/>
    </dgm:pt>
    <dgm:pt modelId="{29A8433D-1651-45B9-AF5D-A3626358319A}" type="pres">
      <dgm:prSet presAssocID="{B564D92C-5858-47C6-9AFB-DE6708274749}" presName="Name19" presStyleLbl="parChTrans1D4" presStyleIdx="7" presStyleCnt="24"/>
      <dgm:spPr/>
    </dgm:pt>
    <dgm:pt modelId="{89BF08FE-2C31-44CA-9BFC-0E5992A4013B}" type="pres">
      <dgm:prSet presAssocID="{100A638F-AB1D-4FB2-853C-620714DF5174}" presName="Name21" presStyleCnt="0"/>
      <dgm:spPr/>
    </dgm:pt>
    <dgm:pt modelId="{4043F99B-5173-45A4-8C9A-F45AC00F05F6}" type="pres">
      <dgm:prSet presAssocID="{100A638F-AB1D-4FB2-853C-620714DF5174}" presName="level2Shape" presStyleLbl="node4" presStyleIdx="7" presStyleCnt="24" custLinFactX="32244" custLinFactNeighborX="100000" custLinFactNeighborY="-3029"/>
      <dgm:spPr/>
    </dgm:pt>
    <dgm:pt modelId="{254F7CF7-34C6-4F46-8FD3-1FB065A7CD84}" type="pres">
      <dgm:prSet presAssocID="{100A638F-AB1D-4FB2-853C-620714DF5174}" presName="hierChild3" presStyleCnt="0"/>
      <dgm:spPr/>
    </dgm:pt>
    <dgm:pt modelId="{DE5F6D95-EC32-404F-B7E6-2913EA2335F2}" type="pres">
      <dgm:prSet presAssocID="{D9AABE54-A0FF-491F-938E-470619D762CE}" presName="Name19" presStyleLbl="parChTrans1D3" presStyleIdx="2" presStyleCnt="6"/>
      <dgm:spPr/>
    </dgm:pt>
    <dgm:pt modelId="{28770D82-F06D-4942-87D9-274A3CCB5A90}" type="pres">
      <dgm:prSet presAssocID="{3FC145B0-6807-4117-A748-0E51B65CE890}" presName="Name21" presStyleCnt="0"/>
      <dgm:spPr/>
    </dgm:pt>
    <dgm:pt modelId="{B8002E51-B899-4654-9596-E0206197838D}" type="pres">
      <dgm:prSet presAssocID="{3FC145B0-6807-4117-A748-0E51B65CE890}" presName="level2Shape" presStyleLbl="node3" presStyleIdx="2" presStyleCnt="6" custLinFactX="-29211" custLinFactNeighborX="-100000" custLinFactNeighborY="-1514"/>
      <dgm:spPr/>
    </dgm:pt>
    <dgm:pt modelId="{CBBF1660-F652-41B2-A2F3-3AAC912CD2AB}" type="pres">
      <dgm:prSet presAssocID="{3FC145B0-6807-4117-A748-0E51B65CE890}" presName="hierChild3" presStyleCnt="0"/>
      <dgm:spPr/>
    </dgm:pt>
    <dgm:pt modelId="{EDE165E0-93F2-440B-931F-4FB6DEAD6434}" type="pres">
      <dgm:prSet presAssocID="{29B343AC-AE54-4F50-B167-D148CEAD95B7}" presName="Name19" presStyleLbl="parChTrans1D4" presStyleIdx="8" presStyleCnt="24"/>
      <dgm:spPr/>
    </dgm:pt>
    <dgm:pt modelId="{17BF8FA4-4361-40A8-AD42-F4054CA730EC}" type="pres">
      <dgm:prSet presAssocID="{8C6C61DE-857C-4BBC-BBF7-CACEF830B06E}" presName="Name21" presStyleCnt="0"/>
      <dgm:spPr/>
    </dgm:pt>
    <dgm:pt modelId="{305C7E4A-CB6D-46BA-B104-149457F1E6C6}" type="pres">
      <dgm:prSet presAssocID="{8C6C61DE-857C-4BBC-BBF7-CACEF830B06E}" presName="level2Shape" presStyleLbl="node4" presStyleIdx="8" presStyleCnt="24" custLinFactX="-29211" custLinFactNeighborX="-100000" custLinFactNeighborY="1514"/>
      <dgm:spPr/>
    </dgm:pt>
    <dgm:pt modelId="{28B674A0-1459-44CB-9438-A16B897438CA}" type="pres">
      <dgm:prSet presAssocID="{8C6C61DE-857C-4BBC-BBF7-CACEF830B06E}" presName="hierChild3" presStyleCnt="0"/>
      <dgm:spPr/>
    </dgm:pt>
    <dgm:pt modelId="{24EB5062-59E5-4C64-8C39-1C4E81DC3E33}" type="pres">
      <dgm:prSet presAssocID="{5F33AB9D-3DB0-437A-B26D-7D000857FA86}" presName="Name19" presStyleLbl="parChTrans1D4" presStyleIdx="9" presStyleCnt="24"/>
      <dgm:spPr/>
    </dgm:pt>
    <dgm:pt modelId="{B54D2CF0-7346-41CB-B6C7-039251339068}" type="pres">
      <dgm:prSet presAssocID="{75B09EC4-6043-4B5B-AFA5-8597ED4FC451}" presName="Name21" presStyleCnt="0"/>
      <dgm:spPr/>
    </dgm:pt>
    <dgm:pt modelId="{D6A03110-E203-4E31-8BC9-63FDB7D328FE}" type="pres">
      <dgm:prSet presAssocID="{75B09EC4-6043-4B5B-AFA5-8597ED4FC451}" presName="level2Shape" presStyleLbl="node4" presStyleIdx="9" presStyleCnt="24" custLinFactX="-29209" custLinFactNeighborX="-100000" custLinFactNeighborY="3028"/>
      <dgm:spPr/>
    </dgm:pt>
    <dgm:pt modelId="{3814FA22-9A49-4BC8-8F1B-28C9CA8E1A5C}" type="pres">
      <dgm:prSet presAssocID="{75B09EC4-6043-4B5B-AFA5-8597ED4FC451}" presName="hierChild3" presStyleCnt="0"/>
      <dgm:spPr/>
    </dgm:pt>
    <dgm:pt modelId="{96ADF5BE-7684-4A91-BD82-5082888FAEAE}" type="pres">
      <dgm:prSet presAssocID="{D186532E-683B-4314-B349-38FDA08C5D3F}" presName="Name19" presStyleLbl="parChTrans1D4" presStyleIdx="10" presStyleCnt="24"/>
      <dgm:spPr/>
    </dgm:pt>
    <dgm:pt modelId="{3DF62E93-3802-4276-9F42-CE9AA6198DE5}" type="pres">
      <dgm:prSet presAssocID="{B5AF9A02-FDC7-4F74-95CE-CF4033D07E7A}" presName="Name21" presStyleCnt="0"/>
      <dgm:spPr/>
    </dgm:pt>
    <dgm:pt modelId="{79B1CB9E-1469-4403-8768-41096EA4DA5E}" type="pres">
      <dgm:prSet presAssocID="{B5AF9A02-FDC7-4F74-95CE-CF4033D07E7A}" presName="level2Shape" presStyleLbl="node4" presStyleIdx="10" presStyleCnt="24" custLinFactX="-29208" custLinFactNeighborX="-100000"/>
      <dgm:spPr/>
    </dgm:pt>
    <dgm:pt modelId="{881D6ED5-7864-4093-A60C-058C285D526A}" type="pres">
      <dgm:prSet presAssocID="{B5AF9A02-FDC7-4F74-95CE-CF4033D07E7A}" presName="hierChild3" presStyleCnt="0"/>
      <dgm:spPr/>
    </dgm:pt>
    <dgm:pt modelId="{CBF033D8-2A7F-455D-A96E-FA323A6A5B49}" type="pres">
      <dgm:prSet presAssocID="{E55BCF58-B215-41C7-9A0C-25BE09EAFE73}" presName="Name19" presStyleLbl="parChTrans1D4" presStyleIdx="11" presStyleCnt="24"/>
      <dgm:spPr/>
    </dgm:pt>
    <dgm:pt modelId="{4188F4ED-1500-4E6E-B280-372CDE476D33}" type="pres">
      <dgm:prSet presAssocID="{97A00694-A9B8-4290-9E4E-261C7AEB2F1D}" presName="Name21" presStyleCnt="0"/>
      <dgm:spPr/>
    </dgm:pt>
    <dgm:pt modelId="{F62BB94C-D7C1-41EE-A342-1B4CCFAE3F90}" type="pres">
      <dgm:prSet presAssocID="{97A00694-A9B8-4290-9E4E-261C7AEB2F1D}" presName="level2Shape" presStyleLbl="node4" presStyleIdx="11" presStyleCnt="24" custLinFactX="-29208" custLinFactNeighborX="-100000" custLinFactNeighborY="1514"/>
      <dgm:spPr/>
    </dgm:pt>
    <dgm:pt modelId="{A9836E04-265F-4BCA-9479-AFB996AD6F27}" type="pres">
      <dgm:prSet presAssocID="{97A00694-A9B8-4290-9E4E-261C7AEB2F1D}" presName="hierChild3" presStyleCnt="0"/>
      <dgm:spPr/>
    </dgm:pt>
    <dgm:pt modelId="{079C3353-D27C-4351-867F-017DFE1645DE}" type="pres">
      <dgm:prSet presAssocID="{9D17D6BA-95A8-4D8C-8967-8683E1FF4ED7}" presName="Name19" presStyleLbl="parChTrans1D2" presStyleIdx="1" presStyleCnt="4"/>
      <dgm:spPr/>
    </dgm:pt>
    <dgm:pt modelId="{3DE82B57-33B0-4524-B206-B855F5300183}" type="pres">
      <dgm:prSet presAssocID="{C8D68713-7318-488C-A4D2-E27FFCE4349C}" presName="Name21" presStyleCnt="0"/>
      <dgm:spPr/>
    </dgm:pt>
    <dgm:pt modelId="{7523AB36-2AFE-4C88-8BC1-AFA712890814}" type="pres">
      <dgm:prSet presAssocID="{C8D68713-7318-488C-A4D2-E27FFCE4349C}" presName="level2Shape" presStyleLbl="node2" presStyleIdx="1" presStyleCnt="4"/>
      <dgm:spPr/>
    </dgm:pt>
    <dgm:pt modelId="{F515AAE8-52F9-44EE-9EE4-69D314F976F1}" type="pres">
      <dgm:prSet presAssocID="{C8D68713-7318-488C-A4D2-E27FFCE4349C}" presName="hierChild3" presStyleCnt="0"/>
      <dgm:spPr/>
    </dgm:pt>
    <dgm:pt modelId="{649D2B91-EA01-42CC-8A2E-814A9B525CBD}" type="pres">
      <dgm:prSet presAssocID="{FEAD0FC4-BE96-4BA1-B77A-90AA6A506CA6}" presName="Name19" presStyleLbl="parChTrans1D3" presStyleIdx="3" presStyleCnt="6"/>
      <dgm:spPr/>
    </dgm:pt>
    <dgm:pt modelId="{26210031-D53F-452A-8D2F-589DCD174B2D}" type="pres">
      <dgm:prSet presAssocID="{85B4BD1D-798B-4B40-BE81-76681344618A}" presName="Name21" presStyleCnt="0"/>
      <dgm:spPr/>
    </dgm:pt>
    <dgm:pt modelId="{D096B0EF-868D-42B3-8302-7BDA3D1D2165}" type="pres">
      <dgm:prSet presAssocID="{85B4BD1D-798B-4B40-BE81-76681344618A}" presName="level2Shape" presStyleLbl="node3" presStyleIdx="3" presStyleCnt="6"/>
      <dgm:spPr/>
    </dgm:pt>
    <dgm:pt modelId="{17F2B976-5C3F-438F-A267-F6A4D43F2538}" type="pres">
      <dgm:prSet presAssocID="{85B4BD1D-798B-4B40-BE81-76681344618A}" presName="hierChild3" presStyleCnt="0"/>
      <dgm:spPr/>
    </dgm:pt>
    <dgm:pt modelId="{E7C5B86F-9D8F-4461-BCBA-EFDB507A47B3}" type="pres">
      <dgm:prSet presAssocID="{D2179612-677A-4159-A28E-B886592B32FE}" presName="Name19" presStyleLbl="parChTrans1D4" presStyleIdx="12" presStyleCnt="24"/>
      <dgm:spPr/>
    </dgm:pt>
    <dgm:pt modelId="{57CF46AC-0449-413E-8AC4-32C62EA7A59A}" type="pres">
      <dgm:prSet presAssocID="{CB738D12-A87F-4690-AED5-D1E956510341}" presName="Name21" presStyleCnt="0"/>
      <dgm:spPr/>
    </dgm:pt>
    <dgm:pt modelId="{A48C0D63-DE7A-4C84-A4EF-6DA210E472D5}" type="pres">
      <dgm:prSet presAssocID="{CB738D12-A87F-4690-AED5-D1E956510341}" presName="level2Shape" presStyleLbl="node4" presStyleIdx="12" presStyleCnt="24"/>
      <dgm:spPr/>
    </dgm:pt>
    <dgm:pt modelId="{8605AD9A-C7DE-4DED-9459-9E44F4941E1A}" type="pres">
      <dgm:prSet presAssocID="{CB738D12-A87F-4690-AED5-D1E956510341}" presName="hierChild3" presStyleCnt="0"/>
      <dgm:spPr/>
    </dgm:pt>
    <dgm:pt modelId="{4787FEB5-5F34-4988-9EC1-7D15FD82377A}" type="pres">
      <dgm:prSet presAssocID="{FB0FC0FD-D350-468C-8231-BB418285CC7E}" presName="Name19" presStyleLbl="parChTrans1D4" presStyleIdx="13" presStyleCnt="24"/>
      <dgm:spPr/>
    </dgm:pt>
    <dgm:pt modelId="{5D611BFF-20A7-4498-9FC0-1467D5AB91CA}" type="pres">
      <dgm:prSet presAssocID="{C46B07CE-B1AE-4BB5-BDC0-3FAE47FAFE51}" presName="Name21" presStyleCnt="0"/>
      <dgm:spPr/>
    </dgm:pt>
    <dgm:pt modelId="{8F0D89AC-3A8B-4D67-B5F3-A4887123A8C2}" type="pres">
      <dgm:prSet presAssocID="{C46B07CE-B1AE-4BB5-BDC0-3FAE47FAFE51}" presName="level2Shape" presStyleLbl="node4" presStyleIdx="13" presStyleCnt="24"/>
      <dgm:spPr/>
    </dgm:pt>
    <dgm:pt modelId="{D564A2FB-5193-4E32-8D7C-4828494EEB59}" type="pres">
      <dgm:prSet presAssocID="{C46B07CE-B1AE-4BB5-BDC0-3FAE47FAFE51}" presName="hierChild3" presStyleCnt="0"/>
      <dgm:spPr/>
    </dgm:pt>
    <dgm:pt modelId="{EEA77EC5-C28F-494F-888F-535490A8F80E}" type="pres">
      <dgm:prSet presAssocID="{AD8CD7B6-3308-4667-89AE-3F4115057470}" presName="Name19" presStyleLbl="parChTrans1D4" presStyleIdx="14" presStyleCnt="24"/>
      <dgm:spPr/>
    </dgm:pt>
    <dgm:pt modelId="{2A740998-8C3E-4681-8A41-A1D90A864BB1}" type="pres">
      <dgm:prSet presAssocID="{7E0C8187-CC45-4E89-A263-2FE0ACC19248}" presName="Name21" presStyleCnt="0"/>
      <dgm:spPr/>
    </dgm:pt>
    <dgm:pt modelId="{360E657E-56AA-4B72-8986-0753A436F51B}" type="pres">
      <dgm:prSet presAssocID="{7E0C8187-CC45-4E89-A263-2FE0ACC19248}" presName="level2Shape" presStyleLbl="node4" presStyleIdx="14" presStyleCnt="24"/>
      <dgm:spPr/>
    </dgm:pt>
    <dgm:pt modelId="{AED1CD8E-8956-4EF0-B477-A8066AFDF64C}" type="pres">
      <dgm:prSet presAssocID="{7E0C8187-CC45-4E89-A263-2FE0ACC19248}" presName="hierChild3" presStyleCnt="0"/>
      <dgm:spPr/>
    </dgm:pt>
    <dgm:pt modelId="{BCC309D2-B87F-4519-936A-86253C24C93B}" type="pres">
      <dgm:prSet presAssocID="{A3CBE1D7-A7AC-41AF-B3FB-61924B3D84A8}" presName="Name19" presStyleLbl="parChTrans1D4" presStyleIdx="15" presStyleCnt="24"/>
      <dgm:spPr/>
    </dgm:pt>
    <dgm:pt modelId="{FB8F4182-96B4-4A1B-9293-45B722E83986}" type="pres">
      <dgm:prSet presAssocID="{50703DCA-56D0-4486-84A7-AB48224F9F37}" presName="Name21" presStyleCnt="0"/>
      <dgm:spPr/>
    </dgm:pt>
    <dgm:pt modelId="{A3465ACB-42FD-4D7E-8618-7DCAB977C90E}" type="pres">
      <dgm:prSet presAssocID="{50703DCA-56D0-4486-84A7-AB48224F9F37}" presName="level2Shape" presStyleLbl="node4" presStyleIdx="15" presStyleCnt="24"/>
      <dgm:spPr/>
    </dgm:pt>
    <dgm:pt modelId="{04AB0FFB-1E31-4290-815D-582BF7F61506}" type="pres">
      <dgm:prSet presAssocID="{50703DCA-56D0-4486-84A7-AB48224F9F37}" presName="hierChild3" presStyleCnt="0"/>
      <dgm:spPr/>
    </dgm:pt>
    <dgm:pt modelId="{49A726C1-4DFB-470F-9DED-EE4242E3730B}" type="pres">
      <dgm:prSet presAssocID="{F4A678A0-7598-4A1F-95D5-39E99527763D}" presName="Name19" presStyleLbl="parChTrans1D2" presStyleIdx="2" presStyleCnt="4"/>
      <dgm:spPr/>
    </dgm:pt>
    <dgm:pt modelId="{93747DD4-7355-4DD7-8502-05ED97B741F2}" type="pres">
      <dgm:prSet presAssocID="{F44ECFF9-3CD7-4362-B845-2A3FC3FB9A9D}" presName="Name21" presStyleCnt="0"/>
      <dgm:spPr/>
    </dgm:pt>
    <dgm:pt modelId="{04F1E43D-680F-43CF-84E0-0A725678E670}" type="pres">
      <dgm:prSet presAssocID="{F44ECFF9-3CD7-4362-B845-2A3FC3FB9A9D}" presName="level2Shape" presStyleLbl="node2" presStyleIdx="2" presStyleCnt="4"/>
      <dgm:spPr/>
    </dgm:pt>
    <dgm:pt modelId="{C1E9814E-BD78-4F05-BB65-48BE78657E92}" type="pres">
      <dgm:prSet presAssocID="{F44ECFF9-3CD7-4362-B845-2A3FC3FB9A9D}" presName="hierChild3" presStyleCnt="0"/>
      <dgm:spPr/>
    </dgm:pt>
    <dgm:pt modelId="{1D5DF4A9-8D1E-44B4-A48E-329BA3BA48C2}" type="pres">
      <dgm:prSet presAssocID="{F00C5D15-2888-4334-9E94-0705E6F729F5}" presName="Name19" presStyleLbl="parChTrans1D3" presStyleIdx="4" presStyleCnt="6"/>
      <dgm:spPr/>
    </dgm:pt>
    <dgm:pt modelId="{8CAD9B15-C0D6-487F-97A3-4F5E0E9F6816}" type="pres">
      <dgm:prSet presAssocID="{0A741B3A-BB71-4738-A27D-E4EF71A51E21}" presName="Name21" presStyleCnt="0"/>
      <dgm:spPr/>
    </dgm:pt>
    <dgm:pt modelId="{58C45EB9-558E-4E56-AE59-74F984C0EBEE}" type="pres">
      <dgm:prSet presAssocID="{0A741B3A-BB71-4738-A27D-E4EF71A51E21}" presName="level2Shape" presStyleLbl="node3" presStyleIdx="4" presStyleCnt="6" custScaleY="511305"/>
      <dgm:spPr/>
    </dgm:pt>
    <dgm:pt modelId="{2A10B34F-BC0B-4238-A805-01DFBDC6A13E}" type="pres">
      <dgm:prSet presAssocID="{0A741B3A-BB71-4738-A27D-E4EF71A51E21}" presName="hierChild3" presStyleCnt="0"/>
      <dgm:spPr/>
    </dgm:pt>
    <dgm:pt modelId="{3509BE58-A10E-412D-A0C6-CC389531E10B}" type="pres">
      <dgm:prSet presAssocID="{16C66F7F-788C-42E9-904B-D6506B836727}" presName="Name19" presStyleLbl="parChTrans1D4" presStyleIdx="16" presStyleCnt="24"/>
      <dgm:spPr/>
    </dgm:pt>
    <dgm:pt modelId="{3BC8B7A7-B82C-4F8B-99F5-BBF02D5D1053}" type="pres">
      <dgm:prSet presAssocID="{D0EEB36E-73A4-429A-BC42-822170D63DA3}" presName="Name21" presStyleCnt="0"/>
      <dgm:spPr/>
    </dgm:pt>
    <dgm:pt modelId="{A478444B-38A8-4D1F-8581-684F4828FD1B}" type="pres">
      <dgm:prSet presAssocID="{D0EEB36E-73A4-429A-BC42-822170D63DA3}" presName="level2Shape" presStyleLbl="node4" presStyleIdx="16" presStyleCnt="24" custLinFactNeighborY="10615"/>
      <dgm:spPr/>
    </dgm:pt>
    <dgm:pt modelId="{6F87F5F3-60B3-4B32-B8FF-75472B8D95E5}" type="pres">
      <dgm:prSet presAssocID="{D0EEB36E-73A4-429A-BC42-822170D63DA3}" presName="hierChild3" presStyleCnt="0"/>
      <dgm:spPr/>
    </dgm:pt>
    <dgm:pt modelId="{29486FA0-3A47-4E99-9F0D-CE656950358E}" type="pres">
      <dgm:prSet presAssocID="{A8BED510-2EE4-4C11-9A1F-56615425CEEB}" presName="Name19" presStyleLbl="parChTrans1D4" presStyleIdx="17" presStyleCnt="24"/>
      <dgm:spPr/>
    </dgm:pt>
    <dgm:pt modelId="{E18E211A-CBAC-46B4-94C3-DEA2650CAC12}" type="pres">
      <dgm:prSet presAssocID="{AACA2650-CFCB-4EEC-A8EF-1F4412035AFA}" presName="Name21" presStyleCnt="0"/>
      <dgm:spPr/>
    </dgm:pt>
    <dgm:pt modelId="{6CDE2489-FBC3-4F71-824E-EC18FB799652}" type="pres">
      <dgm:prSet presAssocID="{AACA2650-CFCB-4EEC-A8EF-1F4412035AFA}" presName="level2Shape" presStyleLbl="node4" presStyleIdx="17" presStyleCnt="24" custLinFactNeighborY="12112"/>
      <dgm:spPr/>
    </dgm:pt>
    <dgm:pt modelId="{66B726F8-79F7-45AC-AEF6-233B1822C539}" type="pres">
      <dgm:prSet presAssocID="{AACA2650-CFCB-4EEC-A8EF-1F4412035AFA}" presName="hierChild3" presStyleCnt="0"/>
      <dgm:spPr/>
    </dgm:pt>
    <dgm:pt modelId="{C533D377-CB93-4107-B470-7685C270E0F7}" type="pres">
      <dgm:prSet presAssocID="{7273D0D2-943B-4C2A-BFD7-821DC714C848}" presName="Name19" presStyleLbl="parChTrans1D2" presStyleIdx="3" presStyleCnt="4"/>
      <dgm:spPr/>
    </dgm:pt>
    <dgm:pt modelId="{77D21E0C-BB79-4156-9956-90DC8E97086B}" type="pres">
      <dgm:prSet presAssocID="{AAFD954E-54E6-4B49-838E-022DD6452CB2}" presName="Name21" presStyleCnt="0"/>
      <dgm:spPr/>
    </dgm:pt>
    <dgm:pt modelId="{43084F7D-6D72-415E-8BA2-77A87C7C5C0A}" type="pres">
      <dgm:prSet presAssocID="{AAFD954E-54E6-4B49-838E-022DD6452CB2}" presName="level2Shape" presStyleLbl="node2" presStyleIdx="3" presStyleCnt="4"/>
      <dgm:spPr/>
    </dgm:pt>
    <dgm:pt modelId="{79A7052B-7C70-458B-9D15-5CB58BC6C636}" type="pres">
      <dgm:prSet presAssocID="{AAFD954E-54E6-4B49-838E-022DD6452CB2}" presName="hierChild3" presStyleCnt="0"/>
      <dgm:spPr/>
    </dgm:pt>
    <dgm:pt modelId="{2C616C81-F90F-4359-AFF3-B9D2C3D30F63}" type="pres">
      <dgm:prSet presAssocID="{58DE3DB3-BB34-40D9-94F1-43E088F63833}" presName="Name19" presStyleLbl="parChTrans1D3" presStyleIdx="5" presStyleCnt="6"/>
      <dgm:spPr/>
    </dgm:pt>
    <dgm:pt modelId="{85B8B096-AB13-4F25-B5AD-5D99840A661F}" type="pres">
      <dgm:prSet presAssocID="{F956DF53-3DA5-4E67-8C74-7262F9D03C19}" presName="Name21" presStyleCnt="0"/>
      <dgm:spPr/>
    </dgm:pt>
    <dgm:pt modelId="{CFF478A5-A88D-4454-8617-42133DCBD433}" type="pres">
      <dgm:prSet presAssocID="{F956DF53-3DA5-4E67-8C74-7262F9D03C19}" presName="level2Shape" presStyleLbl="node3" presStyleIdx="5" presStyleCnt="6"/>
      <dgm:spPr/>
    </dgm:pt>
    <dgm:pt modelId="{146FD282-1E6E-4D59-B588-8CD7824C9D9A}" type="pres">
      <dgm:prSet presAssocID="{F956DF53-3DA5-4E67-8C74-7262F9D03C19}" presName="hierChild3" presStyleCnt="0"/>
      <dgm:spPr/>
    </dgm:pt>
    <dgm:pt modelId="{639A9E1D-D9D6-47A6-8842-34AF62B051F3}" type="pres">
      <dgm:prSet presAssocID="{C2417FDD-6736-4DB1-9FC0-A433F081E059}" presName="Name19" presStyleLbl="parChTrans1D4" presStyleIdx="18" presStyleCnt="24"/>
      <dgm:spPr/>
    </dgm:pt>
    <dgm:pt modelId="{1CE3100B-5D90-4E11-AD48-C3D369D46443}" type="pres">
      <dgm:prSet presAssocID="{F5D45AAF-C56D-44D4-BB29-F1CC6816566D}" presName="Name21" presStyleCnt="0"/>
      <dgm:spPr/>
    </dgm:pt>
    <dgm:pt modelId="{69F2999D-AD97-466B-9F8B-F69DED4EC7D1}" type="pres">
      <dgm:prSet presAssocID="{F5D45AAF-C56D-44D4-BB29-F1CC6816566D}" presName="level2Shape" presStyleLbl="node4" presStyleIdx="18" presStyleCnt="24"/>
      <dgm:spPr/>
    </dgm:pt>
    <dgm:pt modelId="{E3BAED73-25DE-4EF0-BF23-5624F3C48364}" type="pres">
      <dgm:prSet presAssocID="{F5D45AAF-C56D-44D4-BB29-F1CC6816566D}" presName="hierChild3" presStyleCnt="0"/>
      <dgm:spPr/>
    </dgm:pt>
    <dgm:pt modelId="{9BF2B6D6-E18A-45FE-B5A8-B4E1FDF5DA6B}" type="pres">
      <dgm:prSet presAssocID="{4E8998ED-2E73-46AF-B695-8767273484DA}" presName="Name19" presStyleLbl="parChTrans1D4" presStyleIdx="19" presStyleCnt="24"/>
      <dgm:spPr/>
    </dgm:pt>
    <dgm:pt modelId="{175B3E96-78FE-43C6-B851-55447C1D56B5}" type="pres">
      <dgm:prSet presAssocID="{88865060-A991-4A27-B712-0A7E71911536}" presName="Name21" presStyleCnt="0"/>
      <dgm:spPr/>
    </dgm:pt>
    <dgm:pt modelId="{57545DAA-B131-4815-9172-6ED3A0E0A709}" type="pres">
      <dgm:prSet presAssocID="{88865060-A991-4A27-B712-0A7E71911536}" presName="level2Shape" presStyleLbl="node4" presStyleIdx="19" presStyleCnt="24"/>
      <dgm:spPr/>
    </dgm:pt>
    <dgm:pt modelId="{501AC2E8-7465-41BF-B054-FEE929D37C99}" type="pres">
      <dgm:prSet presAssocID="{88865060-A991-4A27-B712-0A7E71911536}" presName="hierChild3" presStyleCnt="0"/>
      <dgm:spPr/>
    </dgm:pt>
    <dgm:pt modelId="{2083A344-6456-4755-BE5E-02F27E77DA57}" type="pres">
      <dgm:prSet presAssocID="{CB708A4C-8944-434F-AA20-DDCE4B457CB8}" presName="Name19" presStyleLbl="parChTrans1D4" presStyleIdx="20" presStyleCnt="24"/>
      <dgm:spPr/>
    </dgm:pt>
    <dgm:pt modelId="{87D98C0F-3270-4A5E-9E87-E7C36FCC9D9A}" type="pres">
      <dgm:prSet presAssocID="{C7296BDA-24AB-4226-A3D2-B7EE348F5257}" presName="Name21" presStyleCnt="0"/>
      <dgm:spPr/>
    </dgm:pt>
    <dgm:pt modelId="{B4EBB6CA-BCAD-4D59-A061-DF2A0CBB40A1}" type="pres">
      <dgm:prSet presAssocID="{C7296BDA-24AB-4226-A3D2-B7EE348F5257}" presName="level2Shape" presStyleLbl="node4" presStyleIdx="20" presStyleCnt="24"/>
      <dgm:spPr/>
    </dgm:pt>
    <dgm:pt modelId="{15F3A20C-BF12-4CE9-893F-317D2FA30C12}" type="pres">
      <dgm:prSet presAssocID="{C7296BDA-24AB-4226-A3D2-B7EE348F5257}" presName="hierChild3" presStyleCnt="0"/>
      <dgm:spPr/>
    </dgm:pt>
    <dgm:pt modelId="{C8E9EEAA-E25F-422E-AE86-E44FDBE5BACD}" type="pres">
      <dgm:prSet presAssocID="{0AF73503-984C-4C26-ADC1-0BBA7BD64454}" presName="Name19" presStyleLbl="parChTrans1D4" presStyleIdx="21" presStyleCnt="24"/>
      <dgm:spPr/>
    </dgm:pt>
    <dgm:pt modelId="{130D4322-F50F-413D-A541-25E0D0387C19}" type="pres">
      <dgm:prSet presAssocID="{0230912C-702B-4328-ACC4-8262705BB82C}" presName="Name21" presStyleCnt="0"/>
      <dgm:spPr/>
    </dgm:pt>
    <dgm:pt modelId="{BF15F386-6822-4A3E-8E83-BD3D49125BF8}" type="pres">
      <dgm:prSet presAssocID="{0230912C-702B-4328-ACC4-8262705BB82C}" presName="level2Shape" presStyleLbl="node4" presStyleIdx="21" presStyleCnt="24"/>
      <dgm:spPr/>
    </dgm:pt>
    <dgm:pt modelId="{F3AE9458-5DB5-4A6A-B380-9EC44A3ED403}" type="pres">
      <dgm:prSet presAssocID="{0230912C-702B-4328-ACC4-8262705BB82C}" presName="hierChild3" presStyleCnt="0"/>
      <dgm:spPr/>
    </dgm:pt>
    <dgm:pt modelId="{1BB000BF-68D7-4B1C-8CB7-9CC2723E5246}" type="pres">
      <dgm:prSet presAssocID="{E41CCF75-849E-4547-86E9-B9F6BDE2A8E8}" presName="Name19" presStyleLbl="parChTrans1D4" presStyleIdx="22" presStyleCnt="24"/>
      <dgm:spPr/>
    </dgm:pt>
    <dgm:pt modelId="{CEE38A58-743A-44E6-8FEE-681A606AC502}" type="pres">
      <dgm:prSet presAssocID="{A4E25115-A8D9-48D1-BA99-5AB0695A0E86}" presName="Name21" presStyleCnt="0"/>
      <dgm:spPr/>
    </dgm:pt>
    <dgm:pt modelId="{2F989723-B728-4DC5-887E-D032A6F0532B}" type="pres">
      <dgm:prSet presAssocID="{A4E25115-A8D9-48D1-BA99-5AB0695A0E86}" presName="level2Shape" presStyleLbl="node4" presStyleIdx="22" presStyleCnt="24"/>
      <dgm:spPr/>
    </dgm:pt>
    <dgm:pt modelId="{E0906D6A-9E31-432B-8DA0-4B48E39F5718}" type="pres">
      <dgm:prSet presAssocID="{A4E25115-A8D9-48D1-BA99-5AB0695A0E86}" presName="hierChild3" presStyleCnt="0"/>
      <dgm:spPr/>
    </dgm:pt>
    <dgm:pt modelId="{1932F582-779C-4C30-8C7A-0F05E1A7E648}" type="pres">
      <dgm:prSet presAssocID="{0AE4D9B4-3121-4510-80DC-BB2944B1A290}" presName="Name19" presStyleLbl="parChTrans1D4" presStyleIdx="23" presStyleCnt="24"/>
      <dgm:spPr/>
    </dgm:pt>
    <dgm:pt modelId="{239AE664-6090-41F9-88C7-9B75470077CE}" type="pres">
      <dgm:prSet presAssocID="{FDB1E397-95BD-4A98-A8B5-F268BD9A6C29}" presName="Name21" presStyleCnt="0"/>
      <dgm:spPr/>
    </dgm:pt>
    <dgm:pt modelId="{68145A4A-EFEE-470E-801E-AB1ADBAFDB86}" type="pres">
      <dgm:prSet presAssocID="{FDB1E397-95BD-4A98-A8B5-F268BD9A6C29}" presName="level2Shape" presStyleLbl="node4" presStyleIdx="23" presStyleCnt="24"/>
      <dgm:spPr/>
    </dgm:pt>
    <dgm:pt modelId="{58F2818B-38A6-4668-A861-DAEFB2D18CB9}" type="pres">
      <dgm:prSet presAssocID="{FDB1E397-95BD-4A98-A8B5-F268BD9A6C29}" presName="hierChild3" presStyleCnt="0"/>
      <dgm:spPr/>
    </dgm:pt>
    <dgm:pt modelId="{B58C11AC-92BF-4DA9-BDF0-53666167C00F}" type="pres">
      <dgm:prSet presAssocID="{93B984E1-D08F-45F5-8D4D-E27151ACB26F}" presName="bgShapesFlow" presStyleCnt="0"/>
      <dgm:spPr/>
    </dgm:pt>
    <dgm:pt modelId="{AD258AC4-A915-41E4-A986-2163FD117E6B}" type="pres">
      <dgm:prSet presAssocID="{B1D50670-61AC-4B3C-96AD-85FF6FCC4C59}" presName="rectComp" presStyleCnt="0"/>
      <dgm:spPr/>
    </dgm:pt>
    <dgm:pt modelId="{518A62C0-F40C-4DAF-8434-7545FC212450}" type="pres">
      <dgm:prSet presAssocID="{B1D50670-61AC-4B3C-96AD-85FF6FCC4C59}" presName="bgRect" presStyleLbl="bgShp" presStyleIdx="0" presStyleCnt="7"/>
      <dgm:spPr/>
    </dgm:pt>
    <dgm:pt modelId="{3D871001-1A04-46E5-9143-6CF40B489170}" type="pres">
      <dgm:prSet presAssocID="{B1D50670-61AC-4B3C-96AD-85FF6FCC4C59}" presName="bgRectTx" presStyleLbl="bgShp" presStyleIdx="0" presStyleCnt="7">
        <dgm:presLayoutVars>
          <dgm:bulletEnabled val="1"/>
        </dgm:presLayoutVars>
      </dgm:prSet>
      <dgm:spPr/>
    </dgm:pt>
    <dgm:pt modelId="{51E91018-9D1E-429F-ADED-04E9ACD4AC38}" type="pres">
      <dgm:prSet presAssocID="{B1D50670-61AC-4B3C-96AD-85FF6FCC4C59}" presName="spComp" presStyleCnt="0"/>
      <dgm:spPr/>
    </dgm:pt>
    <dgm:pt modelId="{973C0155-5053-4A4C-B39C-F7D132026102}" type="pres">
      <dgm:prSet presAssocID="{B1D50670-61AC-4B3C-96AD-85FF6FCC4C59}" presName="vSp" presStyleCnt="0"/>
      <dgm:spPr/>
    </dgm:pt>
    <dgm:pt modelId="{E52BB7EB-7BC1-40EC-8740-6B8FAA2EE3C4}" type="pres">
      <dgm:prSet presAssocID="{0FED6EB5-A6BE-4DB7-83C8-3CFBACE30E18}" presName="rectComp" presStyleCnt="0"/>
      <dgm:spPr/>
    </dgm:pt>
    <dgm:pt modelId="{9849DC39-AC5F-44F7-8FB2-8ED53885BE73}" type="pres">
      <dgm:prSet presAssocID="{0FED6EB5-A6BE-4DB7-83C8-3CFBACE30E18}" presName="bgRect" presStyleLbl="bgShp" presStyleIdx="1" presStyleCnt="7"/>
      <dgm:spPr/>
    </dgm:pt>
    <dgm:pt modelId="{7513E70C-2651-413F-B83B-E34576849967}" type="pres">
      <dgm:prSet presAssocID="{0FED6EB5-A6BE-4DB7-83C8-3CFBACE30E18}" presName="bgRectTx" presStyleLbl="bgShp" presStyleIdx="1" presStyleCnt="7">
        <dgm:presLayoutVars>
          <dgm:bulletEnabled val="1"/>
        </dgm:presLayoutVars>
      </dgm:prSet>
      <dgm:spPr/>
    </dgm:pt>
    <dgm:pt modelId="{1EF6D4C3-283C-434C-A873-B27795721024}" type="pres">
      <dgm:prSet presAssocID="{0FED6EB5-A6BE-4DB7-83C8-3CFBACE30E18}" presName="spComp" presStyleCnt="0"/>
      <dgm:spPr/>
    </dgm:pt>
    <dgm:pt modelId="{8594F515-0F8E-4F72-BA78-72C7B1B2CEC4}" type="pres">
      <dgm:prSet presAssocID="{0FED6EB5-A6BE-4DB7-83C8-3CFBACE30E18}" presName="vSp" presStyleCnt="0"/>
      <dgm:spPr/>
    </dgm:pt>
    <dgm:pt modelId="{A98A9EB2-1817-4617-A38A-C1E080EB60C8}" type="pres">
      <dgm:prSet presAssocID="{1107E854-3B66-4DA6-9EAC-5B6BFEBC57BC}" presName="rectComp" presStyleCnt="0"/>
      <dgm:spPr/>
    </dgm:pt>
    <dgm:pt modelId="{6C701C52-B1B7-470F-BF27-639E189269DB}" type="pres">
      <dgm:prSet presAssocID="{1107E854-3B66-4DA6-9EAC-5B6BFEBC57BC}" presName="bgRect" presStyleLbl="bgShp" presStyleIdx="2" presStyleCnt="7"/>
      <dgm:spPr/>
    </dgm:pt>
    <dgm:pt modelId="{E6C961BC-E9A7-4D75-8AD0-529C5341F7DA}" type="pres">
      <dgm:prSet presAssocID="{1107E854-3B66-4DA6-9EAC-5B6BFEBC57BC}" presName="bgRectTx" presStyleLbl="bgShp" presStyleIdx="2" presStyleCnt="7">
        <dgm:presLayoutVars>
          <dgm:bulletEnabled val="1"/>
        </dgm:presLayoutVars>
      </dgm:prSet>
      <dgm:spPr/>
    </dgm:pt>
    <dgm:pt modelId="{0884B05A-E20C-44FC-AACB-EDFAE0AFF7C9}" type="pres">
      <dgm:prSet presAssocID="{1107E854-3B66-4DA6-9EAC-5B6BFEBC57BC}" presName="spComp" presStyleCnt="0"/>
      <dgm:spPr/>
    </dgm:pt>
    <dgm:pt modelId="{2644A350-B0C4-4044-8FE0-FC8BF2596958}" type="pres">
      <dgm:prSet presAssocID="{1107E854-3B66-4DA6-9EAC-5B6BFEBC57BC}" presName="vSp" presStyleCnt="0"/>
      <dgm:spPr/>
    </dgm:pt>
    <dgm:pt modelId="{7D0D3CB5-1BB4-443C-B79C-4EA50844B6AE}" type="pres">
      <dgm:prSet presAssocID="{E16F128C-CF25-4E94-8E70-CE0D0ED4BDAC}" presName="rectComp" presStyleCnt="0"/>
      <dgm:spPr/>
    </dgm:pt>
    <dgm:pt modelId="{823C2A35-7530-4A99-9B04-9E76255EB3C5}" type="pres">
      <dgm:prSet presAssocID="{E16F128C-CF25-4E94-8E70-CE0D0ED4BDAC}" presName="bgRect" presStyleLbl="bgShp" presStyleIdx="3" presStyleCnt="7" custLinFactNeighborX="-6100" custLinFactNeighborY="-1262"/>
      <dgm:spPr/>
    </dgm:pt>
    <dgm:pt modelId="{F7700C56-F15E-4EA1-972C-26740124FEC0}" type="pres">
      <dgm:prSet presAssocID="{E16F128C-CF25-4E94-8E70-CE0D0ED4BDAC}" presName="bgRectTx" presStyleLbl="bgShp" presStyleIdx="3" presStyleCnt="7">
        <dgm:presLayoutVars>
          <dgm:bulletEnabled val="1"/>
        </dgm:presLayoutVars>
      </dgm:prSet>
      <dgm:spPr/>
    </dgm:pt>
    <dgm:pt modelId="{9E1A822A-28DD-42D4-95F3-E0B6E4EA0337}" type="pres">
      <dgm:prSet presAssocID="{E16F128C-CF25-4E94-8E70-CE0D0ED4BDAC}" presName="spComp" presStyleCnt="0"/>
      <dgm:spPr/>
    </dgm:pt>
    <dgm:pt modelId="{5727E1F1-E71F-44C7-A628-3D744C94DAE4}" type="pres">
      <dgm:prSet presAssocID="{E16F128C-CF25-4E94-8E70-CE0D0ED4BDAC}" presName="vSp" presStyleCnt="0"/>
      <dgm:spPr/>
    </dgm:pt>
    <dgm:pt modelId="{9E3A2CAF-8032-4EA5-A7C0-9F333F7CC8CA}" type="pres">
      <dgm:prSet presAssocID="{2311C5C0-0B62-4FC5-A926-870741170C57}" presName="rectComp" presStyleCnt="0"/>
      <dgm:spPr/>
    </dgm:pt>
    <dgm:pt modelId="{44915A38-9B9B-4C41-9045-5613ECE5E611}" type="pres">
      <dgm:prSet presAssocID="{2311C5C0-0B62-4FC5-A926-870741170C57}" presName="bgRect" presStyleLbl="bgShp" presStyleIdx="4" presStyleCnt="7"/>
      <dgm:spPr/>
    </dgm:pt>
    <dgm:pt modelId="{36C0336D-5EB9-4145-8A64-332216749F75}" type="pres">
      <dgm:prSet presAssocID="{2311C5C0-0B62-4FC5-A926-870741170C57}" presName="bgRectTx" presStyleLbl="bgShp" presStyleIdx="4" presStyleCnt="7">
        <dgm:presLayoutVars>
          <dgm:bulletEnabled val="1"/>
        </dgm:presLayoutVars>
      </dgm:prSet>
      <dgm:spPr/>
    </dgm:pt>
    <dgm:pt modelId="{01B16E3F-3E3A-4BFA-9441-7939C1DC201D}" type="pres">
      <dgm:prSet presAssocID="{2311C5C0-0B62-4FC5-A926-870741170C57}" presName="spComp" presStyleCnt="0"/>
      <dgm:spPr/>
    </dgm:pt>
    <dgm:pt modelId="{5724FFD0-5520-4C04-903E-7346D35CB9B9}" type="pres">
      <dgm:prSet presAssocID="{2311C5C0-0B62-4FC5-A926-870741170C57}" presName="vSp" presStyleCnt="0"/>
      <dgm:spPr/>
    </dgm:pt>
    <dgm:pt modelId="{A03493DF-3C00-4C01-AB5A-D6B0717F4221}" type="pres">
      <dgm:prSet presAssocID="{C562F207-1B75-4CC6-9E8C-32428C7A0CD9}" presName="rectComp" presStyleCnt="0"/>
      <dgm:spPr/>
    </dgm:pt>
    <dgm:pt modelId="{478E6678-B005-406F-BCEE-66233AD17F43}" type="pres">
      <dgm:prSet presAssocID="{C562F207-1B75-4CC6-9E8C-32428C7A0CD9}" presName="bgRect" presStyleLbl="bgShp" presStyleIdx="5" presStyleCnt="7"/>
      <dgm:spPr/>
    </dgm:pt>
    <dgm:pt modelId="{B6248034-475B-4439-8722-E96683C57B05}" type="pres">
      <dgm:prSet presAssocID="{C562F207-1B75-4CC6-9E8C-32428C7A0CD9}" presName="bgRectTx" presStyleLbl="bgShp" presStyleIdx="5" presStyleCnt="7">
        <dgm:presLayoutVars>
          <dgm:bulletEnabled val="1"/>
        </dgm:presLayoutVars>
      </dgm:prSet>
      <dgm:spPr/>
    </dgm:pt>
    <dgm:pt modelId="{E46A16C1-29C3-45A5-B334-8D65D0DFE24A}" type="pres">
      <dgm:prSet presAssocID="{C562F207-1B75-4CC6-9E8C-32428C7A0CD9}" presName="spComp" presStyleCnt="0"/>
      <dgm:spPr/>
    </dgm:pt>
    <dgm:pt modelId="{C4844080-4F44-4B54-8431-0CD76460BEB8}" type="pres">
      <dgm:prSet presAssocID="{C562F207-1B75-4CC6-9E8C-32428C7A0CD9}" presName="vSp" presStyleCnt="0"/>
      <dgm:spPr/>
    </dgm:pt>
    <dgm:pt modelId="{7E9197A3-B8D6-4E0D-B2F5-6E886738279C}" type="pres">
      <dgm:prSet presAssocID="{1C29D981-C94E-41D8-BBB1-0A75649D0FEA}" presName="rectComp" presStyleCnt="0"/>
      <dgm:spPr/>
    </dgm:pt>
    <dgm:pt modelId="{1729ACF1-22FE-4808-8199-E9FBD56FB622}" type="pres">
      <dgm:prSet presAssocID="{1C29D981-C94E-41D8-BBB1-0A75649D0FEA}" presName="bgRect" presStyleLbl="bgShp" presStyleIdx="6" presStyleCnt="7"/>
      <dgm:spPr/>
    </dgm:pt>
    <dgm:pt modelId="{D89015F1-3BBF-47B0-AA54-86D4F198BEBF}" type="pres">
      <dgm:prSet presAssocID="{1C29D981-C94E-41D8-BBB1-0A75649D0FEA}" presName="bgRectTx" presStyleLbl="bgShp" presStyleIdx="6" presStyleCnt="7">
        <dgm:presLayoutVars>
          <dgm:bulletEnabled val="1"/>
        </dgm:presLayoutVars>
      </dgm:prSet>
      <dgm:spPr/>
    </dgm:pt>
  </dgm:ptLst>
  <dgm:cxnLst>
    <dgm:cxn modelId="{5C622503-D202-4FD5-8569-12426A5AB8DB}" srcId="{0A741B3A-BB71-4738-A27D-E4EF71A51E21}" destId="{AACA2650-CFCB-4EEC-A8EF-1F4412035AFA}" srcOrd="1" destOrd="0" parTransId="{A8BED510-2EE4-4C11-9A1F-56615425CEEB}" sibTransId="{6C3F623F-A4EC-4A96-8470-FEA6497FFA6A}"/>
    <dgm:cxn modelId="{8CC51A04-49CB-4A00-BE77-B055A300DB8E}" type="presOf" srcId="{93B984E1-D08F-45F5-8D4D-E27151ACB26F}" destId="{E928F7B5-B767-4A3B-8B09-52C8C07E9A70}" srcOrd="0" destOrd="0" presId="urn:microsoft.com/office/officeart/2005/8/layout/hierarchy6"/>
    <dgm:cxn modelId="{0AB55805-7192-4FCA-9B59-E12FF9E7210A}" type="presOf" srcId="{85B4BD1D-798B-4B40-BE81-76681344618A}" destId="{D096B0EF-868D-42B3-8302-7BDA3D1D2165}" srcOrd="0" destOrd="0" presId="urn:microsoft.com/office/officeart/2005/8/layout/hierarchy6"/>
    <dgm:cxn modelId="{A057F305-89F7-4AA9-9A7E-41EC3517534E}" type="presOf" srcId="{A2DB1324-1BC8-4FB5-9391-DC07DD6A09EA}" destId="{F55F7279-0783-48CB-857E-2D88C248D82E}" srcOrd="0" destOrd="0" presId="urn:microsoft.com/office/officeart/2005/8/layout/hierarchy6"/>
    <dgm:cxn modelId="{9BCA4A07-5365-42B8-94C4-12000AF0766D}" type="presOf" srcId="{C8D68713-7318-488C-A4D2-E27FFCE4349C}" destId="{7523AB36-2AFE-4C88-8BC1-AFA712890814}" srcOrd="0" destOrd="0" presId="urn:microsoft.com/office/officeart/2005/8/layout/hierarchy6"/>
    <dgm:cxn modelId="{C2846D08-F698-43AF-B23D-AA94D61D6768}" type="presOf" srcId="{28B94FA4-BA1F-4291-96D2-1F326E082F2E}" destId="{F58DF50D-EE2B-4AAA-9A2B-E8932DB03343}" srcOrd="0" destOrd="0" presId="urn:microsoft.com/office/officeart/2005/8/layout/hierarchy6"/>
    <dgm:cxn modelId="{C54CE308-D8B7-4332-B7DE-FDA1BC29F37F}" type="presOf" srcId="{5F33AB9D-3DB0-437A-B26D-7D000857FA86}" destId="{24EB5062-59E5-4C64-8C39-1C4E81DC3E33}" srcOrd="0" destOrd="0" presId="urn:microsoft.com/office/officeart/2005/8/layout/hierarchy6"/>
    <dgm:cxn modelId="{00898E0A-AE64-4778-A185-C6F39C7C466F}" type="presOf" srcId="{FB0FC0FD-D350-468C-8231-BB418285CC7E}" destId="{4787FEB5-5F34-4988-9EC1-7D15FD82377A}" srcOrd="0" destOrd="0" presId="urn:microsoft.com/office/officeart/2005/8/layout/hierarchy6"/>
    <dgm:cxn modelId="{6EE45F0D-4E13-40E2-A749-BA827B176C0B}" srcId="{8A52159D-5959-492C-9AB8-FAE08880AF8D}" destId="{28B94FA4-BA1F-4291-96D2-1F326E082F2E}" srcOrd="0" destOrd="0" parTransId="{75D8502F-34BA-4156-9B72-70F8A3DD8E0E}" sibTransId="{7664394F-589B-4E74-BE53-FA42A07B8B89}"/>
    <dgm:cxn modelId="{4753FC11-A99F-4062-BBAD-B9F4759005E1}" type="presOf" srcId="{0FED6EB5-A6BE-4DB7-83C8-3CFBACE30E18}" destId="{9849DC39-AC5F-44F7-8FB2-8ED53885BE73}" srcOrd="0" destOrd="0" presId="urn:microsoft.com/office/officeart/2005/8/layout/hierarchy6"/>
    <dgm:cxn modelId="{CF6F6019-5343-4D0C-88CF-236C4F9EB5B4}" type="presOf" srcId="{F5D45AAF-C56D-44D4-BB29-F1CC6816566D}" destId="{69F2999D-AD97-466B-9F8B-F69DED4EC7D1}" srcOrd="0" destOrd="0" presId="urn:microsoft.com/office/officeart/2005/8/layout/hierarchy6"/>
    <dgm:cxn modelId="{A3AE9119-569F-4341-8428-6AC7800FE2FB}" type="presOf" srcId="{58DE3DB3-BB34-40D9-94F1-43E088F63833}" destId="{2C616C81-F90F-4359-AFF3-B9D2C3D30F63}" srcOrd="0" destOrd="0" presId="urn:microsoft.com/office/officeart/2005/8/layout/hierarchy6"/>
    <dgm:cxn modelId="{6192B21D-4C10-4114-A95C-1068F1A3A686}" srcId="{75B09EC4-6043-4B5B-AFA5-8597ED4FC451}" destId="{B5AF9A02-FDC7-4F74-95CE-CF4033D07E7A}" srcOrd="0" destOrd="0" parTransId="{D186532E-683B-4314-B349-38FDA08C5D3F}" sibTransId="{10050220-48A1-4A45-BD58-218652C3285D}"/>
    <dgm:cxn modelId="{98A8DF1E-F5F9-4073-BF1A-B0AA8BF24322}" srcId="{EBAE243F-C01E-40E7-AD5F-0769CF9240E5}" destId="{8A52159D-5959-492C-9AB8-FAE08880AF8D}" srcOrd="1" destOrd="0" parTransId="{7A02DE8F-C329-4AC1-9764-267AFEDDE094}" sibTransId="{BD76AA64-B0A6-426C-836D-3C916583B57A}"/>
    <dgm:cxn modelId="{EBD70A20-0000-46F1-8193-43A0166311AF}" srcId="{7E0C8187-CC45-4E89-A263-2FE0ACC19248}" destId="{50703DCA-56D0-4486-84A7-AB48224F9F37}" srcOrd="0" destOrd="0" parTransId="{A3CBE1D7-A7AC-41AF-B3FB-61924B3D84A8}" sibTransId="{A50C271F-C5D4-43CC-8583-9C4CD95F5EB8}"/>
    <dgm:cxn modelId="{2551B021-899C-41CD-8743-FD60DF62D1BC}" srcId="{F956DF53-3DA5-4E67-8C74-7262F9D03C19}" destId="{F5D45AAF-C56D-44D4-BB29-F1CC6816566D}" srcOrd="0" destOrd="0" parTransId="{C2417FDD-6736-4DB1-9FC0-A433F081E059}" sibTransId="{81C4DB6B-4E6E-49CB-93B3-AC84BF5AC310}"/>
    <dgm:cxn modelId="{12FBCF21-FB24-4B6F-A291-772AC9AEE0B8}" srcId="{5251E76A-B46D-4293-99AF-E95553F95E11}" destId="{B7FE5910-0AAB-47B2-96E9-1907F481C5D1}" srcOrd="0" destOrd="0" parTransId="{A0D7830A-D33D-4A0A-A9B3-78D71DD25EF2}" sibTransId="{13148802-7EC9-4144-A88E-2D3DE437A926}"/>
    <dgm:cxn modelId="{57051124-7DD8-407F-81D2-4920A2E720CD}" type="presOf" srcId="{B564D92C-5858-47C6-9AFB-DE6708274749}" destId="{29A8433D-1651-45B9-AF5D-A3626358319A}" srcOrd="0" destOrd="0" presId="urn:microsoft.com/office/officeart/2005/8/layout/hierarchy6"/>
    <dgm:cxn modelId="{A6EC9325-620A-4AAC-983A-B5B07D6EC328}" type="presOf" srcId="{A8BED510-2EE4-4C11-9A1F-56615425CEEB}" destId="{29486FA0-3A47-4E99-9F0D-CE656950358E}" srcOrd="0" destOrd="0" presId="urn:microsoft.com/office/officeart/2005/8/layout/hierarchy6"/>
    <dgm:cxn modelId="{CEB38526-06F3-4925-A771-06E1D809B456}" type="presOf" srcId="{F00C5D15-2888-4334-9E94-0705E6F729F5}" destId="{1D5DF4A9-8D1E-44B4-A48E-329BA3BA48C2}" srcOrd="0" destOrd="0" presId="urn:microsoft.com/office/officeart/2005/8/layout/hierarchy6"/>
    <dgm:cxn modelId="{AEACA926-25A0-4324-A0FC-56C277061573}" type="presOf" srcId="{4645E2A5-9123-46F1-97FB-BE262D34146F}" destId="{93F782EF-FEC1-49D0-9F85-0251B75025B8}" srcOrd="0" destOrd="0" presId="urn:microsoft.com/office/officeart/2005/8/layout/hierarchy6"/>
    <dgm:cxn modelId="{E34DC526-AEFF-47BB-A422-6BC748117206}" type="presOf" srcId="{29B343AC-AE54-4F50-B167-D148CEAD95B7}" destId="{EDE165E0-93F2-440B-931F-4FB6DEAD6434}" srcOrd="0" destOrd="0" presId="urn:microsoft.com/office/officeart/2005/8/layout/hierarchy6"/>
    <dgm:cxn modelId="{AFF55828-831A-4FE9-950D-A177B533E0BE}" type="presOf" srcId="{C2417FDD-6736-4DB1-9FC0-A433F081E059}" destId="{639A9E1D-D9D6-47A6-8842-34AF62B051F3}" srcOrd="0" destOrd="0" presId="urn:microsoft.com/office/officeart/2005/8/layout/hierarchy6"/>
    <dgm:cxn modelId="{5DC0C52A-8C0A-4B14-89CA-F374C442AF2F}" srcId="{8C6C61DE-857C-4BBC-BBF7-CACEF830B06E}" destId="{75B09EC4-6043-4B5B-AFA5-8597ED4FC451}" srcOrd="0" destOrd="0" parTransId="{5F33AB9D-3DB0-437A-B26D-7D000857FA86}" sibTransId="{A9BC7065-939F-4525-A752-FECC6D9968F4}"/>
    <dgm:cxn modelId="{A0901C2E-6060-458A-B4FC-47FE2E8EE7AB}" type="presOf" srcId="{1C29D981-C94E-41D8-BBB1-0A75649D0FEA}" destId="{1729ACF1-22FE-4808-8199-E9FBD56FB622}" srcOrd="0" destOrd="0" presId="urn:microsoft.com/office/officeart/2005/8/layout/hierarchy6"/>
    <dgm:cxn modelId="{621D332F-E52B-4A03-88CC-775FAF34F8DA}" type="presOf" srcId="{C7296BDA-24AB-4226-A3D2-B7EE348F5257}" destId="{B4EBB6CA-BCAD-4D59-A061-DF2A0CBB40A1}" srcOrd="0" destOrd="0" presId="urn:microsoft.com/office/officeart/2005/8/layout/hierarchy6"/>
    <dgm:cxn modelId="{2112F832-0192-4D54-8E6F-2017043D105D}" srcId="{93B984E1-D08F-45F5-8D4D-E27151ACB26F}" destId="{0FED6EB5-A6BE-4DB7-83C8-3CFBACE30E18}" srcOrd="2" destOrd="0" parTransId="{ABBD6778-7117-42F3-87A9-7124072F4146}" sibTransId="{3A4355C3-CCD2-444C-BF67-D57F492F2C5E}"/>
    <dgm:cxn modelId="{9BAF0634-7935-4597-BF07-05DBDD8A7238}" srcId="{F5D45AAF-C56D-44D4-BB29-F1CC6816566D}" destId="{88865060-A991-4A27-B712-0A7E71911536}" srcOrd="0" destOrd="0" parTransId="{4E8998ED-2E73-46AF-B695-8767273484DA}" sibTransId="{F6A73E00-645F-4451-A89A-CCF8AA6C1955}"/>
    <dgm:cxn modelId="{8EC10934-7904-44B3-9716-D9769595FC16}" type="presOf" srcId="{EBAE243F-C01E-40E7-AD5F-0769CF9240E5}" destId="{06CDD1F5-5B41-449F-9769-414C85052261}" srcOrd="0" destOrd="0" presId="urn:microsoft.com/office/officeart/2005/8/layout/hierarchy6"/>
    <dgm:cxn modelId="{12DCB034-ED9D-4FEF-9A93-30AB624BEB54}" type="presOf" srcId="{8C6C61DE-857C-4BBC-BBF7-CACEF830B06E}" destId="{305C7E4A-CB6D-46BA-B104-149457F1E6C6}" srcOrd="0" destOrd="0" presId="urn:microsoft.com/office/officeart/2005/8/layout/hierarchy6"/>
    <dgm:cxn modelId="{2EC9CA38-59B4-4AC1-97DF-1ED0E8B0AFFF}" type="presOf" srcId="{4E8998ED-2E73-46AF-B695-8767273484DA}" destId="{9BF2B6D6-E18A-45FE-B5A8-B4E1FDF5DA6B}" srcOrd="0" destOrd="0" presId="urn:microsoft.com/office/officeart/2005/8/layout/hierarchy6"/>
    <dgm:cxn modelId="{28E90D3E-562B-400F-A124-0619C115B303}" srcId="{93B984E1-D08F-45F5-8D4D-E27151ACB26F}" destId="{E16F128C-CF25-4E94-8E70-CE0D0ED4BDAC}" srcOrd="4" destOrd="0" parTransId="{90A5BDF9-BACE-4ADC-870C-7F997C1CE863}" sibTransId="{78A6A5DC-54B1-4224-99DF-19B2DB08B76A}"/>
    <dgm:cxn modelId="{B294833F-C2E5-440A-B037-4FEEA7B2D0A6}" type="presOf" srcId="{AD8CD7B6-3308-4667-89AE-3F4115057470}" destId="{EEA77EC5-C28F-494F-888F-535490A8F80E}" srcOrd="0" destOrd="0" presId="urn:microsoft.com/office/officeart/2005/8/layout/hierarchy6"/>
    <dgm:cxn modelId="{A996F15E-EA66-47D6-A0D4-547C1395DCF0}" type="presOf" srcId="{FEAD0FC4-BE96-4BA1-B77A-90AA6A506CA6}" destId="{649D2B91-EA01-42CC-8A2E-814A9B525CBD}" srcOrd="0" destOrd="0" presId="urn:microsoft.com/office/officeart/2005/8/layout/hierarchy6"/>
    <dgm:cxn modelId="{75FDDE41-D891-45F1-A7F5-09EF68AE2FA7}" type="presOf" srcId="{D186532E-683B-4314-B349-38FDA08C5D3F}" destId="{96ADF5BE-7684-4A91-BD82-5082888FAEAE}" srcOrd="0" destOrd="0" presId="urn:microsoft.com/office/officeart/2005/8/layout/hierarchy6"/>
    <dgm:cxn modelId="{DD842F64-5F5F-4988-9FBE-F01B50A563E4}" type="presOf" srcId="{C46B07CE-B1AE-4BB5-BDC0-3FAE47FAFE51}" destId="{8F0D89AC-3A8B-4D67-B5F3-A4887123A8C2}" srcOrd="0" destOrd="0" presId="urn:microsoft.com/office/officeart/2005/8/layout/hierarchy6"/>
    <dgm:cxn modelId="{FFC1DF45-7E69-407C-8DFA-57A34F0DCA45}" type="presOf" srcId="{3FC145B0-6807-4117-A748-0E51B65CE890}" destId="{B8002E51-B899-4654-9596-E0206197838D}" srcOrd="0" destOrd="0" presId="urn:microsoft.com/office/officeart/2005/8/layout/hierarchy6"/>
    <dgm:cxn modelId="{6CB05F46-99C8-4AD3-834D-FBEA47E0283D}" type="presOf" srcId="{D5A0C828-E1B9-4B94-A345-D8B4E12D5F70}" destId="{1CCCE0E3-AC9C-4704-93A2-56E9CDC5BCE0}" srcOrd="0" destOrd="0" presId="urn:microsoft.com/office/officeart/2005/8/layout/hierarchy6"/>
    <dgm:cxn modelId="{50650D47-6690-405B-8EAA-165C8606A781}" srcId="{EBAE243F-C01E-40E7-AD5F-0769CF9240E5}" destId="{51DB04BF-A431-4A2F-9202-09B5A0722048}" srcOrd="0" destOrd="0" parTransId="{343D9764-A3B0-4D9B-B564-BADB09A650AC}" sibTransId="{B425F600-592E-4BDC-AE12-4B64F28027C0}"/>
    <dgm:cxn modelId="{F77F2047-BA44-49A1-9578-360A095D1BB5}" srcId="{C7296BDA-24AB-4226-A3D2-B7EE348F5257}" destId="{0230912C-702B-4328-ACC4-8262705BB82C}" srcOrd="0" destOrd="0" parTransId="{0AF73503-984C-4C26-ADC1-0BBA7BD64454}" sibTransId="{0D5C9A91-4D3B-45A1-9C9A-806B005C8610}"/>
    <dgm:cxn modelId="{B275BD67-15F2-4781-9925-462FBAF195CC}" type="presOf" srcId="{CB738D12-A87F-4690-AED5-D1E956510341}" destId="{A48C0D63-DE7A-4C84-A4EF-6DA210E472D5}" srcOrd="0" destOrd="0" presId="urn:microsoft.com/office/officeart/2005/8/layout/hierarchy6"/>
    <dgm:cxn modelId="{106A9B49-833A-419E-A048-109AAE21DBFB}" type="presOf" srcId="{8A52159D-5959-492C-9AB8-FAE08880AF8D}" destId="{0E1800C1-177E-4875-9E76-B6F78AAE150B}" srcOrd="0" destOrd="0" presId="urn:microsoft.com/office/officeart/2005/8/layout/hierarchy6"/>
    <dgm:cxn modelId="{9720884B-F75D-4B4A-9334-F2E7E11D0211}" type="presOf" srcId="{BAE7E3F5-98C0-449E-88CD-182900B2D5C3}" destId="{B599F968-9B45-4363-97DA-1438864179F7}" srcOrd="0" destOrd="0" presId="urn:microsoft.com/office/officeart/2005/8/layout/hierarchy6"/>
    <dgm:cxn modelId="{B1CBF66B-BBE9-4599-964B-453A14DCAE24}" type="presOf" srcId="{E55BCF58-B215-41C7-9A0C-25BE09EAFE73}" destId="{CBF033D8-2A7F-455D-A96E-FA323A6A5B49}" srcOrd="0" destOrd="0" presId="urn:microsoft.com/office/officeart/2005/8/layout/hierarchy6"/>
    <dgm:cxn modelId="{1077706E-25F6-4BE0-859E-4FA2D742595E}" type="presOf" srcId="{C562F207-1B75-4CC6-9E8C-32428C7A0CD9}" destId="{B6248034-475B-4439-8722-E96683C57B05}" srcOrd="1" destOrd="0" presId="urn:microsoft.com/office/officeart/2005/8/layout/hierarchy6"/>
    <dgm:cxn modelId="{95036F53-2E25-4370-B0EC-A5EA648BB59A}" type="presOf" srcId="{A3CBE1D7-A7AC-41AF-B3FB-61924B3D84A8}" destId="{BCC309D2-B87F-4519-936A-86253C24C93B}" srcOrd="0" destOrd="0" presId="urn:microsoft.com/office/officeart/2005/8/layout/hierarchy6"/>
    <dgm:cxn modelId="{EA116D55-0FCC-4C09-8288-A3CEC1219E82}" type="presOf" srcId="{B9895B34-40DC-43CA-9E67-3441C8BF4A2C}" destId="{EF0AEF3F-5510-4C07-B510-7668DAB9D604}" srcOrd="0" destOrd="0" presId="urn:microsoft.com/office/officeart/2005/8/layout/hierarchy6"/>
    <dgm:cxn modelId="{975CBA55-1214-41A6-827A-C32345D4FD2A}" type="presOf" srcId="{2331DF2C-CFEF-4523-A85B-88339E1E374A}" destId="{C56B3E06-DD63-4670-8721-ED790F7024C4}" srcOrd="0" destOrd="0" presId="urn:microsoft.com/office/officeart/2005/8/layout/hierarchy6"/>
    <dgm:cxn modelId="{0F34E055-4B55-443B-8642-839B236E9A94}" srcId="{28B94FA4-BA1F-4291-96D2-1F326E082F2E}" destId="{4B2B2CAB-3495-471B-8E33-7638FF074747}" srcOrd="0" destOrd="0" parTransId="{03CEEC2C-EC57-410E-808C-C1739BD1D1B5}" sibTransId="{092221AE-43FB-4399-9AA4-56CDEDA8A864}"/>
    <dgm:cxn modelId="{298E4E76-FBB9-4C15-AB54-852CF2A4BAD9}" type="presOf" srcId="{D2179612-677A-4159-A28E-B886592B32FE}" destId="{E7C5B86F-9D8F-4461-BCBA-EFDB507A47B3}" srcOrd="0" destOrd="0" presId="urn:microsoft.com/office/officeart/2005/8/layout/hierarchy6"/>
    <dgm:cxn modelId="{8DE63377-44BF-42C0-BF48-7240CF2A7CA2}" srcId="{3FC145B0-6807-4117-A748-0E51B65CE890}" destId="{8C6C61DE-857C-4BBC-BBF7-CACEF830B06E}" srcOrd="0" destOrd="0" parTransId="{29B343AC-AE54-4F50-B167-D148CEAD95B7}" sibTransId="{0C9B14BC-A541-466C-B951-B59FBDECC36A}"/>
    <dgm:cxn modelId="{CE3E3777-7A52-45A5-8574-1B4E12A20C7B}" type="presOf" srcId="{4B2B2CAB-3495-471B-8E33-7638FF074747}" destId="{B5827A35-4434-4C83-9EA6-F7F84966F59E}" srcOrd="0" destOrd="0" presId="urn:microsoft.com/office/officeart/2005/8/layout/hierarchy6"/>
    <dgm:cxn modelId="{CBD87857-6895-4970-95D5-4BEC15193B1A}" type="presOf" srcId="{7273D0D2-943B-4C2A-BFD7-821DC714C848}" destId="{C533D377-CB93-4107-B470-7685C270E0F7}" srcOrd="0" destOrd="0" presId="urn:microsoft.com/office/officeart/2005/8/layout/hierarchy6"/>
    <dgm:cxn modelId="{73030B7A-FED2-4A04-B85A-240F1CC6CA0A}" srcId="{0230912C-702B-4328-ACC4-8262705BB82C}" destId="{A4E25115-A8D9-48D1-BA99-5AB0695A0E86}" srcOrd="0" destOrd="0" parTransId="{E41CCF75-849E-4547-86E9-B9F6BDE2A8E8}" sibTransId="{45A87AEC-32D2-4549-80CC-875ACA7005A7}"/>
    <dgm:cxn modelId="{3E41747A-A0F4-4B5E-80D9-82A42C1BAEB4}" srcId="{93B984E1-D08F-45F5-8D4D-E27151ACB26F}" destId="{2311C5C0-0B62-4FC5-A926-870741170C57}" srcOrd="5" destOrd="0" parTransId="{7AB52FCD-5BD6-44F2-82D3-8E5E395C3ED8}" sibTransId="{243724D1-16AC-4C70-A76F-196FF5176FB9}"/>
    <dgm:cxn modelId="{F64EA55A-7AF5-4DC8-895E-1476A584A833}" srcId="{4645E2A5-9123-46F1-97FB-BE262D34146F}" destId="{E5049454-A047-434A-BEDC-F7E7F01ECB9B}" srcOrd="0" destOrd="0" parTransId="{2331DF2C-CFEF-4523-A85B-88339E1E374A}" sibTransId="{BE11AF69-4FC7-4E20-AF08-F4B5CC1B34D9}"/>
    <dgm:cxn modelId="{C7A9D37A-CA73-40EC-8100-454C03128EF9}" type="presOf" srcId="{16C66F7F-788C-42E9-904B-D6506B836727}" destId="{3509BE58-A10E-412D-A0C6-CC389531E10B}" srcOrd="0" destOrd="0" presId="urn:microsoft.com/office/officeart/2005/8/layout/hierarchy6"/>
    <dgm:cxn modelId="{94E1EE7C-5E31-4458-96DE-01BA07872408}" type="presOf" srcId="{0AE4D9B4-3121-4510-80DC-BB2944B1A290}" destId="{1932F582-779C-4C30-8C7A-0F05E1A7E648}" srcOrd="0" destOrd="0" presId="urn:microsoft.com/office/officeart/2005/8/layout/hierarchy6"/>
    <dgm:cxn modelId="{A518257D-B0A5-45B8-8658-A15E656D723A}" srcId="{51DB04BF-A431-4A2F-9202-09B5A0722048}" destId="{5251E76A-B46D-4293-99AF-E95553F95E11}" srcOrd="0" destOrd="0" parTransId="{81F80D25-60D1-4719-8F02-D1DE92A9F646}" sibTransId="{A7EF9EC5-EAFA-4612-B558-F3B741AE2DFA}"/>
    <dgm:cxn modelId="{3552B37E-B6EA-48E1-AA52-9CC127B87EFD}" type="presOf" srcId="{81F80D25-60D1-4719-8F02-D1DE92A9F646}" destId="{D0777698-A55D-42A1-A60A-AFC155057C8D}" srcOrd="0" destOrd="0" presId="urn:microsoft.com/office/officeart/2005/8/layout/hierarchy6"/>
    <dgm:cxn modelId="{C53E6B84-1AEB-42F7-AD05-E824F2D07BCC}" srcId="{5191F971-E169-46C4-9073-8DA89CA5EACA}" destId="{100A638F-AB1D-4FB2-853C-620714DF5174}" srcOrd="0" destOrd="0" parTransId="{B564D92C-5858-47C6-9AFB-DE6708274749}" sibTransId="{BC1F1DAE-F0E3-42C9-9FAF-3DEB8CC3E17B}"/>
    <dgm:cxn modelId="{0BC08E84-6613-49E5-B4B2-EAAE9B03686F}" type="presOf" srcId="{0A741B3A-BB71-4738-A27D-E4EF71A51E21}" destId="{58C45EB9-558E-4E56-AE59-74F984C0EBEE}" srcOrd="0" destOrd="0" presId="urn:microsoft.com/office/officeart/2005/8/layout/hierarchy6"/>
    <dgm:cxn modelId="{70223C88-DC9A-4788-ABFC-8ED4CD80F5BF}" type="presOf" srcId="{5251E76A-B46D-4293-99AF-E95553F95E11}" destId="{AF6D4E61-3BB1-499A-BC35-A143E48B7705}" srcOrd="0" destOrd="0" presId="urn:microsoft.com/office/officeart/2005/8/layout/hierarchy6"/>
    <dgm:cxn modelId="{979DA588-5D9B-4D6D-B9CA-987E8DFB7A89}" type="presOf" srcId="{0AF73503-984C-4C26-ADC1-0BBA7BD64454}" destId="{C8E9EEAA-E25F-422E-AE86-E44FDBE5BACD}" srcOrd="0" destOrd="0" presId="urn:microsoft.com/office/officeart/2005/8/layout/hierarchy6"/>
    <dgm:cxn modelId="{0F895B8F-F790-415B-BF65-B0385FE9A5DA}" srcId="{93B984E1-D08F-45F5-8D4D-E27151ACB26F}" destId="{1107E854-3B66-4DA6-9EAC-5B6BFEBC57BC}" srcOrd="3" destOrd="0" parTransId="{11DD4C54-0C48-4809-BDE2-D390BA8F4075}" sibTransId="{C1DEA8A0-70F9-497E-BAEF-72F1C60ABD32}"/>
    <dgm:cxn modelId="{86529393-C67B-4E29-8EEF-268C410810F3}" type="presOf" srcId="{100A638F-AB1D-4FB2-853C-620714DF5174}" destId="{4043F99B-5173-45A4-8C9A-F45AC00F05F6}" srcOrd="0" destOrd="0" presId="urn:microsoft.com/office/officeart/2005/8/layout/hierarchy6"/>
    <dgm:cxn modelId="{8F71E093-D694-4C13-87AF-4CEF51B1C525}" type="presOf" srcId="{2311C5C0-0B62-4FC5-A926-870741170C57}" destId="{36C0336D-5EB9-4145-8A64-332216749F75}" srcOrd="1" destOrd="0" presId="urn:microsoft.com/office/officeart/2005/8/layout/hierarchy6"/>
    <dgm:cxn modelId="{DB743E96-30E0-48D0-BA36-29AB3DD4BFB7}" srcId="{B9895B34-40DC-43CA-9E67-3441C8BF4A2C}" destId="{AAFD954E-54E6-4B49-838E-022DD6452CB2}" srcOrd="3" destOrd="0" parTransId="{7273D0D2-943B-4C2A-BFD7-821DC714C848}" sibTransId="{8496B9DD-29BA-4CF9-8C57-B24354C3F975}"/>
    <dgm:cxn modelId="{73D56C98-6C31-40F5-82AC-EF32A2963FA9}" srcId="{0A741B3A-BB71-4738-A27D-E4EF71A51E21}" destId="{D0EEB36E-73A4-429A-BC42-822170D63DA3}" srcOrd="0" destOrd="0" parTransId="{16C66F7F-788C-42E9-904B-D6506B836727}" sibTransId="{689F664F-EEF9-4D3F-9A14-F36AFC214F90}"/>
    <dgm:cxn modelId="{EB28D498-297A-45F3-975E-3CBBED9A7A6F}" type="presOf" srcId="{7A02DE8F-C329-4AC1-9764-267AFEDDE094}" destId="{911A25DD-BEC2-4A27-836E-16FA8AA9B188}" srcOrd="0" destOrd="0" presId="urn:microsoft.com/office/officeart/2005/8/layout/hierarchy6"/>
    <dgm:cxn modelId="{99F0529C-CA1F-46CA-9F0A-1AFCFD44AB42}" type="presOf" srcId="{50703DCA-56D0-4486-84A7-AB48224F9F37}" destId="{A3465ACB-42FD-4D7E-8618-7DCAB977C90E}" srcOrd="0" destOrd="0" presId="urn:microsoft.com/office/officeart/2005/8/layout/hierarchy6"/>
    <dgm:cxn modelId="{DFCD909F-CF2E-43D4-A016-06D6FA7F6DCA}" srcId="{AAFD954E-54E6-4B49-838E-022DD6452CB2}" destId="{F956DF53-3DA5-4E67-8C74-7262F9D03C19}" srcOrd="0" destOrd="0" parTransId="{58DE3DB3-BB34-40D9-94F1-43E088F63833}" sibTransId="{C914C218-B264-4BC1-8D5A-64432D20179A}"/>
    <dgm:cxn modelId="{085F9FA1-C87C-4D30-B592-083582689322}" type="presOf" srcId="{1107E854-3B66-4DA6-9EAC-5B6BFEBC57BC}" destId="{E6C961BC-E9A7-4D75-8AD0-529C5341F7DA}" srcOrd="1" destOrd="0" presId="urn:microsoft.com/office/officeart/2005/8/layout/hierarchy6"/>
    <dgm:cxn modelId="{8F95CCA1-AB7A-419A-BA00-B42CF5ECCE37}" type="presOf" srcId="{A0D7830A-D33D-4A0A-A9B3-78D71DD25EF2}" destId="{5BACADDA-83DA-4D23-9A24-84330E92EBB3}" srcOrd="0" destOrd="0" presId="urn:microsoft.com/office/officeart/2005/8/layout/hierarchy6"/>
    <dgm:cxn modelId="{0B365AA4-321C-4E98-AA7B-C89F4874E028}" type="presOf" srcId="{51DB04BF-A431-4A2F-9202-09B5A0722048}" destId="{D30E3BBE-C721-45D5-B4B1-7A8D8D65228C}" srcOrd="0" destOrd="0" presId="urn:microsoft.com/office/officeart/2005/8/layout/hierarchy6"/>
    <dgm:cxn modelId="{CA311EA5-3148-4D5F-BA31-E02AA05D3CED}" type="presOf" srcId="{1C29D981-C94E-41D8-BBB1-0A75649D0FEA}" destId="{D89015F1-3BBF-47B0-AA54-86D4F198BEBF}" srcOrd="1" destOrd="0" presId="urn:microsoft.com/office/officeart/2005/8/layout/hierarchy6"/>
    <dgm:cxn modelId="{5E8131A6-D230-4ACD-BF6B-89D2AF64129E}" type="presOf" srcId="{343D9764-A3B0-4D9B-B564-BADB09A650AC}" destId="{D5078A38-1158-4459-8C1F-4A53945E8FC3}" srcOrd="0" destOrd="0" presId="urn:microsoft.com/office/officeart/2005/8/layout/hierarchy6"/>
    <dgm:cxn modelId="{280C63A6-1A52-4E16-9C02-7FD03ED245C1}" srcId="{B9895B34-40DC-43CA-9E67-3441C8BF4A2C}" destId="{F44ECFF9-3CD7-4362-B845-2A3FC3FB9A9D}" srcOrd="2" destOrd="0" parTransId="{F4A678A0-7598-4A1F-95D5-39E99527763D}" sibTransId="{03917958-780C-42FA-AD7C-190DD85D1F75}"/>
    <dgm:cxn modelId="{B89D7FA8-04B3-4CF0-8ED9-AB3230023826}" srcId="{4B2B2CAB-3495-471B-8E33-7638FF074747}" destId="{5191F971-E169-46C4-9073-8DA89CA5EACA}" srcOrd="0" destOrd="0" parTransId="{D5A0C828-E1B9-4B94-A345-D8B4E12D5F70}" sibTransId="{BDAF8097-CD3F-43CC-B81F-415189EB727D}"/>
    <dgm:cxn modelId="{D14342A9-3513-4E12-B9CA-35B69EEF44B1}" srcId="{93B984E1-D08F-45F5-8D4D-E27151ACB26F}" destId="{B1D50670-61AC-4B3C-96AD-85FF6FCC4C59}" srcOrd="1" destOrd="0" parTransId="{84852EC7-290E-40CC-A02C-DFAA5B5B8881}" sibTransId="{098A2C25-BC15-4818-A5DA-55BBC3686CEF}"/>
    <dgm:cxn modelId="{442F90AA-46CA-4909-BBF3-C1E1275961B1}" srcId="{EBAE243F-C01E-40E7-AD5F-0769CF9240E5}" destId="{3FC145B0-6807-4117-A748-0E51B65CE890}" srcOrd="2" destOrd="0" parTransId="{D9AABE54-A0FF-491F-938E-470619D762CE}" sibTransId="{419D9312-4335-4BCC-835E-5D3432753CE5}"/>
    <dgm:cxn modelId="{096A7DAC-D0E2-448C-8FCF-945517C8EB5D}" type="presOf" srcId="{B1D50670-61AC-4B3C-96AD-85FF6FCC4C59}" destId="{518A62C0-F40C-4DAF-8434-7545FC212450}" srcOrd="0" destOrd="0" presId="urn:microsoft.com/office/officeart/2005/8/layout/hierarchy6"/>
    <dgm:cxn modelId="{2A2170AE-0BD6-40AE-A019-EB4EF00B8627}" type="presOf" srcId="{B5AF9A02-FDC7-4F74-95CE-CF4033D07E7A}" destId="{79B1CB9E-1469-4403-8768-41096EA4DA5E}" srcOrd="0" destOrd="0" presId="urn:microsoft.com/office/officeart/2005/8/layout/hierarchy6"/>
    <dgm:cxn modelId="{4FE85CB4-8E5C-4E2A-8DF7-E174A2D5B059}" srcId="{85B4BD1D-798B-4B40-BE81-76681344618A}" destId="{CB738D12-A87F-4690-AED5-D1E956510341}" srcOrd="0" destOrd="0" parTransId="{D2179612-677A-4159-A28E-B886592B32FE}" sibTransId="{01FA7811-A269-4FE7-8EC0-8AE078F68812}"/>
    <dgm:cxn modelId="{28D596B4-01D3-46DA-ABE5-4F5E95C430A1}" type="presOf" srcId="{A4E25115-A8D9-48D1-BA99-5AB0695A0E86}" destId="{2F989723-B728-4DC5-887E-D032A6F0532B}" srcOrd="0" destOrd="0" presId="urn:microsoft.com/office/officeart/2005/8/layout/hierarchy6"/>
    <dgm:cxn modelId="{6E5D45BA-1B76-4726-9AE7-E2C37AD2BE7D}" srcId="{F956DF53-3DA5-4E67-8C74-7262F9D03C19}" destId="{C7296BDA-24AB-4226-A3D2-B7EE348F5257}" srcOrd="1" destOrd="0" parTransId="{CB708A4C-8944-434F-AA20-DDCE4B457CB8}" sibTransId="{3D47E6A1-D451-4F3D-9680-A129A74E75D8}"/>
    <dgm:cxn modelId="{1A0F3CBB-EEA1-44FC-A769-01A0599BE73D}" type="presOf" srcId="{E41CCF75-849E-4547-86E9-B9F6BDE2A8E8}" destId="{1BB000BF-68D7-4B1C-8CB7-9CC2723E5246}" srcOrd="0" destOrd="0" presId="urn:microsoft.com/office/officeart/2005/8/layout/hierarchy6"/>
    <dgm:cxn modelId="{C22088BF-5935-4538-A649-78888DFD81DE}" srcId="{B9895B34-40DC-43CA-9E67-3441C8BF4A2C}" destId="{EBAE243F-C01E-40E7-AD5F-0769CF9240E5}" srcOrd="0" destOrd="0" parTransId="{A2DB1324-1BC8-4FB5-9391-DC07DD6A09EA}" sibTransId="{5B75127A-A73A-4F6A-A316-47B614F0EDA6}"/>
    <dgm:cxn modelId="{8FDEBAC0-5539-4C36-94C8-D81D9E209578}" type="presOf" srcId="{0230912C-702B-4328-ACC4-8262705BB82C}" destId="{BF15F386-6822-4A3E-8E83-BD3D49125BF8}" srcOrd="0" destOrd="0" presId="urn:microsoft.com/office/officeart/2005/8/layout/hierarchy6"/>
    <dgm:cxn modelId="{C06D74C1-A757-4D7C-8DB8-0CBBA8FBE331}" type="presOf" srcId="{B7FE5910-0AAB-47B2-96E9-1907F481C5D1}" destId="{D80F7559-9443-4782-BACE-53F682439C28}" srcOrd="0" destOrd="0" presId="urn:microsoft.com/office/officeart/2005/8/layout/hierarchy6"/>
    <dgm:cxn modelId="{429FCCC1-902F-46DB-AC58-D332D7B4C544}" type="presOf" srcId="{75B09EC4-6043-4B5B-AFA5-8597ED4FC451}" destId="{D6A03110-E203-4E31-8BC9-63FDB7D328FE}" srcOrd="0" destOrd="0" presId="urn:microsoft.com/office/officeart/2005/8/layout/hierarchy6"/>
    <dgm:cxn modelId="{FACC96C4-D7E8-453F-81D5-6F80C9B92230}" type="presOf" srcId="{75D8502F-34BA-4156-9B72-70F8A3DD8E0E}" destId="{AD6A12B3-3C64-4C0F-B46E-E9D82E90E334}" srcOrd="0" destOrd="0" presId="urn:microsoft.com/office/officeart/2005/8/layout/hierarchy6"/>
    <dgm:cxn modelId="{980FCCC4-F7E0-4B0F-B155-7E66C2ABC48B}" type="presOf" srcId="{97A00694-A9B8-4290-9E4E-261C7AEB2F1D}" destId="{F62BB94C-D7C1-41EE-A342-1B4CCFAE3F90}" srcOrd="0" destOrd="0" presId="urn:microsoft.com/office/officeart/2005/8/layout/hierarchy6"/>
    <dgm:cxn modelId="{AF13ACC5-9D8A-42E6-94E0-633F4A733226}" srcId="{A4E25115-A8D9-48D1-BA99-5AB0695A0E86}" destId="{FDB1E397-95BD-4A98-A8B5-F268BD9A6C29}" srcOrd="0" destOrd="0" parTransId="{0AE4D9B4-3121-4510-80DC-BB2944B1A290}" sibTransId="{72EC7143-D614-404E-BD0B-062AFD0456BE}"/>
    <dgm:cxn modelId="{473725C8-CF58-4E14-ABA3-0ED74E3EFA2C}" type="presOf" srcId="{F44ECFF9-3CD7-4362-B845-2A3FC3FB9A9D}" destId="{04F1E43D-680F-43CF-84E0-0A725678E670}" srcOrd="0" destOrd="0" presId="urn:microsoft.com/office/officeart/2005/8/layout/hierarchy6"/>
    <dgm:cxn modelId="{306983C9-C8EA-48B4-84BE-3E11392B803B}" type="presOf" srcId="{88865060-A991-4A27-B712-0A7E71911536}" destId="{57545DAA-B131-4815-9172-6ED3A0E0A709}" srcOrd="0" destOrd="0" presId="urn:microsoft.com/office/officeart/2005/8/layout/hierarchy6"/>
    <dgm:cxn modelId="{0D4066CB-D750-4F7F-86F5-492985C87945}" type="presOf" srcId="{AACA2650-CFCB-4EEC-A8EF-1F4412035AFA}" destId="{6CDE2489-FBC3-4F71-824E-EC18FB799652}" srcOrd="0" destOrd="0" presId="urn:microsoft.com/office/officeart/2005/8/layout/hierarchy6"/>
    <dgm:cxn modelId="{B39B46CF-5328-4AC5-8F8F-1F8124CE0F1B}" type="presOf" srcId="{D0EEB36E-73A4-429A-BC42-822170D63DA3}" destId="{A478444B-38A8-4D1F-8581-684F4828FD1B}" srcOrd="0" destOrd="0" presId="urn:microsoft.com/office/officeart/2005/8/layout/hierarchy6"/>
    <dgm:cxn modelId="{FBAE2DD1-4E47-4914-97DC-C45FF1F5BAD1}" srcId="{93B984E1-D08F-45F5-8D4D-E27151ACB26F}" destId="{B9895B34-40DC-43CA-9E67-3441C8BF4A2C}" srcOrd="0" destOrd="0" parTransId="{8F558754-3E95-48B6-A36E-2B004226EE84}" sibTransId="{281AB583-F4A1-4056-A6B7-DCA44C89D577}"/>
    <dgm:cxn modelId="{DD4FECD4-CC30-4FA5-A516-C9561D62589D}" type="presOf" srcId="{03CEEC2C-EC57-410E-808C-C1739BD1D1B5}" destId="{5524C43A-B0E0-4E6B-988B-52011311CD40}" srcOrd="0" destOrd="0" presId="urn:microsoft.com/office/officeart/2005/8/layout/hierarchy6"/>
    <dgm:cxn modelId="{231B3BDE-7BCA-41E8-9886-46B352AE7D09}" type="presOf" srcId="{9D17D6BA-95A8-4D8C-8967-8683E1FF4ED7}" destId="{079C3353-D27C-4351-867F-017DFE1645DE}" srcOrd="0" destOrd="0" presId="urn:microsoft.com/office/officeart/2005/8/layout/hierarchy6"/>
    <dgm:cxn modelId="{F9D38DDE-8D9D-4C73-9CD7-CD161BC59D5E}" srcId="{C46B07CE-B1AE-4BB5-BDC0-3FAE47FAFE51}" destId="{7E0C8187-CC45-4E89-A263-2FE0ACC19248}" srcOrd="0" destOrd="0" parTransId="{AD8CD7B6-3308-4667-89AE-3F4115057470}" sibTransId="{49306A7A-E0FD-4B1E-BFBC-2187048A30AA}"/>
    <dgm:cxn modelId="{4811B1DE-EA62-46D6-8567-FD32871F84E9}" type="presOf" srcId="{E16F128C-CF25-4E94-8E70-CE0D0ED4BDAC}" destId="{823C2A35-7530-4A99-9B04-9E76255EB3C5}" srcOrd="0" destOrd="0" presId="urn:microsoft.com/office/officeart/2005/8/layout/hierarchy6"/>
    <dgm:cxn modelId="{7956E3DE-780F-45B0-BC7F-00B70A8ABA5C}" type="presOf" srcId="{5191F971-E169-46C4-9073-8DA89CA5EACA}" destId="{0D873A1C-11F3-4AA1-A9D7-C7738EB3B7EB}" srcOrd="0" destOrd="0" presId="urn:microsoft.com/office/officeart/2005/8/layout/hierarchy6"/>
    <dgm:cxn modelId="{336EFDDE-E0C5-4D25-9074-0EC65E2C12D9}" type="presOf" srcId="{B1D50670-61AC-4B3C-96AD-85FF6FCC4C59}" destId="{3D871001-1A04-46E5-9143-6CF40B489170}" srcOrd="1" destOrd="0" presId="urn:microsoft.com/office/officeart/2005/8/layout/hierarchy6"/>
    <dgm:cxn modelId="{5ED521DF-5D76-4F7A-9FF3-A35AB807A34C}" srcId="{C8D68713-7318-488C-A4D2-E27FFCE4349C}" destId="{85B4BD1D-798B-4B40-BE81-76681344618A}" srcOrd="0" destOrd="0" parTransId="{FEAD0FC4-BE96-4BA1-B77A-90AA6A506CA6}" sibTransId="{584A8A98-EAD2-4ECA-AE74-026776880E0F}"/>
    <dgm:cxn modelId="{B673B4DF-8373-4346-BF5A-52942E11D45A}" srcId="{93B984E1-D08F-45F5-8D4D-E27151ACB26F}" destId="{1C29D981-C94E-41D8-BBB1-0A75649D0FEA}" srcOrd="7" destOrd="0" parTransId="{229B581F-6257-418C-9017-4FE4E566BB3D}" sibTransId="{A2810B72-DB37-4055-8FAD-197E6DA31B5F}"/>
    <dgm:cxn modelId="{0A323FE1-CDE3-4026-AF8C-5BF3483BAA1C}" type="presOf" srcId="{1107E854-3B66-4DA6-9EAC-5B6BFEBC57BC}" destId="{6C701C52-B1B7-470F-BF27-639E189269DB}" srcOrd="0" destOrd="0" presId="urn:microsoft.com/office/officeart/2005/8/layout/hierarchy6"/>
    <dgm:cxn modelId="{F56F49E1-B79C-4A8C-B183-1A60B45E5601}" type="presOf" srcId="{7E0C8187-CC45-4E89-A263-2FE0ACC19248}" destId="{360E657E-56AA-4B72-8986-0753A436F51B}" srcOrd="0" destOrd="0" presId="urn:microsoft.com/office/officeart/2005/8/layout/hierarchy6"/>
    <dgm:cxn modelId="{6218B7E6-850C-42C9-B4C9-EF85B8DCF93B}" type="presOf" srcId="{D9AABE54-A0FF-491F-938E-470619D762CE}" destId="{DE5F6D95-EC32-404F-B7E6-2913EA2335F2}" srcOrd="0" destOrd="0" presId="urn:microsoft.com/office/officeart/2005/8/layout/hierarchy6"/>
    <dgm:cxn modelId="{EEACC9E9-9E91-49C8-8574-CA7805FD4036}" type="presOf" srcId="{E5049454-A047-434A-BEDC-F7E7F01ECB9B}" destId="{56952582-7317-4A21-BE87-B77195A6BDA5}" srcOrd="0" destOrd="0" presId="urn:microsoft.com/office/officeart/2005/8/layout/hierarchy6"/>
    <dgm:cxn modelId="{159962EB-7F9A-469D-ADA3-88746215FBC3}" type="presOf" srcId="{F4A678A0-7598-4A1F-95D5-39E99527763D}" destId="{49A726C1-4DFB-470F-9DED-EE4242E3730B}" srcOrd="0" destOrd="0" presId="urn:microsoft.com/office/officeart/2005/8/layout/hierarchy6"/>
    <dgm:cxn modelId="{D4A61DED-7083-4C41-B773-F16A7766080E}" type="presOf" srcId="{FDB1E397-95BD-4A98-A8B5-F268BD9A6C29}" destId="{68145A4A-EFEE-470E-801E-AB1ADBAFDB86}" srcOrd="0" destOrd="0" presId="urn:microsoft.com/office/officeart/2005/8/layout/hierarchy6"/>
    <dgm:cxn modelId="{9A66CEED-24B0-490A-B644-739E86EC5C29}" srcId="{F44ECFF9-3CD7-4362-B845-2A3FC3FB9A9D}" destId="{0A741B3A-BB71-4738-A27D-E4EF71A51E21}" srcOrd="0" destOrd="0" parTransId="{F00C5D15-2888-4334-9E94-0705E6F729F5}" sibTransId="{1E6B9FEA-CBB6-4404-AF67-C5785FFE6395}"/>
    <dgm:cxn modelId="{E194B1F0-90E4-4D05-A162-BB859EE8C13A}" type="presOf" srcId="{C562F207-1B75-4CC6-9E8C-32428C7A0CD9}" destId="{478E6678-B005-406F-BCEE-66233AD17F43}" srcOrd="0" destOrd="0" presId="urn:microsoft.com/office/officeart/2005/8/layout/hierarchy6"/>
    <dgm:cxn modelId="{8DCA36F2-46DC-45F0-AC07-F1DA1C843528}" srcId="{B9895B34-40DC-43CA-9E67-3441C8BF4A2C}" destId="{C8D68713-7318-488C-A4D2-E27FFCE4349C}" srcOrd="1" destOrd="0" parTransId="{9D17D6BA-95A8-4D8C-8967-8683E1FF4ED7}" sibTransId="{BA071684-DBDA-4392-880C-99224382A468}"/>
    <dgm:cxn modelId="{4D1B5BF2-300F-412D-B2AA-33CBDBF4ED17}" type="presOf" srcId="{2311C5C0-0B62-4FC5-A926-870741170C57}" destId="{44915A38-9B9B-4C41-9045-5613ECE5E611}" srcOrd="0" destOrd="0" presId="urn:microsoft.com/office/officeart/2005/8/layout/hierarchy6"/>
    <dgm:cxn modelId="{2983CFF4-06E3-4325-A66F-B6D63A115D5C}" type="presOf" srcId="{F956DF53-3DA5-4E67-8C74-7262F9D03C19}" destId="{CFF478A5-A88D-4454-8617-42133DCBD433}" srcOrd="0" destOrd="0" presId="urn:microsoft.com/office/officeart/2005/8/layout/hierarchy6"/>
    <dgm:cxn modelId="{396CEAF5-698D-4857-96C5-FD42C21BBA4C}" srcId="{93B984E1-D08F-45F5-8D4D-E27151ACB26F}" destId="{C562F207-1B75-4CC6-9E8C-32428C7A0CD9}" srcOrd="6" destOrd="0" parTransId="{6A400E78-2154-4860-AC3A-797F3BA58106}" sibTransId="{B1CD7C74-4177-4C0A-AF78-E0EC17EA2649}"/>
    <dgm:cxn modelId="{2FBD3FF7-4B76-4DBF-B154-853D9A0A0341}" type="presOf" srcId="{AAFD954E-54E6-4B49-838E-022DD6452CB2}" destId="{43084F7D-6D72-415E-8BA2-77A87C7C5C0A}" srcOrd="0" destOrd="0" presId="urn:microsoft.com/office/officeart/2005/8/layout/hierarchy6"/>
    <dgm:cxn modelId="{EC1E77F8-2F01-4F58-B320-7DC0A931687D}" type="presOf" srcId="{E16F128C-CF25-4E94-8E70-CE0D0ED4BDAC}" destId="{F7700C56-F15E-4EA1-972C-26740124FEC0}" srcOrd="1" destOrd="0" presId="urn:microsoft.com/office/officeart/2005/8/layout/hierarchy6"/>
    <dgm:cxn modelId="{E188E8F9-1140-49D4-829B-D2AB11BC6F27}" srcId="{B7FE5910-0AAB-47B2-96E9-1907F481C5D1}" destId="{4645E2A5-9123-46F1-97FB-BE262D34146F}" srcOrd="0" destOrd="0" parTransId="{BAE7E3F5-98C0-449E-88CD-182900B2D5C3}" sibTransId="{098BE2D1-4035-4C90-8B4D-88A6939E8AFD}"/>
    <dgm:cxn modelId="{FD6A8DFB-5C8B-4D7F-8382-DD4FDE370348}" type="presOf" srcId="{CB708A4C-8944-434F-AA20-DDCE4B457CB8}" destId="{2083A344-6456-4755-BE5E-02F27E77DA57}" srcOrd="0" destOrd="0" presId="urn:microsoft.com/office/officeart/2005/8/layout/hierarchy6"/>
    <dgm:cxn modelId="{3C6A81FE-1DE6-4D25-8979-492F6AE362A8}" srcId="{B5AF9A02-FDC7-4F74-95CE-CF4033D07E7A}" destId="{97A00694-A9B8-4290-9E4E-261C7AEB2F1D}" srcOrd="0" destOrd="0" parTransId="{E55BCF58-B215-41C7-9A0C-25BE09EAFE73}" sibTransId="{DCFF0CD9-5FD5-4C3D-A9BD-F21B3B10F1C2}"/>
    <dgm:cxn modelId="{2AC5F1FE-686D-4492-9DAF-2B4523092B66}" type="presOf" srcId="{0FED6EB5-A6BE-4DB7-83C8-3CFBACE30E18}" destId="{7513E70C-2651-413F-B83B-E34576849967}" srcOrd="1" destOrd="0" presId="urn:microsoft.com/office/officeart/2005/8/layout/hierarchy6"/>
    <dgm:cxn modelId="{63B512FF-10BD-4DF0-988E-2C2A9DFF262F}" srcId="{CB738D12-A87F-4690-AED5-D1E956510341}" destId="{C46B07CE-B1AE-4BB5-BDC0-3FAE47FAFE51}" srcOrd="0" destOrd="0" parTransId="{FB0FC0FD-D350-468C-8231-BB418285CC7E}" sibTransId="{37B9B11B-F9FD-4505-B48B-33EFE567FFED}"/>
    <dgm:cxn modelId="{8545E7C8-C411-43FC-BA85-9C0A23580E22}" type="presParOf" srcId="{E928F7B5-B767-4A3B-8B09-52C8C07E9A70}" destId="{2A7E28BD-F0E0-4CCE-81B4-B5E8C5E7D79D}" srcOrd="0" destOrd="0" presId="urn:microsoft.com/office/officeart/2005/8/layout/hierarchy6"/>
    <dgm:cxn modelId="{D9AE4C04-1ECD-470D-877A-FAB65CAD8C0E}" type="presParOf" srcId="{2A7E28BD-F0E0-4CCE-81B4-B5E8C5E7D79D}" destId="{DF8636D6-1F96-4AE1-99BF-6F102D167CF1}" srcOrd="0" destOrd="0" presId="urn:microsoft.com/office/officeart/2005/8/layout/hierarchy6"/>
    <dgm:cxn modelId="{E4E261BD-E5CE-49FE-9B4B-38CCB89B6139}" type="presParOf" srcId="{2A7E28BD-F0E0-4CCE-81B4-B5E8C5E7D79D}" destId="{FCBF57BB-B811-4084-AD2E-C1EB275DBEAC}" srcOrd="1" destOrd="0" presId="urn:microsoft.com/office/officeart/2005/8/layout/hierarchy6"/>
    <dgm:cxn modelId="{C27F3AC9-E249-4283-AA3D-8A8D7A6A415B}" type="presParOf" srcId="{FCBF57BB-B811-4084-AD2E-C1EB275DBEAC}" destId="{D804D386-D57F-42C6-8E20-3F25421361E0}" srcOrd="0" destOrd="0" presId="urn:microsoft.com/office/officeart/2005/8/layout/hierarchy6"/>
    <dgm:cxn modelId="{054A2ACC-D6C8-45E5-B000-CC87AEE5BF66}" type="presParOf" srcId="{D804D386-D57F-42C6-8E20-3F25421361E0}" destId="{EF0AEF3F-5510-4C07-B510-7668DAB9D604}" srcOrd="0" destOrd="0" presId="urn:microsoft.com/office/officeart/2005/8/layout/hierarchy6"/>
    <dgm:cxn modelId="{880F7D28-D64E-4ACD-81E5-02BBA045F4B6}" type="presParOf" srcId="{D804D386-D57F-42C6-8E20-3F25421361E0}" destId="{0F4C27AC-9F72-4DF2-BB43-A5261C95499D}" srcOrd="1" destOrd="0" presId="urn:microsoft.com/office/officeart/2005/8/layout/hierarchy6"/>
    <dgm:cxn modelId="{FC1D913B-2B9E-47B7-A78E-EBE8B3407541}" type="presParOf" srcId="{0F4C27AC-9F72-4DF2-BB43-A5261C95499D}" destId="{F55F7279-0783-48CB-857E-2D88C248D82E}" srcOrd="0" destOrd="0" presId="urn:microsoft.com/office/officeart/2005/8/layout/hierarchy6"/>
    <dgm:cxn modelId="{8187D37E-2EDB-4A89-8AB7-3451C7E9261F}" type="presParOf" srcId="{0F4C27AC-9F72-4DF2-BB43-A5261C95499D}" destId="{5867F398-9931-4B22-90FA-8F83F35F4026}" srcOrd="1" destOrd="0" presId="urn:microsoft.com/office/officeart/2005/8/layout/hierarchy6"/>
    <dgm:cxn modelId="{0B5B125D-3C20-45DD-9F96-9348780FEAAE}" type="presParOf" srcId="{5867F398-9931-4B22-90FA-8F83F35F4026}" destId="{06CDD1F5-5B41-449F-9769-414C85052261}" srcOrd="0" destOrd="0" presId="urn:microsoft.com/office/officeart/2005/8/layout/hierarchy6"/>
    <dgm:cxn modelId="{6FAB18D2-EA2D-4387-880A-C2D6D7CB58A2}" type="presParOf" srcId="{5867F398-9931-4B22-90FA-8F83F35F4026}" destId="{162366B2-0C9D-49C2-BAB0-89FD0F7803E1}" srcOrd="1" destOrd="0" presId="urn:microsoft.com/office/officeart/2005/8/layout/hierarchy6"/>
    <dgm:cxn modelId="{E79DE311-0117-4E37-A453-F5770470A505}" type="presParOf" srcId="{162366B2-0C9D-49C2-BAB0-89FD0F7803E1}" destId="{D5078A38-1158-4459-8C1F-4A53945E8FC3}" srcOrd="0" destOrd="0" presId="urn:microsoft.com/office/officeart/2005/8/layout/hierarchy6"/>
    <dgm:cxn modelId="{451882A9-2B43-48CA-B1A4-690E81277281}" type="presParOf" srcId="{162366B2-0C9D-49C2-BAB0-89FD0F7803E1}" destId="{E72CB645-D68B-4D3A-94A8-44E264F39142}" srcOrd="1" destOrd="0" presId="urn:microsoft.com/office/officeart/2005/8/layout/hierarchy6"/>
    <dgm:cxn modelId="{1C963E78-51E2-4B46-8E85-88D630AFCDF2}" type="presParOf" srcId="{E72CB645-D68B-4D3A-94A8-44E264F39142}" destId="{D30E3BBE-C721-45D5-B4B1-7A8D8D65228C}" srcOrd="0" destOrd="0" presId="urn:microsoft.com/office/officeart/2005/8/layout/hierarchy6"/>
    <dgm:cxn modelId="{76FE46FE-BEEC-4D6B-9E72-DDF1B8FD1891}" type="presParOf" srcId="{E72CB645-D68B-4D3A-94A8-44E264F39142}" destId="{BC62048B-1BDA-47E6-8EB4-988F84546EAF}" srcOrd="1" destOrd="0" presId="urn:microsoft.com/office/officeart/2005/8/layout/hierarchy6"/>
    <dgm:cxn modelId="{8826A287-6D6D-46DE-A9E3-C3CD8078275B}" type="presParOf" srcId="{BC62048B-1BDA-47E6-8EB4-988F84546EAF}" destId="{D0777698-A55D-42A1-A60A-AFC155057C8D}" srcOrd="0" destOrd="0" presId="urn:microsoft.com/office/officeart/2005/8/layout/hierarchy6"/>
    <dgm:cxn modelId="{FAF20B11-B056-451C-BCB3-3E669C3950BF}" type="presParOf" srcId="{BC62048B-1BDA-47E6-8EB4-988F84546EAF}" destId="{44AF664A-456C-43CF-923E-9A83D5CF5DA6}" srcOrd="1" destOrd="0" presId="urn:microsoft.com/office/officeart/2005/8/layout/hierarchy6"/>
    <dgm:cxn modelId="{A34A5499-763E-4181-BE46-2F6B882C28D8}" type="presParOf" srcId="{44AF664A-456C-43CF-923E-9A83D5CF5DA6}" destId="{AF6D4E61-3BB1-499A-BC35-A143E48B7705}" srcOrd="0" destOrd="0" presId="urn:microsoft.com/office/officeart/2005/8/layout/hierarchy6"/>
    <dgm:cxn modelId="{B08E459E-C5B8-49B5-9C03-F112269F3FB3}" type="presParOf" srcId="{44AF664A-456C-43CF-923E-9A83D5CF5DA6}" destId="{F1E27AE4-4CAD-4961-B654-23B6389E350A}" srcOrd="1" destOrd="0" presId="urn:microsoft.com/office/officeart/2005/8/layout/hierarchy6"/>
    <dgm:cxn modelId="{3095CD0D-6830-45A5-9653-9A3706B44842}" type="presParOf" srcId="{F1E27AE4-4CAD-4961-B654-23B6389E350A}" destId="{5BACADDA-83DA-4D23-9A24-84330E92EBB3}" srcOrd="0" destOrd="0" presId="urn:microsoft.com/office/officeart/2005/8/layout/hierarchy6"/>
    <dgm:cxn modelId="{70C23C7B-CFB8-49CA-A207-0B233F1093F1}" type="presParOf" srcId="{F1E27AE4-4CAD-4961-B654-23B6389E350A}" destId="{534F114D-6DB9-4CB1-98F1-CA4BC57C9419}" srcOrd="1" destOrd="0" presId="urn:microsoft.com/office/officeart/2005/8/layout/hierarchy6"/>
    <dgm:cxn modelId="{87298C2A-1D8C-488B-8446-7881BA37D46F}" type="presParOf" srcId="{534F114D-6DB9-4CB1-98F1-CA4BC57C9419}" destId="{D80F7559-9443-4782-BACE-53F682439C28}" srcOrd="0" destOrd="0" presId="urn:microsoft.com/office/officeart/2005/8/layout/hierarchy6"/>
    <dgm:cxn modelId="{130FC480-5EF2-4D5A-A875-68AEA0A8D37A}" type="presParOf" srcId="{534F114D-6DB9-4CB1-98F1-CA4BC57C9419}" destId="{2DB4C1A1-6B01-4FA7-BE13-8FDDA4642175}" srcOrd="1" destOrd="0" presId="urn:microsoft.com/office/officeart/2005/8/layout/hierarchy6"/>
    <dgm:cxn modelId="{86D3BF37-6B5B-4120-B3F6-9778F949E9B1}" type="presParOf" srcId="{2DB4C1A1-6B01-4FA7-BE13-8FDDA4642175}" destId="{B599F968-9B45-4363-97DA-1438864179F7}" srcOrd="0" destOrd="0" presId="urn:microsoft.com/office/officeart/2005/8/layout/hierarchy6"/>
    <dgm:cxn modelId="{E546DBD9-E6A7-429B-8B7F-1AC7B18A50A2}" type="presParOf" srcId="{2DB4C1A1-6B01-4FA7-BE13-8FDDA4642175}" destId="{32530250-68B4-4184-B705-6236CA6BAA46}" srcOrd="1" destOrd="0" presId="urn:microsoft.com/office/officeart/2005/8/layout/hierarchy6"/>
    <dgm:cxn modelId="{E4593297-6136-4E28-B77C-642544E0282A}" type="presParOf" srcId="{32530250-68B4-4184-B705-6236CA6BAA46}" destId="{93F782EF-FEC1-49D0-9F85-0251B75025B8}" srcOrd="0" destOrd="0" presId="urn:microsoft.com/office/officeart/2005/8/layout/hierarchy6"/>
    <dgm:cxn modelId="{AF5143BC-3B36-4447-8BD0-10A53EE52574}" type="presParOf" srcId="{32530250-68B4-4184-B705-6236CA6BAA46}" destId="{36AAFC44-3FC4-46F7-8D2C-936922517E16}" srcOrd="1" destOrd="0" presId="urn:microsoft.com/office/officeart/2005/8/layout/hierarchy6"/>
    <dgm:cxn modelId="{F3A2CD44-AC52-481B-93BF-4D3A85E6C728}" type="presParOf" srcId="{36AAFC44-3FC4-46F7-8D2C-936922517E16}" destId="{C56B3E06-DD63-4670-8721-ED790F7024C4}" srcOrd="0" destOrd="0" presId="urn:microsoft.com/office/officeart/2005/8/layout/hierarchy6"/>
    <dgm:cxn modelId="{9B42D642-090A-46AA-8E2E-3E458905D168}" type="presParOf" srcId="{36AAFC44-3FC4-46F7-8D2C-936922517E16}" destId="{36099A96-23DC-48D5-AAFA-D176FF37EF79}" srcOrd="1" destOrd="0" presId="urn:microsoft.com/office/officeart/2005/8/layout/hierarchy6"/>
    <dgm:cxn modelId="{9096318F-37EC-4CF5-A3A7-1FB0B53A609B}" type="presParOf" srcId="{36099A96-23DC-48D5-AAFA-D176FF37EF79}" destId="{56952582-7317-4A21-BE87-B77195A6BDA5}" srcOrd="0" destOrd="0" presId="urn:microsoft.com/office/officeart/2005/8/layout/hierarchy6"/>
    <dgm:cxn modelId="{4342BA23-E44E-435F-A4FB-5FD39F7C4ADB}" type="presParOf" srcId="{36099A96-23DC-48D5-AAFA-D176FF37EF79}" destId="{929FD015-42EA-4696-A1C5-C5BC6BCADEEC}" srcOrd="1" destOrd="0" presId="urn:microsoft.com/office/officeart/2005/8/layout/hierarchy6"/>
    <dgm:cxn modelId="{10F22BDA-9529-4527-940B-DCDB3DB307CC}" type="presParOf" srcId="{162366B2-0C9D-49C2-BAB0-89FD0F7803E1}" destId="{911A25DD-BEC2-4A27-836E-16FA8AA9B188}" srcOrd="2" destOrd="0" presId="urn:microsoft.com/office/officeart/2005/8/layout/hierarchy6"/>
    <dgm:cxn modelId="{AFBCAC59-F4AC-481A-9EC2-724127C6CF89}" type="presParOf" srcId="{162366B2-0C9D-49C2-BAB0-89FD0F7803E1}" destId="{ADAE4B25-E9A8-4655-B1FA-25B9543E7C6E}" srcOrd="3" destOrd="0" presId="urn:microsoft.com/office/officeart/2005/8/layout/hierarchy6"/>
    <dgm:cxn modelId="{0B90D2AD-A973-4195-9699-E790AD23CAC4}" type="presParOf" srcId="{ADAE4B25-E9A8-4655-B1FA-25B9543E7C6E}" destId="{0E1800C1-177E-4875-9E76-B6F78AAE150B}" srcOrd="0" destOrd="0" presId="urn:microsoft.com/office/officeart/2005/8/layout/hierarchy6"/>
    <dgm:cxn modelId="{BE49F25D-F98F-45EC-BD94-EDC612A1D04E}" type="presParOf" srcId="{ADAE4B25-E9A8-4655-B1FA-25B9543E7C6E}" destId="{37C5B753-E73E-4638-AE95-DB674EC81F58}" srcOrd="1" destOrd="0" presId="urn:microsoft.com/office/officeart/2005/8/layout/hierarchy6"/>
    <dgm:cxn modelId="{AD591A07-02B6-4DA3-A688-5DA6876EAB81}" type="presParOf" srcId="{37C5B753-E73E-4638-AE95-DB674EC81F58}" destId="{AD6A12B3-3C64-4C0F-B46E-E9D82E90E334}" srcOrd="0" destOrd="0" presId="urn:microsoft.com/office/officeart/2005/8/layout/hierarchy6"/>
    <dgm:cxn modelId="{859486B7-C72F-41F8-8E70-E06E5F0B0EBE}" type="presParOf" srcId="{37C5B753-E73E-4638-AE95-DB674EC81F58}" destId="{99B90D18-8C07-4118-A4E7-71B3A8AE6684}" srcOrd="1" destOrd="0" presId="urn:microsoft.com/office/officeart/2005/8/layout/hierarchy6"/>
    <dgm:cxn modelId="{BFDF80D5-7F26-4FA3-A050-CD1283418B1D}" type="presParOf" srcId="{99B90D18-8C07-4118-A4E7-71B3A8AE6684}" destId="{F58DF50D-EE2B-4AAA-9A2B-E8932DB03343}" srcOrd="0" destOrd="0" presId="urn:microsoft.com/office/officeart/2005/8/layout/hierarchy6"/>
    <dgm:cxn modelId="{41648EED-92D8-426A-9425-ED1A4302FEFB}" type="presParOf" srcId="{99B90D18-8C07-4118-A4E7-71B3A8AE6684}" destId="{F0688E51-B45A-40F6-9F28-FF7D4CDA5C4D}" srcOrd="1" destOrd="0" presId="urn:microsoft.com/office/officeart/2005/8/layout/hierarchy6"/>
    <dgm:cxn modelId="{03FA61CC-E570-40B8-8C3E-F6E034E97F0A}" type="presParOf" srcId="{F0688E51-B45A-40F6-9F28-FF7D4CDA5C4D}" destId="{5524C43A-B0E0-4E6B-988B-52011311CD40}" srcOrd="0" destOrd="0" presId="urn:microsoft.com/office/officeart/2005/8/layout/hierarchy6"/>
    <dgm:cxn modelId="{4F2920B3-0247-473E-8D25-2EDEA0CC9AED}" type="presParOf" srcId="{F0688E51-B45A-40F6-9F28-FF7D4CDA5C4D}" destId="{17D3E902-F612-4FA9-84C8-1D19DA111E95}" srcOrd="1" destOrd="0" presId="urn:microsoft.com/office/officeart/2005/8/layout/hierarchy6"/>
    <dgm:cxn modelId="{F14463DE-BE28-4DA0-AE3D-EAD66DF97F20}" type="presParOf" srcId="{17D3E902-F612-4FA9-84C8-1D19DA111E95}" destId="{B5827A35-4434-4C83-9EA6-F7F84966F59E}" srcOrd="0" destOrd="0" presId="urn:microsoft.com/office/officeart/2005/8/layout/hierarchy6"/>
    <dgm:cxn modelId="{50749823-0198-48FE-9E87-6A676D6DD283}" type="presParOf" srcId="{17D3E902-F612-4FA9-84C8-1D19DA111E95}" destId="{9D8632C7-C47D-4370-8567-0F6ACBA57A17}" srcOrd="1" destOrd="0" presId="urn:microsoft.com/office/officeart/2005/8/layout/hierarchy6"/>
    <dgm:cxn modelId="{9F01E217-9E47-4C79-8424-1F72B7596D73}" type="presParOf" srcId="{9D8632C7-C47D-4370-8567-0F6ACBA57A17}" destId="{1CCCE0E3-AC9C-4704-93A2-56E9CDC5BCE0}" srcOrd="0" destOrd="0" presId="urn:microsoft.com/office/officeart/2005/8/layout/hierarchy6"/>
    <dgm:cxn modelId="{D533707D-4C6B-4057-B028-CAE861BAB481}" type="presParOf" srcId="{9D8632C7-C47D-4370-8567-0F6ACBA57A17}" destId="{40D5FB69-B6BF-40E8-A966-638BE51669CE}" srcOrd="1" destOrd="0" presId="urn:microsoft.com/office/officeart/2005/8/layout/hierarchy6"/>
    <dgm:cxn modelId="{BE3EAC13-B6C5-460F-B194-98545849F794}" type="presParOf" srcId="{40D5FB69-B6BF-40E8-A966-638BE51669CE}" destId="{0D873A1C-11F3-4AA1-A9D7-C7738EB3B7EB}" srcOrd="0" destOrd="0" presId="urn:microsoft.com/office/officeart/2005/8/layout/hierarchy6"/>
    <dgm:cxn modelId="{E3C99263-F0E5-431A-8BAE-29F5CD90D108}" type="presParOf" srcId="{40D5FB69-B6BF-40E8-A966-638BE51669CE}" destId="{81974AE5-D375-46ED-A9F1-064347D9EF51}" srcOrd="1" destOrd="0" presId="urn:microsoft.com/office/officeart/2005/8/layout/hierarchy6"/>
    <dgm:cxn modelId="{D47B07FD-B92D-4FD3-AD09-AFDBDB55A60C}" type="presParOf" srcId="{81974AE5-D375-46ED-A9F1-064347D9EF51}" destId="{29A8433D-1651-45B9-AF5D-A3626358319A}" srcOrd="0" destOrd="0" presId="urn:microsoft.com/office/officeart/2005/8/layout/hierarchy6"/>
    <dgm:cxn modelId="{09210CCE-CDA4-4E45-A0D9-615503D97FD7}" type="presParOf" srcId="{81974AE5-D375-46ED-A9F1-064347D9EF51}" destId="{89BF08FE-2C31-44CA-9BFC-0E5992A4013B}" srcOrd="1" destOrd="0" presId="urn:microsoft.com/office/officeart/2005/8/layout/hierarchy6"/>
    <dgm:cxn modelId="{5E14325F-5E4D-42BC-ABBA-A1318BC38D98}" type="presParOf" srcId="{89BF08FE-2C31-44CA-9BFC-0E5992A4013B}" destId="{4043F99B-5173-45A4-8C9A-F45AC00F05F6}" srcOrd="0" destOrd="0" presId="urn:microsoft.com/office/officeart/2005/8/layout/hierarchy6"/>
    <dgm:cxn modelId="{FFEE9F16-37D2-4522-8CCC-506E9B4D1ABC}" type="presParOf" srcId="{89BF08FE-2C31-44CA-9BFC-0E5992A4013B}" destId="{254F7CF7-34C6-4F46-8FD3-1FB065A7CD84}" srcOrd="1" destOrd="0" presId="urn:microsoft.com/office/officeart/2005/8/layout/hierarchy6"/>
    <dgm:cxn modelId="{2F569E77-D3DC-426D-AE10-308D3CA7B119}" type="presParOf" srcId="{162366B2-0C9D-49C2-BAB0-89FD0F7803E1}" destId="{DE5F6D95-EC32-404F-B7E6-2913EA2335F2}" srcOrd="4" destOrd="0" presId="urn:microsoft.com/office/officeart/2005/8/layout/hierarchy6"/>
    <dgm:cxn modelId="{BC36D24D-08C8-4B02-8B76-A2F50B47E062}" type="presParOf" srcId="{162366B2-0C9D-49C2-BAB0-89FD0F7803E1}" destId="{28770D82-F06D-4942-87D9-274A3CCB5A90}" srcOrd="5" destOrd="0" presId="urn:microsoft.com/office/officeart/2005/8/layout/hierarchy6"/>
    <dgm:cxn modelId="{0620EBB9-566A-47FB-90A6-B4C79017501F}" type="presParOf" srcId="{28770D82-F06D-4942-87D9-274A3CCB5A90}" destId="{B8002E51-B899-4654-9596-E0206197838D}" srcOrd="0" destOrd="0" presId="urn:microsoft.com/office/officeart/2005/8/layout/hierarchy6"/>
    <dgm:cxn modelId="{6CA4B66C-FC11-4A2C-92E1-2FAF31765A98}" type="presParOf" srcId="{28770D82-F06D-4942-87D9-274A3CCB5A90}" destId="{CBBF1660-F652-41B2-A2F3-3AAC912CD2AB}" srcOrd="1" destOrd="0" presId="urn:microsoft.com/office/officeart/2005/8/layout/hierarchy6"/>
    <dgm:cxn modelId="{319E3CFA-64B2-4AA9-9261-B3D182207817}" type="presParOf" srcId="{CBBF1660-F652-41B2-A2F3-3AAC912CD2AB}" destId="{EDE165E0-93F2-440B-931F-4FB6DEAD6434}" srcOrd="0" destOrd="0" presId="urn:microsoft.com/office/officeart/2005/8/layout/hierarchy6"/>
    <dgm:cxn modelId="{12899F77-D652-406F-944A-4F248C95A8E0}" type="presParOf" srcId="{CBBF1660-F652-41B2-A2F3-3AAC912CD2AB}" destId="{17BF8FA4-4361-40A8-AD42-F4054CA730EC}" srcOrd="1" destOrd="0" presId="urn:microsoft.com/office/officeart/2005/8/layout/hierarchy6"/>
    <dgm:cxn modelId="{A892570C-AF79-4F2C-9C0E-52F2E152B768}" type="presParOf" srcId="{17BF8FA4-4361-40A8-AD42-F4054CA730EC}" destId="{305C7E4A-CB6D-46BA-B104-149457F1E6C6}" srcOrd="0" destOrd="0" presId="urn:microsoft.com/office/officeart/2005/8/layout/hierarchy6"/>
    <dgm:cxn modelId="{6DF1FB24-5298-4C00-84A2-E4616015204D}" type="presParOf" srcId="{17BF8FA4-4361-40A8-AD42-F4054CA730EC}" destId="{28B674A0-1459-44CB-9438-A16B897438CA}" srcOrd="1" destOrd="0" presId="urn:microsoft.com/office/officeart/2005/8/layout/hierarchy6"/>
    <dgm:cxn modelId="{0E82323A-8059-4754-B566-57C8EE246F9B}" type="presParOf" srcId="{28B674A0-1459-44CB-9438-A16B897438CA}" destId="{24EB5062-59E5-4C64-8C39-1C4E81DC3E33}" srcOrd="0" destOrd="0" presId="urn:microsoft.com/office/officeart/2005/8/layout/hierarchy6"/>
    <dgm:cxn modelId="{DEC06A13-AB6B-4DCF-A8E1-62DED4524E1F}" type="presParOf" srcId="{28B674A0-1459-44CB-9438-A16B897438CA}" destId="{B54D2CF0-7346-41CB-B6C7-039251339068}" srcOrd="1" destOrd="0" presId="urn:microsoft.com/office/officeart/2005/8/layout/hierarchy6"/>
    <dgm:cxn modelId="{0A06E78C-1EB1-4086-B6CE-538C9F3F4850}" type="presParOf" srcId="{B54D2CF0-7346-41CB-B6C7-039251339068}" destId="{D6A03110-E203-4E31-8BC9-63FDB7D328FE}" srcOrd="0" destOrd="0" presId="urn:microsoft.com/office/officeart/2005/8/layout/hierarchy6"/>
    <dgm:cxn modelId="{947F119B-997A-4CDF-9512-565CCF6AF91D}" type="presParOf" srcId="{B54D2CF0-7346-41CB-B6C7-039251339068}" destId="{3814FA22-9A49-4BC8-8F1B-28C9CA8E1A5C}" srcOrd="1" destOrd="0" presId="urn:microsoft.com/office/officeart/2005/8/layout/hierarchy6"/>
    <dgm:cxn modelId="{706F3881-C6A3-477F-B17A-8838027FB0B3}" type="presParOf" srcId="{3814FA22-9A49-4BC8-8F1B-28C9CA8E1A5C}" destId="{96ADF5BE-7684-4A91-BD82-5082888FAEAE}" srcOrd="0" destOrd="0" presId="urn:microsoft.com/office/officeart/2005/8/layout/hierarchy6"/>
    <dgm:cxn modelId="{D444F6C5-0FED-4C55-A9F0-7F6F653FEB69}" type="presParOf" srcId="{3814FA22-9A49-4BC8-8F1B-28C9CA8E1A5C}" destId="{3DF62E93-3802-4276-9F42-CE9AA6198DE5}" srcOrd="1" destOrd="0" presId="urn:microsoft.com/office/officeart/2005/8/layout/hierarchy6"/>
    <dgm:cxn modelId="{9796FE2F-43A3-4CD4-853E-B3CFF14FC494}" type="presParOf" srcId="{3DF62E93-3802-4276-9F42-CE9AA6198DE5}" destId="{79B1CB9E-1469-4403-8768-41096EA4DA5E}" srcOrd="0" destOrd="0" presId="urn:microsoft.com/office/officeart/2005/8/layout/hierarchy6"/>
    <dgm:cxn modelId="{18EFA578-E159-4D70-B69F-54CD3BEB3B4D}" type="presParOf" srcId="{3DF62E93-3802-4276-9F42-CE9AA6198DE5}" destId="{881D6ED5-7864-4093-A60C-058C285D526A}" srcOrd="1" destOrd="0" presId="urn:microsoft.com/office/officeart/2005/8/layout/hierarchy6"/>
    <dgm:cxn modelId="{00C408E8-4D33-472B-9ED7-547618122F1F}" type="presParOf" srcId="{881D6ED5-7864-4093-A60C-058C285D526A}" destId="{CBF033D8-2A7F-455D-A96E-FA323A6A5B49}" srcOrd="0" destOrd="0" presId="urn:microsoft.com/office/officeart/2005/8/layout/hierarchy6"/>
    <dgm:cxn modelId="{9004D5B4-BB0C-4B39-8571-D9D5C752744F}" type="presParOf" srcId="{881D6ED5-7864-4093-A60C-058C285D526A}" destId="{4188F4ED-1500-4E6E-B280-372CDE476D33}" srcOrd="1" destOrd="0" presId="urn:microsoft.com/office/officeart/2005/8/layout/hierarchy6"/>
    <dgm:cxn modelId="{809B49AE-EC40-4D76-B5BC-2DAA48D02B07}" type="presParOf" srcId="{4188F4ED-1500-4E6E-B280-372CDE476D33}" destId="{F62BB94C-D7C1-41EE-A342-1B4CCFAE3F90}" srcOrd="0" destOrd="0" presId="urn:microsoft.com/office/officeart/2005/8/layout/hierarchy6"/>
    <dgm:cxn modelId="{573FB6C0-DEB9-40B7-AAB1-A384D41CDEC7}" type="presParOf" srcId="{4188F4ED-1500-4E6E-B280-372CDE476D33}" destId="{A9836E04-265F-4BCA-9479-AFB996AD6F27}" srcOrd="1" destOrd="0" presId="urn:microsoft.com/office/officeart/2005/8/layout/hierarchy6"/>
    <dgm:cxn modelId="{6EA8A05E-AFF6-4781-8C0A-CB5D37991A9E}" type="presParOf" srcId="{0F4C27AC-9F72-4DF2-BB43-A5261C95499D}" destId="{079C3353-D27C-4351-867F-017DFE1645DE}" srcOrd="2" destOrd="0" presId="urn:microsoft.com/office/officeart/2005/8/layout/hierarchy6"/>
    <dgm:cxn modelId="{9C2446BE-49DC-4297-A4DA-0B55AEE586DA}" type="presParOf" srcId="{0F4C27AC-9F72-4DF2-BB43-A5261C95499D}" destId="{3DE82B57-33B0-4524-B206-B855F5300183}" srcOrd="3" destOrd="0" presId="urn:microsoft.com/office/officeart/2005/8/layout/hierarchy6"/>
    <dgm:cxn modelId="{0A053621-F899-49C1-8ABF-8871F628EDE7}" type="presParOf" srcId="{3DE82B57-33B0-4524-B206-B855F5300183}" destId="{7523AB36-2AFE-4C88-8BC1-AFA712890814}" srcOrd="0" destOrd="0" presId="urn:microsoft.com/office/officeart/2005/8/layout/hierarchy6"/>
    <dgm:cxn modelId="{6466B5D1-01DB-4C62-83EC-B6A17D53C847}" type="presParOf" srcId="{3DE82B57-33B0-4524-B206-B855F5300183}" destId="{F515AAE8-52F9-44EE-9EE4-69D314F976F1}" srcOrd="1" destOrd="0" presId="urn:microsoft.com/office/officeart/2005/8/layout/hierarchy6"/>
    <dgm:cxn modelId="{18AF9C3B-AB3E-4194-9609-20B185B26084}" type="presParOf" srcId="{F515AAE8-52F9-44EE-9EE4-69D314F976F1}" destId="{649D2B91-EA01-42CC-8A2E-814A9B525CBD}" srcOrd="0" destOrd="0" presId="urn:microsoft.com/office/officeart/2005/8/layout/hierarchy6"/>
    <dgm:cxn modelId="{08B7017C-3714-4889-8616-885947137905}" type="presParOf" srcId="{F515AAE8-52F9-44EE-9EE4-69D314F976F1}" destId="{26210031-D53F-452A-8D2F-589DCD174B2D}" srcOrd="1" destOrd="0" presId="urn:microsoft.com/office/officeart/2005/8/layout/hierarchy6"/>
    <dgm:cxn modelId="{9470C5EB-8137-4E93-8F92-F5FC735454FC}" type="presParOf" srcId="{26210031-D53F-452A-8D2F-589DCD174B2D}" destId="{D096B0EF-868D-42B3-8302-7BDA3D1D2165}" srcOrd="0" destOrd="0" presId="urn:microsoft.com/office/officeart/2005/8/layout/hierarchy6"/>
    <dgm:cxn modelId="{7DB9AD90-9083-46D4-9EAF-82C22E788EAE}" type="presParOf" srcId="{26210031-D53F-452A-8D2F-589DCD174B2D}" destId="{17F2B976-5C3F-438F-A267-F6A4D43F2538}" srcOrd="1" destOrd="0" presId="urn:microsoft.com/office/officeart/2005/8/layout/hierarchy6"/>
    <dgm:cxn modelId="{C7B1C20E-B397-4C88-A449-9E074292E42D}" type="presParOf" srcId="{17F2B976-5C3F-438F-A267-F6A4D43F2538}" destId="{E7C5B86F-9D8F-4461-BCBA-EFDB507A47B3}" srcOrd="0" destOrd="0" presId="urn:microsoft.com/office/officeart/2005/8/layout/hierarchy6"/>
    <dgm:cxn modelId="{B2721682-AC5B-410D-AEBF-52D5ED4DA9CA}" type="presParOf" srcId="{17F2B976-5C3F-438F-A267-F6A4D43F2538}" destId="{57CF46AC-0449-413E-8AC4-32C62EA7A59A}" srcOrd="1" destOrd="0" presId="urn:microsoft.com/office/officeart/2005/8/layout/hierarchy6"/>
    <dgm:cxn modelId="{3FA672AF-F451-40C2-BD4B-366AB90B2656}" type="presParOf" srcId="{57CF46AC-0449-413E-8AC4-32C62EA7A59A}" destId="{A48C0D63-DE7A-4C84-A4EF-6DA210E472D5}" srcOrd="0" destOrd="0" presId="urn:microsoft.com/office/officeart/2005/8/layout/hierarchy6"/>
    <dgm:cxn modelId="{6396D7C1-0FFE-4BC6-8E29-69D278E55084}" type="presParOf" srcId="{57CF46AC-0449-413E-8AC4-32C62EA7A59A}" destId="{8605AD9A-C7DE-4DED-9459-9E44F4941E1A}" srcOrd="1" destOrd="0" presId="urn:microsoft.com/office/officeart/2005/8/layout/hierarchy6"/>
    <dgm:cxn modelId="{16B58CD4-8616-4234-B797-33B81B104B9C}" type="presParOf" srcId="{8605AD9A-C7DE-4DED-9459-9E44F4941E1A}" destId="{4787FEB5-5F34-4988-9EC1-7D15FD82377A}" srcOrd="0" destOrd="0" presId="urn:microsoft.com/office/officeart/2005/8/layout/hierarchy6"/>
    <dgm:cxn modelId="{AA7C62CE-1337-44BD-B787-929F85B8D977}" type="presParOf" srcId="{8605AD9A-C7DE-4DED-9459-9E44F4941E1A}" destId="{5D611BFF-20A7-4498-9FC0-1467D5AB91CA}" srcOrd="1" destOrd="0" presId="urn:microsoft.com/office/officeart/2005/8/layout/hierarchy6"/>
    <dgm:cxn modelId="{F0F6F1D5-CB45-4A57-BA1E-2D4E74EE5F01}" type="presParOf" srcId="{5D611BFF-20A7-4498-9FC0-1467D5AB91CA}" destId="{8F0D89AC-3A8B-4D67-B5F3-A4887123A8C2}" srcOrd="0" destOrd="0" presId="urn:microsoft.com/office/officeart/2005/8/layout/hierarchy6"/>
    <dgm:cxn modelId="{2345E5DF-E976-4BCD-B236-B19DE52760A7}" type="presParOf" srcId="{5D611BFF-20A7-4498-9FC0-1467D5AB91CA}" destId="{D564A2FB-5193-4E32-8D7C-4828494EEB59}" srcOrd="1" destOrd="0" presId="urn:microsoft.com/office/officeart/2005/8/layout/hierarchy6"/>
    <dgm:cxn modelId="{CB670612-3B09-4F5D-BDEE-F253D114CD94}" type="presParOf" srcId="{D564A2FB-5193-4E32-8D7C-4828494EEB59}" destId="{EEA77EC5-C28F-494F-888F-535490A8F80E}" srcOrd="0" destOrd="0" presId="urn:microsoft.com/office/officeart/2005/8/layout/hierarchy6"/>
    <dgm:cxn modelId="{691DE9A4-DE60-4F06-9509-6F427C601441}" type="presParOf" srcId="{D564A2FB-5193-4E32-8D7C-4828494EEB59}" destId="{2A740998-8C3E-4681-8A41-A1D90A864BB1}" srcOrd="1" destOrd="0" presId="urn:microsoft.com/office/officeart/2005/8/layout/hierarchy6"/>
    <dgm:cxn modelId="{E63C6241-FC49-4648-9770-5DC02C1EC810}" type="presParOf" srcId="{2A740998-8C3E-4681-8A41-A1D90A864BB1}" destId="{360E657E-56AA-4B72-8986-0753A436F51B}" srcOrd="0" destOrd="0" presId="urn:microsoft.com/office/officeart/2005/8/layout/hierarchy6"/>
    <dgm:cxn modelId="{3495C784-891D-46F5-B9C0-8999ED2C5366}" type="presParOf" srcId="{2A740998-8C3E-4681-8A41-A1D90A864BB1}" destId="{AED1CD8E-8956-4EF0-B477-A8066AFDF64C}" srcOrd="1" destOrd="0" presId="urn:microsoft.com/office/officeart/2005/8/layout/hierarchy6"/>
    <dgm:cxn modelId="{6B74AD0C-6B1E-47C8-BA31-701948392235}" type="presParOf" srcId="{AED1CD8E-8956-4EF0-B477-A8066AFDF64C}" destId="{BCC309D2-B87F-4519-936A-86253C24C93B}" srcOrd="0" destOrd="0" presId="urn:microsoft.com/office/officeart/2005/8/layout/hierarchy6"/>
    <dgm:cxn modelId="{C2B86701-BB14-40C7-A91F-D42892277FD4}" type="presParOf" srcId="{AED1CD8E-8956-4EF0-B477-A8066AFDF64C}" destId="{FB8F4182-96B4-4A1B-9293-45B722E83986}" srcOrd="1" destOrd="0" presId="urn:microsoft.com/office/officeart/2005/8/layout/hierarchy6"/>
    <dgm:cxn modelId="{56BC7A3E-3BED-4DCF-815D-F7120BA8C253}" type="presParOf" srcId="{FB8F4182-96B4-4A1B-9293-45B722E83986}" destId="{A3465ACB-42FD-4D7E-8618-7DCAB977C90E}" srcOrd="0" destOrd="0" presId="urn:microsoft.com/office/officeart/2005/8/layout/hierarchy6"/>
    <dgm:cxn modelId="{DEFBE5B5-5CD1-4C8B-ACE1-5B83CED25648}" type="presParOf" srcId="{FB8F4182-96B4-4A1B-9293-45B722E83986}" destId="{04AB0FFB-1E31-4290-815D-582BF7F61506}" srcOrd="1" destOrd="0" presId="urn:microsoft.com/office/officeart/2005/8/layout/hierarchy6"/>
    <dgm:cxn modelId="{3A11F0AF-4070-4648-81EC-D62876CE6E5F}" type="presParOf" srcId="{0F4C27AC-9F72-4DF2-BB43-A5261C95499D}" destId="{49A726C1-4DFB-470F-9DED-EE4242E3730B}" srcOrd="4" destOrd="0" presId="urn:microsoft.com/office/officeart/2005/8/layout/hierarchy6"/>
    <dgm:cxn modelId="{7166C04E-F0D9-49EE-876A-EEB9BDC19537}" type="presParOf" srcId="{0F4C27AC-9F72-4DF2-BB43-A5261C95499D}" destId="{93747DD4-7355-4DD7-8502-05ED97B741F2}" srcOrd="5" destOrd="0" presId="urn:microsoft.com/office/officeart/2005/8/layout/hierarchy6"/>
    <dgm:cxn modelId="{B02D9F63-E718-4D10-9315-839B9F741A6A}" type="presParOf" srcId="{93747DD4-7355-4DD7-8502-05ED97B741F2}" destId="{04F1E43D-680F-43CF-84E0-0A725678E670}" srcOrd="0" destOrd="0" presId="urn:microsoft.com/office/officeart/2005/8/layout/hierarchy6"/>
    <dgm:cxn modelId="{46ED2DD3-6A48-4166-9D5F-C370821141C8}" type="presParOf" srcId="{93747DD4-7355-4DD7-8502-05ED97B741F2}" destId="{C1E9814E-BD78-4F05-BB65-48BE78657E92}" srcOrd="1" destOrd="0" presId="urn:microsoft.com/office/officeart/2005/8/layout/hierarchy6"/>
    <dgm:cxn modelId="{C968CC4E-6A30-4B28-B48C-EAAB008FD3CF}" type="presParOf" srcId="{C1E9814E-BD78-4F05-BB65-48BE78657E92}" destId="{1D5DF4A9-8D1E-44B4-A48E-329BA3BA48C2}" srcOrd="0" destOrd="0" presId="urn:microsoft.com/office/officeart/2005/8/layout/hierarchy6"/>
    <dgm:cxn modelId="{C409F977-82A2-4AA5-A097-C47054937951}" type="presParOf" srcId="{C1E9814E-BD78-4F05-BB65-48BE78657E92}" destId="{8CAD9B15-C0D6-487F-97A3-4F5E0E9F6816}" srcOrd="1" destOrd="0" presId="urn:microsoft.com/office/officeart/2005/8/layout/hierarchy6"/>
    <dgm:cxn modelId="{15896DE1-D864-4994-A8B3-93F6514FDD10}" type="presParOf" srcId="{8CAD9B15-C0D6-487F-97A3-4F5E0E9F6816}" destId="{58C45EB9-558E-4E56-AE59-74F984C0EBEE}" srcOrd="0" destOrd="0" presId="urn:microsoft.com/office/officeart/2005/8/layout/hierarchy6"/>
    <dgm:cxn modelId="{3516FB1E-47E0-4F2D-BD02-F6BA32B3A966}" type="presParOf" srcId="{8CAD9B15-C0D6-487F-97A3-4F5E0E9F6816}" destId="{2A10B34F-BC0B-4238-A805-01DFBDC6A13E}" srcOrd="1" destOrd="0" presId="urn:microsoft.com/office/officeart/2005/8/layout/hierarchy6"/>
    <dgm:cxn modelId="{113BB081-F68A-449D-A6BF-2710291C1EB3}" type="presParOf" srcId="{2A10B34F-BC0B-4238-A805-01DFBDC6A13E}" destId="{3509BE58-A10E-412D-A0C6-CC389531E10B}" srcOrd="0" destOrd="0" presId="urn:microsoft.com/office/officeart/2005/8/layout/hierarchy6"/>
    <dgm:cxn modelId="{CF5C5553-7617-4F06-B673-D968BF7E74A7}" type="presParOf" srcId="{2A10B34F-BC0B-4238-A805-01DFBDC6A13E}" destId="{3BC8B7A7-B82C-4F8B-99F5-BBF02D5D1053}" srcOrd="1" destOrd="0" presId="urn:microsoft.com/office/officeart/2005/8/layout/hierarchy6"/>
    <dgm:cxn modelId="{24AAF46A-DCA6-4E3B-B2A4-891EACD9EFEF}" type="presParOf" srcId="{3BC8B7A7-B82C-4F8B-99F5-BBF02D5D1053}" destId="{A478444B-38A8-4D1F-8581-684F4828FD1B}" srcOrd="0" destOrd="0" presId="urn:microsoft.com/office/officeart/2005/8/layout/hierarchy6"/>
    <dgm:cxn modelId="{7D4AEBB9-7ACD-42A8-BAD5-8F7DA4335B16}" type="presParOf" srcId="{3BC8B7A7-B82C-4F8B-99F5-BBF02D5D1053}" destId="{6F87F5F3-60B3-4B32-B8FF-75472B8D95E5}" srcOrd="1" destOrd="0" presId="urn:microsoft.com/office/officeart/2005/8/layout/hierarchy6"/>
    <dgm:cxn modelId="{99185DD7-020B-48BE-B205-20F332F443EF}" type="presParOf" srcId="{2A10B34F-BC0B-4238-A805-01DFBDC6A13E}" destId="{29486FA0-3A47-4E99-9F0D-CE656950358E}" srcOrd="2" destOrd="0" presId="urn:microsoft.com/office/officeart/2005/8/layout/hierarchy6"/>
    <dgm:cxn modelId="{6564D4B5-F4B9-48BA-A2BC-24A59E54E8D8}" type="presParOf" srcId="{2A10B34F-BC0B-4238-A805-01DFBDC6A13E}" destId="{E18E211A-CBAC-46B4-94C3-DEA2650CAC12}" srcOrd="3" destOrd="0" presId="urn:microsoft.com/office/officeart/2005/8/layout/hierarchy6"/>
    <dgm:cxn modelId="{7EC3FF0F-5B3A-4C2B-8D75-AD1A18744F93}" type="presParOf" srcId="{E18E211A-CBAC-46B4-94C3-DEA2650CAC12}" destId="{6CDE2489-FBC3-4F71-824E-EC18FB799652}" srcOrd="0" destOrd="0" presId="urn:microsoft.com/office/officeart/2005/8/layout/hierarchy6"/>
    <dgm:cxn modelId="{168D0AF8-467F-49F9-89D7-97F60EE81375}" type="presParOf" srcId="{E18E211A-CBAC-46B4-94C3-DEA2650CAC12}" destId="{66B726F8-79F7-45AC-AEF6-233B1822C539}" srcOrd="1" destOrd="0" presId="urn:microsoft.com/office/officeart/2005/8/layout/hierarchy6"/>
    <dgm:cxn modelId="{7C3B3882-E192-4ACC-B25F-EA9C67BBB078}" type="presParOf" srcId="{0F4C27AC-9F72-4DF2-BB43-A5261C95499D}" destId="{C533D377-CB93-4107-B470-7685C270E0F7}" srcOrd="6" destOrd="0" presId="urn:microsoft.com/office/officeart/2005/8/layout/hierarchy6"/>
    <dgm:cxn modelId="{A76E9423-A83A-4832-A09A-24C29A8BD02B}" type="presParOf" srcId="{0F4C27AC-9F72-4DF2-BB43-A5261C95499D}" destId="{77D21E0C-BB79-4156-9956-90DC8E97086B}" srcOrd="7" destOrd="0" presId="urn:microsoft.com/office/officeart/2005/8/layout/hierarchy6"/>
    <dgm:cxn modelId="{4B4CE9F4-4BC0-4ED9-92CE-1B15168B3FD4}" type="presParOf" srcId="{77D21E0C-BB79-4156-9956-90DC8E97086B}" destId="{43084F7D-6D72-415E-8BA2-77A87C7C5C0A}" srcOrd="0" destOrd="0" presId="urn:microsoft.com/office/officeart/2005/8/layout/hierarchy6"/>
    <dgm:cxn modelId="{5715933E-3F85-43A6-BC87-0296AA7A07BC}" type="presParOf" srcId="{77D21E0C-BB79-4156-9956-90DC8E97086B}" destId="{79A7052B-7C70-458B-9D15-5CB58BC6C636}" srcOrd="1" destOrd="0" presId="urn:microsoft.com/office/officeart/2005/8/layout/hierarchy6"/>
    <dgm:cxn modelId="{0197B062-DE96-461F-9491-F512F4B60DB7}" type="presParOf" srcId="{79A7052B-7C70-458B-9D15-5CB58BC6C636}" destId="{2C616C81-F90F-4359-AFF3-B9D2C3D30F63}" srcOrd="0" destOrd="0" presId="urn:microsoft.com/office/officeart/2005/8/layout/hierarchy6"/>
    <dgm:cxn modelId="{C35C9B12-C022-47B1-A2ED-F48CE69612A4}" type="presParOf" srcId="{79A7052B-7C70-458B-9D15-5CB58BC6C636}" destId="{85B8B096-AB13-4F25-B5AD-5D99840A661F}" srcOrd="1" destOrd="0" presId="urn:microsoft.com/office/officeart/2005/8/layout/hierarchy6"/>
    <dgm:cxn modelId="{1B3072F2-6FC3-4EAF-ADC0-061C2A2447F3}" type="presParOf" srcId="{85B8B096-AB13-4F25-B5AD-5D99840A661F}" destId="{CFF478A5-A88D-4454-8617-42133DCBD433}" srcOrd="0" destOrd="0" presId="urn:microsoft.com/office/officeart/2005/8/layout/hierarchy6"/>
    <dgm:cxn modelId="{B590660A-E7EF-4CB7-8989-E3B7DCF77761}" type="presParOf" srcId="{85B8B096-AB13-4F25-B5AD-5D99840A661F}" destId="{146FD282-1E6E-4D59-B588-8CD7824C9D9A}" srcOrd="1" destOrd="0" presId="urn:microsoft.com/office/officeart/2005/8/layout/hierarchy6"/>
    <dgm:cxn modelId="{80AB670C-B57F-4598-AE9C-3E7E57F116FC}" type="presParOf" srcId="{146FD282-1E6E-4D59-B588-8CD7824C9D9A}" destId="{639A9E1D-D9D6-47A6-8842-34AF62B051F3}" srcOrd="0" destOrd="0" presId="urn:microsoft.com/office/officeart/2005/8/layout/hierarchy6"/>
    <dgm:cxn modelId="{45680921-37F9-4A03-9F7D-B35E8D0139A5}" type="presParOf" srcId="{146FD282-1E6E-4D59-B588-8CD7824C9D9A}" destId="{1CE3100B-5D90-4E11-AD48-C3D369D46443}" srcOrd="1" destOrd="0" presId="urn:microsoft.com/office/officeart/2005/8/layout/hierarchy6"/>
    <dgm:cxn modelId="{B15F8244-C120-4A9A-9CE5-A40975D754CE}" type="presParOf" srcId="{1CE3100B-5D90-4E11-AD48-C3D369D46443}" destId="{69F2999D-AD97-466B-9F8B-F69DED4EC7D1}" srcOrd="0" destOrd="0" presId="urn:microsoft.com/office/officeart/2005/8/layout/hierarchy6"/>
    <dgm:cxn modelId="{92F2BED2-579A-468F-BE69-2B4169C8FBF9}" type="presParOf" srcId="{1CE3100B-5D90-4E11-AD48-C3D369D46443}" destId="{E3BAED73-25DE-4EF0-BF23-5624F3C48364}" srcOrd="1" destOrd="0" presId="urn:microsoft.com/office/officeart/2005/8/layout/hierarchy6"/>
    <dgm:cxn modelId="{584E82C5-7771-4B75-82C2-4D6E387DD381}" type="presParOf" srcId="{E3BAED73-25DE-4EF0-BF23-5624F3C48364}" destId="{9BF2B6D6-E18A-45FE-B5A8-B4E1FDF5DA6B}" srcOrd="0" destOrd="0" presId="urn:microsoft.com/office/officeart/2005/8/layout/hierarchy6"/>
    <dgm:cxn modelId="{009847A3-1D29-47A2-A456-7FB611ACA813}" type="presParOf" srcId="{E3BAED73-25DE-4EF0-BF23-5624F3C48364}" destId="{175B3E96-78FE-43C6-B851-55447C1D56B5}" srcOrd="1" destOrd="0" presId="urn:microsoft.com/office/officeart/2005/8/layout/hierarchy6"/>
    <dgm:cxn modelId="{5E827E24-5B41-4060-909B-5E7A5EB6C362}" type="presParOf" srcId="{175B3E96-78FE-43C6-B851-55447C1D56B5}" destId="{57545DAA-B131-4815-9172-6ED3A0E0A709}" srcOrd="0" destOrd="0" presId="urn:microsoft.com/office/officeart/2005/8/layout/hierarchy6"/>
    <dgm:cxn modelId="{0F998F1D-E212-4640-B125-BE0D2A1788F0}" type="presParOf" srcId="{175B3E96-78FE-43C6-B851-55447C1D56B5}" destId="{501AC2E8-7465-41BF-B054-FEE929D37C99}" srcOrd="1" destOrd="0" presId="urn:microsoft.com/office/officeart/2005/8/layout/hierarchy6"/>
    <dgm:cxn modelId="{5235DA40-EA6C-4C39-B572-D395AB102879}" type="presParOf" srcId="{146FD282-1E6E-4D59-B588-8CD7824C9D9A}" destId="{2083A344-6456-4755-BE5E-02F27E77DA57}" srcOrd="2" destOrd="0" presId="urn:microsoft.com/office/officeart/2005/8/layout/hierarchy6"/>
    <dgm:cxn modelId="{717172A5-1AA5-466B-B6D6-928B678B6BC8}" type="presParOf" srcId="{146FD282-1E6E-4D59-B588-8CD7824C9D9A}" destId="{87D98C0F-3270-4A5E-9E87-E7C36FCC9D9A}" srcOrd="3" destOrd="0" presId="urn:microsoft.com/office/officeart/2005/8/layout/hierarchy6"/>
    <dgm:cxn modelId="{0A7F1758-CDAB-44BF-8288-687D8695B3B6}" type="presParOf" srcId="{87D98C0F-3270-4A5E-9E87-E7C36FCC9D9A}" destId="{B4EBB6CA-BCAD-4D59-A061-DF2A0CBB40A1}" srcOrd="0" destOrd="0" presId="urn:microsoft.com/office/officeart/2005/8/layout/hierarchy6"/>
    <dgm:cxn modelId="{B26FF2D3-B81B-43CB-98C2-8E94FB88108B}" type="presParOf" srcId="{87D98C0F-3270-4A5E-9E87-E7C36FCC9D9A}" destId="{15F3A20C-BF12-4CE9-893F-317D2FA30C12}" srcOrd="1" destOrd="0" presId="urn:microsoft.com/office/officeart/2005/8/layout/hierarchy6"/>
    <dgm:cxn modelId="{C7155890-7AF2-431C-9C59-9A96A1845737}" type="presParOf" srcId="{15F3A20C-BF12-4CE9-893F-317D2FA30C12}" destId="{C8E9EEAA-E25F-422E-AE86-E44FDBE5BACD}" srcOrd="0" destOrd="0" presId="urn:microsoft.com/office/officeart/2005/8/layout/hierarchy6"/>
    <dgm:cxn modelId="{41585EAF-13F6-47CD-82C2-54894225314F}" type="presParOf" srcId="{15F3A20C-BF12-4CE9-893F-317D2FA30C12}" destId="{130D4322-F50F-413D-A541-25E0D0387C19}" srcOrd="1" destOrd="0" presId="urn:microsoft.com/office/officeart/2005/8/layout/hierarchy6"/>
    <dgm:cxn modelId="{8284FAC7-109A-4985-9005-539CB91ACD70}" type="presParOf" srcId="{130D4322-F50F-413D-A541-25E0D0387C19}" destId="{BF15F386-6822-4A3E-8E83-BD3D49125BF8}" srcOrd="0" destOrd="0" presId="urn:microsoft.com/office/officeart/2005/8/layout/hierarchy6"/>
    <dgm:cxn modelId="{CAEDEECB-6291-43DB-8E85-D45D273620F7}" type="presParOf" srcId="{130D4322-F50F-413D-A541-25E0D0387C19}" destId="{F3AE9458-5DB5-4A6A-B380-9EC44A3ED403}" srcOrd="1" destOrd="0" presId="urn:microsoft.com/office/officeart/2005/8/layout/hierarchy6"/>
    <dgm:cxn modelId="{E54B530E-1C2D-43D9-8DC0-5F95CC74F3E4}" type="presParOf" srcId="{F3AE9458-5DB5-4A6A-B380-9EC44A3ED403}" destId="{1BB000BF-68D7-4B1C-8CB7-9CC2723E5246}" srcOrd="0" destOrd="0" presId="urn:microsoft.com/office/officeart/2005/8/layout/hierarchy6"/>
    <dgm:cxn modelId="{D5FD8BED-539F-40E8-B049-3FD05C4658C3}" type="presParOf" srcId="{F3AE9458-5DB5-4A6A-B380-9EC44A3ED403}" destId="{CEE38A58-743A-44E6-8FEE-681A606AC502}" srcOrd="1" destOrd="0" presId="urn:microsoft.com/office/officeart/2005/8/layout/hierarchy6"/>
    <dgm:cxn modelId="{A97CBC25-C4B1-4162-9CCC-DB3DE98D407E}" type="presParOf" srcId="{CEE38A58-743A-44E6-8FEE-681A606AC502}" destId="{2F989723-B728-4DC5-887E-D032A6F0532B}" srcOrd="0" destOrd="0" presId="urn:microsoft.com/office/officeart/2005/8/layout/hierarchy6"/>
    <dgm:cxn modelId="{8601B947-C77E-4E13-8477-29AF9E6B4310}" type="presParOf" srcId="{CEE38A58-743A-44E6-8FEE-681A606AC502}" destId="{E0906D6A-9E31-432B-8DA0-4B48E39F5718}" srcOrd="1" destOrd="0" presId="urn:microsoft.com/office/officeart/2005/8/layout/hierarchy6"/>
    <dgm:cxn modelId="{B61D3D37-184F-4826-9402-3CE238B129A6}" type="presParOf" srcId="{E0906D6A-9E31-432B-8DA0-4B48E39F5718}" destId="{1932F582-779C-4C30-8C7A-0F05E1A7E648}" srcOrd="0" destOrd="0" presId="urn:microsoft.com/office/officeart/2005/8/layout/hierarchy6"/>
    <dgm:cxn modelId="{7D764CD0-365B-43AB-AB6D-BA5866EBDECC}" type="presParOf" srcId="{E0906D6A-9E31-432B-8DA0-4B48E39F5718}" destId="{239AE664-6090-41F9-88C7-9B75470077CE}" srcOrd="1" destOrd="0" presId="urn:microsoft.com/office/officeart/2005/8/layout/hierarchy6"/>
    <dgm:cxn modelId="{3A65FAA8-5C70-4C44-BC47-E7C7D02883C1}" type="presParOf" srcId="{239AE664-6090-41F9-88C7-9B75470077CE}" destId="{68145A4A-EFEE-470E-801E-AB1ADBAFDB86}" srcOrd="0" destOrd="0" presId="urn:microsoft.com/office/officeart/2005/8/layout/hierarchy6"/>
    <dgm:cxn modelId="{BC9A5650-EC49-4256-9C51-C9210693C6F8}" type="presParOf" srcId="{239AE664-6090-41F9-88C7-9B75470077CE}" destId="{58F2818B-38A6-4668-A861-DAEFB2D18CB9}" srcOrd="1" destOrd="0" presId="urn:microsoft.com/office/officeart/2005/8/layout/hierarchy6"/>
    <dgm:cxn modelId="{BE20D949-33B5-4456-9413-7936AA4042CD}" type="presParOf" srcId="{E928F7B5-B767-4A3B-8B09-52C8C07E9A70}" destId="{B58C11AC-92BF-4DA9-BDF0-53666167C00F}" srcOrd="1" destOrd="0" presId="urn:microsoft.com/office/officeart/2005/8/layout/hierarchy6"/>
    <dgm:cxn modelId="{A06A0FE1-DA98-4B4D-AB09-0F5E2BA30FC9}" type="presParOf" srcId="{B58C11AC-92BF-4DA9-BDF0-53666167C00F}" destId="{AD258AC4-A915-41E4-A986-2163FD117E6B}" srcOrd="0" destOrd="0" presId="urn:microsoft.com/office/officeart/2005/8/layout/hierarchy6"/>
    <dgm:cxn modelId="{4E273EAB-FE48-457C-9241-CFA8720E1601}" type="presParOf" srcId="{AD258AC4-A915-41E4-A986-2163FD117E6B}" destId="{518A62C0-F40C-4DAF-8434-7545FC212450}" srcOrd="0" destOrd="0" presId="urn:microsoft.com/office/officeart/2005/8/layout/hierarchy6"/>
    <dgm:cxn modelId="{25AC3F33-292C-49E8-9843-24D35683762D}" type="presParOf" srcId="{AD258AC4-A915-41E4-A986-2163FD117E6B}" destId="{3D871001-1A04-46E5-9143-6CF40B489170}" srcOrd="1" destOrd="0" presId="urn:microsoft.com/office/officeart/2005/8/layout/hierarchy6"/>
    <dgm:cxn modelId="{7AEB8B6A-0232-4E0A-8A95-3A983E8F32B9}" type="presParOf" srcId="{B58C11AC-92BF-4DA9-BDF0-53666167C00F}" destId="{51E91018-9D1E-429F-ADED-04E9ACD4AC38}" srcOrd="1" destOrd="0" presId="urn:microsoft.com/office/officeart/2005/8/layout/hierarchy6"/>
    <dgm:cxn modelId="{9E8A17BB-2CE7-41A2-B54A-BC6F2198FC21}" type="presParOf" srcId="{51E91018-9D1E-429F-ADED-04E9ACD4AC38}" destId="{973C0155-5053-4A4C-B39C-F7D132026102}" srcOrd="0" destOrd="0" presId="urn:microsoft.com/office/officeart/2005/8/layout/hierarchy6"/>
    <dgm:cxn modelId="{1950F34E-A012-49FE-AFBF-9201DD11F16D}" type="presParOf" srcId="{B58C11AC-92BF-4DA9-BDF0-53666167C00F}" destId="{E52BB7EB-7BC1-40EC-8740-6B8FAA2EE3C4}" srcOrd="2" destOrd="0" presId="urn:microsoft.com/office/officeart/2005/8/layout/hierarchy6"/>
    <dgm:cxn modelId="{7C80FF6C-14B2-4674-8FD6-27D71F6EA936}" type="presParOf" srcId="{E52BB7EB-7BC1-40EC-8740-6B8FAA2EE3C4}" destId="{9849DC39-AC5F-44F7-8FB2-8ED53885BE73}" srcOrd="0" destOrd="0" presId="urn:microsoft.com/office/officeart/2005/8/layout/hierarchy6"/>
    <dgm:cxn modelId="{22AA31D4-7A9B-4C67-902B-6C13E19833E9}" type="presParOf" srcId="{E52BB7EB-7BC1-40EC-8740-6B8FAA2EE3C4}" destId="{7513E70C-2651-413F-B83B-E34576849967}" srcOrd="1" destOrd="0" presId="urn:microsoft.com/office/officeart/2005/8/layout/hierarchy6"/>
    <dgm:cxn modelId="{3FD26060-6092-403D-B2E9-EFF487C640AC}" type="presParOf" srcId="{B58C11AC-92BF-4DA9-BDF0-53666167C00F}" destId="{1EF6D4C3-283C-434C-A873-B27795721024}" srcOrd="3" destOrd="0" presId="urn:microsoft.com/office/officeart/2005/8/layout/hierarchy6"/>
    <dgm:cxn modelId="{F9A5E5D0-0802-4CF6-A31F-64427A6CCC68}" type="presParOf" srcId="{1EF6D4C3-283C-434C-A873-B27795721024}" destId="{8594F515-0F8E-4F72-BA78-72C7B1B2CEC4}" srcOrd="0" destOrd="0" presId="urn:microsoft.com/office/officeart/2005/8/layout/hierarchy6"/>
    <dgm:cxn modelId="{C49D1445-A320-43B1-BF26-5771C7D13AA8}" type="presParOf" srcId="{B58C11AC-92BF-4DA9-BDF0-53666167C00F}" destId="{A98A9EB2-1817-4617-A38A-C1E080EB60C8}" srcOrd="4" destOrd="0" presId="urn:microsoft.com/office/officeart/2005/8/layout/hierarchy6"/>
    <dgm:cxn modelId="{45F429AF-F136-42CE-AB63-F5235052D888}" type="presParOf" srcId="{A98A9EB2-1817-4617-A38A-C1E080EB60C8}" destId="{6C701C52-B1B7-470F-BF27-639E189269DB}" srcOrd="0" destOrd="0" presId="urn:microsoft.com/office/officeart/2005/8/layout/hierarchy6"/>
    <dgm:cxn modelId="{849A218F-3E4A-47E9-A059-7F2DEB3C7DE5}" type="presParOf" srcId="{A98A9EB2-1817-4617-A38A-C1E080EB60C8}" destId="{E6C961BC-E9A7-4D75-8AD0-529C5341F7DA}" srcOrd="1" destOrd="0" presId="urn:microsoft.com/office/officeart/2005/8/layout/hierarchy6"/>
    <dgm:cxn modelId="{DB1AA133-F0A1-4D90-AECC-C530D4392B0E}" type="presParOf" srcId="{B58C11AC-92BF-4DA9-BDF0-53666167C00F}" destId="{0884B05A-E20C-44FC-AACB-EDFAE0AFF7C9}" srcOrd="5" destOrd="0" presId="urn:microsoft.com/office/officeart/2005/8/layout/hierarchy6"/>
    <dgm:cxn modelId="{F22111EF-02A9-409B-BF49-3830936896A2}" type="presParOf" srcId="{0884B05A-E20C-44FC-AACB-EDFAE0AFF7C9}" destId="{2644A350-B0C4-4044-8FE0-FC8BF2596958}" srcOrd="0" destOrd="0" presId="urn:microsoft.com/office/officeart/2005/8/layout/hierarchy6"/>
    <dgm:cxn modelId="{8130E3A5-8F6F-4926-A235-96966AA4A62A}" type="presParOf" srcId="{B58C11AC-92BF-4DA9-BDF0-53666167C00F}" destId="{7D0D3CB5-1BB4-443C-B79C-4EA50844B6AE}" srcOrd="6" destOrd="0" presId="urn:microsoft.com/office/officeart/2005/8/layout/hierarchy6"/>
    <dgm:cxn modelId="{80AF4B67-75B8-412F-898D-85B2969D2F35}" type="presParOf" srcId="{7D0D3CB5-1BB4-443C-B79C-4EA50844B6AE}" destId="{823C2A35-7530-4A99-9B04-9E76255EB3C5}" srcOrd="0" destOrd="0" presId="urn:microsoft.com/office/officeart/2005/8/layout/hierarchy6"/>
    <dgm:cxn modelId="{DB037C69-4937-4A26-A2F7-EE458A37A8E2}" type="presParOf" srcId="{7D0D3CB5-1BB4-443C-B79C-4EA50844B6AE}" destId="{F7700C56-F15E-4EA1-972C-26740124FEC0}" srcOrd="1" destOrd="0" presId="urn:microsoft.com/office/officeart/2005/8/layout/hierarchy6"/>
    <dgm:cxn modelId="{5F2698AB-5201-4D38-854C-006F8C9779BF}" type="presParOf" srcId="{B58C11AC-92BF-4DA9-BDF0-53666167C00F}" destId="{9E1A822A-28DD-42D4-95F3-E0B6E4EA0337}" srcOrd="7" destOrd="0" presId="urn:microsoft.com/office/officeart/2005/8/layout/hierarchy6"/>
    <dgm:cxn modelId="{BB9F2C84-ED76-4A86-8A9B-BA5BE278D9DE}" type="presParOf" srcId="{9E1A822A-28DD-42D4-95F3-E0B6E4EA0337}" destId="{5727E1F1-E71F-44C7-A628-3D744C94DAE4}" srcOrd="0" destOrd="0" presId="urn:microsoft.com/office/officeart/2005/8/layout/hierarchy6"/>
    <dgm:cxn modelId="{9DE09017-83CB-4B17-BD47-E57FC924C30A}" type="presParOf" srcId="{B58C11AC-92BF-4DA9-BDF0-53666167C00F}" destId="{9E3A2CAF-8032-4EA5-A7C0-9F333F7CC8CA}" srcOrd="8" destOrd="0" presId="urn:microsoft.com/office/officeart/2005/8/layout/hierarchy6"/>
    <dgm:cxn modelId="{10B1AFEA-4736-4F2E-9CFE-88452A850345}" type="presParOf" srcId="{9E3A2CAF-8032-4EA5-A7C0-9F333F7CC8CA}" destId="{44915A38-9B9B-4C41-9045-5613ECE5E611}" srcOrd="0" destOrd="0" presId="urn:microsoft.com/office/officeart/2005/8/layout/hierarchy6"/>
    <dgm:cxn modelId="{1CFCC116-1F91-4BCE-9816-168909A52A87}" type="presParOf" srcId="{9E3A2CAF-8032-4EA5-A7C0-9F333F7CC8CA}" destId="{36C0336D-5EB9-4145-8A64-332216749F75}" srcOrd="1" destOrd="0" presId="urn:microsoft.com/office/officeart/2005/8/layout/hierarchy6"/>
    <dgm:cxn modelId="{AA13D419-36B1-45C1-8F77-9E3F7602DBFC}" type="presParOf" srcId="{B58C11AC-92BF-4DA9-BDF0-53666167C00F}" destId="{01B16E3F-3E3A-4BFA-9441-7939C1DC201D}" srcOrd="9" destOrd="0" presId="urn:microsoft.com/office/officeart/2005/8/layout/hierarchy6"/>
    <dgm:cxn modelId="{DBC58D9F-502A-4A4C-8198-91065B6ECBBC}" type="presParOf" srcId="{01B16E3F-3E3A-4BFA-9441-7939C1DC201D}" destId="{5724FFD0-5520-4C04-903E-7346D35CB9B9}" srcOrd="0" destOrd="0" presId="urn:microsoft.com/office/officeart/2005/8/layout/hierarchy6"/>
    <dgm:cxn modelId="{D30362CC-DECF-4A3D-9F2A-2128E4C803FB}" type="presParOf" srcId="{B58C11AC-92BF-4DA9-BDF0-53666167C00F}" destId="{A03493DF-3C00-4C01-AB5A-D6B0717F4221}" srcOrd="10" destOrd="0" presId="urn:microsoft.com/office/officeart/2005/8/layout/hierarchy6"/>
    <dgm:cxn modelId="{B2BB2780-42C3-449F-99BB-A69ED3973645}" type="presParOf" srcId="{A03493DF-3C00-4C01-AB5A-D6B0717F4221}" destId="{478E6678-B005-406F-BCEE-66233AD17F43}" srcOrd="0" destOrd="0" presId="urn:microsoft.com/office/officeart/2005/8/layout/hierarchy6"/>
    <dgm:cxn modelId="{0E7C89A7-35BB-496F-A562-DFC9E33C8E2E}" type="presParOf" srcId="{A03493DF-3C00-4C01-AB5A-D6B0717F4221}" destId="{B6248034-475B-4439-8722-E96683C57B05}" srcOrd="1" destOrd="0" presId="urn:microsoft.com/office/officeart/2005/8/layout/hierarchy6"/>
    <dgm:cxn modelId="{B9406023-9233-4BD5-933E-766E6C550D4A}" type="presParOf" srcId="{B58C11AC-92BF-4DA9-BDF0-53666167C00F}" destId="{E46A16C1-29C3-45A5-B334-8D65D0DFE24A}" srcOrd="11" destOrd="0" presId="urn:microsoft.com/office/officeart/2005/8/layout/hierarchy6"/>
    <dgm:cxn modelId="{725D7466-A54A-41F4-B42A-AE26C534A57A}" type="presParOf" srcId="{E46A16C1-29C3-45A5-B334-8D65D0DFE24A}" destId="{C4844080-4F44-4B54-8431-0CD76460BEB8}" srcOrd="0" destOrd="0" presId="urn:microsoft.com/office/officeart/2005/8/layout/hierarchy6"/>
    <dgm:cxn modelId="{784C18C3-F616-4803-AD32-634A8B50781B}" type="presParOf" srcId="{B58C11AC-92BF-4DA9-BDF0-53666167C00F}" destId="{7E9197A3-B8D6-4E0D-B2F5-6E886738279C}" srcOrd="12" destOrd="0" presId="urn:microsoft.com/office/officeart/2005/8/layout/hierarchy6"/>
    <dgm:cxn modelId="{FDF46E38-E920-471B-B7C8-36D75485C6A7}" type="presParOf" srcId="{7E9197A3-B8D6-4E0D-B2F5-6E886738279C}" destId="{1729ACF1-22FE-4808-8199-E9FBD56FB622}" srcOrd="0" destOrd="0" presId="urn:microsoft.com/office/officeart/2005/8/layout/hierarchy6"/>
    <dgm:cxn modelId="{F5CF2E15-EEBE-4FB1-9B92-C05DFE8E5DAE}" type="presParOf" srcId="{7E9197A3-B8D6-4E0D-B2F5-6E886738279C}" destId="{D89015F1-3BBF-47B0-AA54-86D4F198BEBF}"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9ACF1-22FE-4808-8199-E9FBD56FB622}">
      <dsp:nvSpPr>
        <dsp:cNvPr id="0" name=""/>
        <dsp:cNvSpPr/>
      </dsp:nvSpPr>
      <dsp:spPr>
        <a:xfrm>
          <a:off x="0" y="5805572"/>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Concept</a:t>
          </a:r>
        </a:p>
      </dsp:txBody>
      <dsp:txXfrm>
        <a:off x="0" y="5805572"/>
        <a:ext cx="3639709" cy="697848"/>
      </dsp:txXfrm>
    </dsp:sp>
    <dsp:sp modelId="{478E6678-B005-406F-BCEE-66233AD17F43}">
      <dsp:nvSpPr>
        <dsp:cNvPr id="0" name=""/>
        <dsp:cNvSpPr/>
      </dsp:nvSpPr>
      <dsp:spPr>
        <a:xfrm>
          <a:off x="0" y="4991416"/>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Research</a:t>
          </a:r>
        </a:p>
      </dsp:txBody>
      <dsp:txXfrm>
        <a:off x="0" y="4991416"/>
        <a:ext cx="3639709" cy="697848"/>
      </dsp:txXfrm>
    </dsp:sp>
    <dsp:sp modelId="{44915A38-9B9B-4C41-9045-5613ECE5E611}">
      <dsp:nvSpPr>
        <dsp:cNvPr id="0" name=""/>
        <dsp:cNvSpPr/>
      </dsp:nvSpPr>
      <dsp:spPr>
        <a:xfrm>
          <a:off x="0" y="4177260"/>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Backend</a:t>
          </a:r>
        </a:p>
      </dsp:txBody>
      <dsp:txXfrm>
        <a:off x="0" y="4177260"/>
        <a:ext cx="3639709" cy="697848"/>
      </dsp:txXfrm>
    </dsp:sp>
    <dsp:sp modelId="{823C2A35-7530-4A99-9B04-9E76255EB3C5}">
      <dsp:nvSpPr>
        <dsp:cNvPr id="0" name=""/>
        <dsp:cNvSpPr/>
      </dsp:nvSpPr>
      <dsp:spPr>
        <a:xfrm>
          <a:off x="0" y="3354297"/>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err="1"/>
            <a:t>Midtier</a:t>
          </a:r>
          <a:endParaRPr lang="en-US" sz="2400" kern="1200" dirty="0"/>
        </a:p>
      </dsp:txBody>
      <dsp:txXfrm>
        <a:off x="0" y="3354297"/>
        <a:ext cx="3639709" cy="697848"/>
      </dsp:txXfrm>
    </dsp:sp>
    <dsp:sp modelId="{6C701C52-B1B7-470F-BF27-639E189269DB}">
      <dsp:nvSpPr>
        <dsp:cNvPr id="0" name=""/>
        <dsp:cNvSpPr/>
      </dsp:nvSpPr>
      <dsp:spPr>
        <a:xfrm>
          <a:off x="0" y="2548948"/>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Front End</a:t>
          </a:r>
        </a:p>
      </dsp:txBody>
      <dsp:txXfrm>
        <a:off x="0" y="2548948"/>
        <a:ext cx="3639709" cy="697848"/>
      </dsp:txXfrm>
    </dsp:sp>
    <dsp:sp modelId="{9849DC39-AC5F-44F7-8FB2-8ED53885BE73}">
      <dsp:nvSpPr>
        <dsp:cNvPr id="0" name=""/>
        <dsp:cNvSpPr/>
      </dsp:nvSpPr>
      <dsp:spPr>
        <a:xfrm>
          <a:off x="0" y="1734792"/>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Demo Pages</a:t>
          </a:r>
        </a:p>
      </dsp:txBody>
      <dsp:txXfrm>
        <a:off x="0" y="1734792"/>
        <a:ext cx="3639709" cy="697848"/>
      </dsp:txXfrm>
    </dsp:sp>
    <dsp:sp modelId="{518A62C0-F40C-4DAF-8434-7545FC212450}">
      <dsp:nvSpPr>
        <dsp:cNvPr id="0" name=""/>
        <dsp:cNvSpPr/>
      </dsp:nvSpPr>
      <dsp:spPr>
        <a:xfrm>
          <a:off x="0" y="920636"/>
          <a:ext cx="12132366" cy="697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Submission &amp; ‘IO’</a:t>
          </a:r>
        </a:p>
      </dsp:txBody>
      <dsp:txXfrm>
        <a:off x="0" y="920636"/>
        <a:ext cx="3639709" cy="697848"/>
      </dsp:txXfrm>
    </dsp:sp>
    <dsp:sp modelId="{EF0AEF3F-5510-4C07-B510-7668DAB9D604}">
      <dsp:nvSpPr>
        <dsp:cNvPr id="0" name=""/>
        <dsp:cNvSpPr/>
      </dsp:nvSpPr>
      <dsp:spPr>
        <a:xfrm>
          <a:off x="7612059" y="978790"/>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Product Submission</a:t>
          </a:r>
        </a:p>
      </dsp:txBody>
      <dsp:txXfrm>
        <a:off x="7629092" y="995823"/>
        <a:ext cx="838244" cy="547474"/>
      </dsp:txXfrm>
    </dsp:sp>
    <dsp:sp modelId="{F55F7279-0783-48CB-857E-2D88C248D82E}">
      <dsp:nvSpPr>
        <dsp:cNvPr id="0" name=""/>
        <dsp:cNvSpPr/>
      </dsp:nvSpPr>
      <dsp:spPr>
        <a:xfrm>
          <a:off x="5213207" y="1560330"/>
          <a:ext cx="2835007" cy="232616"/>
        </a:xfrm>
        <a:custGeom>
          <a:avLst/>
          <a:gdLst/>
          <a:ahLst/>
          <a:cxnLst/>
          <a:rect l="0" t="0" r="0" b="0"/>
          <a:pathLst>
            <a:path>
              <a:moveTo>
                <a:pt x="2835007" y="0"/>
              </a:moveTo>
              <a:lnTo>
                <a:pt x="2835007" y="116308"/>
              </a:lnTo>
              <a:lnTo>
                <a:pt x="0" y="116308"/>
              </a:lnTo>
              <a:lnTo>
                <a:pt x="0" y="2326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CDD1F5-5B41-449F-9769-414C85052261}">
      <dsp:nvSpPr>
        <dsp:cNvPr id="0" name=""/>
        <dsp:cNvSpPr/>
      </dsp:nvSpPr>
      <dsp:spPr>
        <a:xfrm>
          <a:off x="4777052" y="1792946"/>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Fabric Solution with AI  Assist</a:t>
          </a:r>
        </a:p>
      </dsp:txBody>
      <dsp:txXfrm>
        <a:off x="4794085" y="1809979"/>
        <a:ext cx="838244" cy="547474"/>
      </dsp:txXfrm>
    </dsp:sp>
    <dsp:sp modelId="{D5078A38-1158-4459-8C1F-4A53945E8FC3}">
      <dsp:nvSpPr>
        <dsp:cNvPr id="0" name=""/>
        <dsp:cNvSpPr/>
      </dsp:nvSpPr>
      <dsp:spPr>
        <a:xfrm>
          <a:off x="4079204" y="2374486"/>
          <a:ext cx="1134003" cy="232616"/>
        </a:xfrm>
        <a:custGeom>
          <a:avLst/>
          <a:gdLst/>
          <a:ahLst/>
          <a:cxnLst/>
          <a:rect l="0" t="0" r="0" b="0"/>
          <a:pathLst>
            <a:path>
              <a:moveTo>
                <a:pt x="1134003" y="0"/>
              </a:moveTo>
              <a:lnTo>
                <a:pt x="1134003" y="116308"/>
              </a:lnTo>
              <a:lnTo>
                <a:pt x="0" y="116308"/>
              </a:lnTo>
              <a:lnTo>
                <a:pt x="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0E3BBE-C721-45D5-B4B1-7A8D8D65228C}">
      <dsp:nvSpPr>
        <dsp:cNvPr id="0" name=""/>
        <dsp:cNvSpPr/>
      </dsp:nvSpPr>
      <dsp:spPr>
        <a:xfrm>
          <a:off x="3643049" y="2607102"/>
          <a:ext cx="872310" cy="581540"/>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Problem </a:t>
          </a:r>
          <a:r>
            <a:rPr lang="en-US" sz="900" kern="1200" dirty="0" err="1">
              <a:solidFill>
                <a:schemeClr val="bg1"/>
              </a:solidFill>
            </a:rPr>
            <a:t>Stepthru</a:t>
          </a:r>
          <a:endParaRPr lang="en-US" sz="900" kern="1200" dirty="0">
            <a:solidFill>
              <a:schemeClr val="bg1"/>
            </a:solidFill>
          </a:endParaRPr>
        </a:p>
      </dsp:txBody>
      <dsp:txXfrm>
        <a:off x="3660082" y="2624135"/>
        <a:ext cx="838244" cy="547474"/>
      </dsp:txXfrm>
    </dsp:sp>
    <dsp:sp modelId="{D0777698-A55D-42A1-A60A-AFC155057C8D}">
      <dsp:nvSpPr>
        <dsp:cNvPr id="0" name=""/>
        <dsp:cNvSpPr/>
      </dsp:nvSpPr>
      <dsp:spPr>
        <a:xfrm>
          <a:off x="4033484" y="3188642"/>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6D4E61-3BB1-499A-BC35-A143E48B7705}">
      <dsp:nvSpPr>
        <dsp:cNvPr id="0" name=""/>
        <dsp:cNvSpPr/>
      </dsp:nvSpPr>
      <dsp:spPr>
        <a:xfrm>
          <a:off x="3643049" y="3421258"/>
          <a:ext cx="872310" cy="581540"/>
        </a:xfrm>
        <a:prstGeom prst="roundRect">
          <a:avLst>
            <a:gd name="adj" fmla="val 10000"/>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 / .NET APIs to </a:t>
          </a:r>
          <a:r>
            <a:rPr lang="en-US" sz="900" kern="1200" dirty="0" err="1">
              <a:solidFill>
                <a:schemeClr val="tx1"/>
              </a:solidFill>
            </a:rPr>
            <a:t>db</a:t>
          </a:r>
          <a:r>
            <a:rPr lang="en-US" sz="900" kern="1200" dirty="0">
              <a:solidFill>
                <a:schemeClr val="tx1"/>
              </a:solidFill>
            </a:rPr>
            <a:t> &amp; Chatbot</a:t>
          </a:r>
        </a:p>
      </dsp:txBody>
      <dsp:txXfrm>
        <a:off x="3660082" y="3438291"/>
        <a:ext cx="838244" cy="547474"/>
      </dsp:txXfrm>
    </dsp:sp>
    <dsp:sp modelId="{5BACADDA-83DA-4D23-9A24-84330E92EBB3}">
      <dsp:nvSpPr>
        <dsp:cNvPr id="0" name=""/>
        <dsp:cNvSpPr/>
      </dsp:nvSpPr>
      <dsp:spPr>
        <a:xfrm>
          <a:off x="4033484" y="4002798"/>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0F7559-9443-4782-BACE-53F682439C28}">
      <dsp:nvSpPr>
        <dsp:cNvPr id="0" name=""/>
        <dsp:cNvSpPr/>
      </dsp:nvSpPr>
      <dsp:spPr>
        <a:xfrm>
          <a:off x="3643049" y="4235414"/>
          <a:ext cx="872310" cy="581540"/>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Kaggle Problem Steps</a:t>
          </a:r>
        </a:p>
      </dsp:txBody>
      <dsp:txXfrm>
        <a:off x="3660082" y="4252447"/>
        <a:ext cx="838244" cy="547474"/>
      </dsp:txXfrm>
    </dsp:sp>
    <dsp:sp modelId="{B599F968-9B45-4363-97DA-1438864179F7}">
      <dsp:nvSpPr>
        <dsp:cNvPr id="0" name=""/>
        <dsp:cNvSpPr/>
      </dsp:nvSpPr>
      <dsp:spPr>
        <a:xfrm>
          <a:off x="4033484" y="4816954"/>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F782EF-FEC1-49D0-9F85-0251B75025B8}">
      <dsp:nvSpPr>
        <dsp:cNvPr id="0" name=""/>
        <dsp:cNvSpPr/>
      </dsp:nvSpPr>
      <dsp:spPr>
        <a:xfrm>
          <a:off x="3643049" y="5049570"/>
          <a:ext cx="872310" cy="581540"/>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Confirm Approach to Concept</a:t>
          </a:r>
        </a:p>
      </dsp:txBody>
      <dsp:txXfrm>
        <a:off x="3660082" y="5066603"/>
        <a:ext cx="838244" cy="547474"/>
      </dsp:txXfrm>
    </dsp:sp>
    <dsp:sp modelId="{C56B3E06-DD63-4670-8721-ED790F7024C4}">
      <dsp:nvSpPr>
        <dsp:cNvPr id="0" name=""/>
        <dsp:cNvSpPr/>
      </dsp:nvSpPr>
      <dsp:spPr>
        <a:xfrm>
          <a:off x="4033484" y="5631110"/>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952582-7317-4A21-BE87-B77195A6BDA5}">
      <dsp:nvSpPr>
        <dsp:cNvPr id="0" name=""/>
        <dsp:cNvSpPr/>
      </dsp:nvSpPr>
      <dsp:spPr>
        <a:xfrm>
          <a:off x="3643049" y="5863726"/>
          <a:ext cx="872310" cy="581540"/>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solidFill>
                <a:schemeClr val="tx1"/>
              </a:solidFill>
            </a:rPr>
            <a:t>Stepthru</a:t>
          </a:r>
          <a:endParaRPr lang="en-US" sz="900" kern="1200" dirty="0">
            <a:solidFill>
              <a:schemeClr val="tx1"/>
            </a:solidFill>
          </a:endParaRPr>
        </a:p>
        <a:p>
          <a:pPr marL="0" lvl="0" indent="0" algn="ctr" defTabSz="400050">
            <a:lnSpc>
              <a:spcPct val="90000"/>
            </a:lnSpc>
            <a:spcBef>
              <a:spcPct val="0"/>
            </a:spcBef>
            <a:spcAft>
              <a:spcPct val="35000"/>
            </a:spcAft>
            <a:buNone/>
          </a:pPr>
          <a:r>
            <a:rPr lang="en-US" sz="900" kern="1200" dirty="0">
              <a:solidFill>
                <a:schemeClr val="tx1"/>
              </a:solidFill>
            </a:rPr>
            <a:t>Kaggle Content</a:t>
          </a:r>
        </a:p>
      </dsp:txBody>
      <dsp:txXfrm>
        <a:off x="3660082" y="5880759"/>
        <a:ext cx="838244" cy="547474"/>
      </dsp:txXfrm>
    </dsp:sp>
    <dsp:sp modelId="{911A25DD-BEC2-4A27-836E-16FA8AA9B188}">
      <dsp:nvSpPr>
        <dsp:cNvPr id="0" name=""/>
        <dsp:cNvSpPr/>
      </dsp:nvSpPr>
      <dsp:spPr>
        <a:xfrm>
          <a:off x="5213207" y="2374486"/>
          <a:ext cx="1135922" cy="215006"/>
        </a:xfrm>
        <a:custGeom>
          <a:avLst/>
          <a:gdLst/>
          <a:ahLst/>
          <a:cxnLst/>
          <a:rect l="0" t="0" r="0" b="0"/>
          <a:pathLst>
            <a:path>
              <a:moveTo>
                <a:pt x="0" y="0"/>
              </a:moveTo>
              <a:lnTo>
                <a:pt x="0" y="107503"/>
              </a:lnTo>
              <a:lnTo>
                <a:pt x="1135922" y="107503"/>
              </a:lnTo>
              <a:lnTo>
                <a:pt x="1135922" y="2150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1800C1-177E-4875-9E76-B6F78AAE150B}">
      <dsp:nvSpPr>
        <dsp:cNvPr id="0" name=""/>
        <dsp:cNvSpPr/>
      </dsp:nvSpPr>
      <dsp:spPr>
        <a:xfrm>
          <a:off x="5912974" y="2589493"/>
          <a:ext cx="872310" cy="581540"/>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Python Notebook</a:t>
          </a:r>
        </a:p>
      </dsp:txBody>
      <dsp:txXfrm>
        <a:off x="5930007" y="2606526"/>
        <a:ext cx="838244" cy="547474"/>
      </dsp:txXfrm>
    </dsp:sp>
    <dsp:sp modelId="{AD6A12B3-3C64-4C0F-B46E-E9D82E90E334}">
      <dsp:nvSpPr>
        <dsp:cNvPr id="0" name=""/>
        <dsp:cNvSpPr/>
      </dsp:nvSpPr>
      <dsp:spPr>
        <a:xfrm>
          <a:off x="6303409" y="3171033"/>
          <a:ext cx="91440" cy="241420"/>
        </a:xfrm>
        <a:custGeom>
          <a:avLst/>
          <a:gdLst/>
          <a:ahLst/>
          <a:cxnLst/>
          <a:rect l="0" t="0" r="0" b="0"/>
          <a:pathLst>
            <a:path>
              <a:moveTo>
                <a:pt x="45720" y="0"/>
              </a:moveTo>
              <a:lnTo>
                <a:pt x="45720" y="120710"/>
              </a:lnTo>
              <a:lnTo>
                <a:pt x="54539" y="120710"/>
              </a:lnTo>
              <a:lnTo>
                <a:pt x="54539" y="2414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8DF50D-EE2B-4AAA-9A2B-E8932DB03343}">
      <dsp:nvSpPr>
        <dsp:cNvPr id="0" name=""/>
        <dsp:cNvSpPr/>
      </dsp:nvSpPr>
      <dsp:spPr>
        <a:xfrm>
          <a:off x="5921793" y="3412453"/>
          <a:ext cx="872310" cy="581540"/>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Python for Synapse</a:t>
          </a:r>
        </a:p>
      </dsp:txBody>
      <dsp:txXfrm>
        <a:off x="5938826" y="3429486"/>
        <a:ext cx="838244" cy="547474"/>
      </dsp:txXfrm>
    </dsp:sp>
    <dsp:sp modelId="{5524C43A-B0E0-4E6B-988B-52011311CD40}">
      <dsp:nvSpPr>
        <dsp:cNvPr id="0" name=""/>
        <dsp:cNvSpPr/>
      </dsp:nvSpPr>
      <dsp:spPr>
        <a:xfrm>
          <a:off x="6312228" y="3993993"/>
          <a:ext cx="91440" cy="250225"/>
        </a:xfrm>
        <a:custGeom>
          <a:avLst/>
          <a:gdLst/>
          <a:ahLst/>
          <a:cxnLst/>
          <a:rect l="0" t="0" r="0" b="0"/>
          <a:pathLst>
            <a:path>
              <a:moveTo>
                <a:pt x="45720" y="0"/>
              </a:moveTo>
              <a:lnTo>
                <a:pt x="45720" y="2502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827A35-4434-4C83-9EA6-F7F84966F59E}">
      <dsp:nvSpPr>
        <dsp:cNvPr id="0" name=""/>
        <dsp:cNvSpPr/>
      </dsp:nvSpPr>
      <dsp:spPr>
        <a:xfrm>
          <a:off x="5921793" y="4244219"/>
          <a:ext cx="872310" cy="581540"/>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Fabric  &amp; </a:t>
          </a:r>
          <a:r>
            <a:rPr lang="en-US" sz="900" kern="1200" dirty="0" err="1">
              <a:solidFill>
                <a:schemeClr val="tx1"/>
              </a:solidFill>
            </a:rPr>
            <a:t>Synaps</a:t>
          </a:r>
          <a:r>
            <a:rPr lang="en-US" sz="900" kern="1200" dirty="0">
              <a:solidFill>
                <a:schemeClr val="tx1"/>
              </a:solidFill>
            </a:rPr>
            <a:t> Data Engineering</a:t>
          </a:r>
        </a:p>
      </dsp:txBody>
      <dsp:txXfrm>
        <a:off x="5938826" y="4261252"/>
        <a:ext cx="838244" cy="547474"/>
      </dsp:txXfrm>
    </dsp:sp>
    <dsp:sp modelId="{1CCCE0E3-AC9C-4704-93A2-56E9CDC5BCE0}">
      <dsp:nvSpPr>
        <dsp:cNvPr id="0" name=""/>
        <dsp:cNvSpPr/>
      </dsp:nvSpPr>
      <dsp:spPr>
        <a:xfrm>
          <a:off x="6312228" y="4825759"/>
          <a:ext cx="91440" cy="241420"/>
        </a:xfrm>
        <a:custGeom>
          <a:avLst/>
          <a:gdLst/>
          <a:ahLst/>
          <a:cxnLst/>
          <a:rect l="0" t="0" r="0" b="0"/>
          <a:pathLst>
            <a:path>
              <a:moveTo>
                <a:pt x="45720" y="0"/>
              </a:moveTo>
              <a:lnTo>
                <a:pt x="45720" y="120710"/>
              </a:lnTo>
              <a:lnTo>
                <a:pt x="54521" y="120710"/>
              </a:lnTo>
              <a:lnTo>
                <a:pt x="54521" y="2414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873A1C-11F3-4AA1-A9D7-C7738EB3B7EB}">
      <dsp:nvSpPr>
        <dsp:cNvPr id="0" name=""/>
        <dsp:cNvSpPr/>
      </dsp:nvSpPr>
      <dsp:spPr>
        <a:xfrm>
          <a:off x="5930595" y="5067179"/>
          <a:ext cx="872310" cy="581540"/>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Confirm Approach to Concept</a:t>
          </a:r>
        </a:p>
      </dsp:txBody>
      <dsp:txXfrm>
        <a:off x="5947628" y="5084212"/>
        <a:ext cx="838244" cy="547474"/>
      </dsp:txXfrm>
    </dsp:sp>
    <dsp:sp modelId="{29A8433D-1651-45B9-AF5D-A3626358319A}">
      <dsp:nvSpPr>
        <dsp:cNvPr id="0" name=""/>
        <dsp:cNvSpPr/>
      </dsp:nvSpPr>
      <dsp:spPr>
        <a:xfrm>
          <a:off x="6321030" y="5648719"/>
          <a:ext cx="91440" cy="197392"/>
        </a:xfrm>
        <a:custGeom>
          <a:avLst/>
          <a:gdLst/>
          <a:ahLst/>
          <a:cxnLst/>
          <a:rect l="0" t="0" r="0" b="0"/>
          <a:pathLst>
            <a:path>
              <a:moveTo>
                <a:pt x="45720" y="0"/>
              </a:moveTo>
              <a:lnTo>
                <a:pt x="45720" y="98696"/>
              </a:lnTo>
              <a:lnTo>
                <a:pt x="45754" y="98696"/>
              </a:lnTo>
              <a:lnTo>
                <a:pt x="45754" y="1973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43F99B-5173-45A4-8C9A-F45AC00F05F6}">
      <dsp:nvSpPr>
        <dsp:cNvPr id="0" name=""/>
        <dsp:cNvSpPr/>
      </dsp:nvSpPr>
      <dsp:spPr>
        <a:xfrm>
          <a:off x="5930630" y="5846111"/>
          <a:ext cx="872310" cy="581540"/>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Python Notebook</a:t>
          </a:r>
        </a:p>
      </dsp:txBody>
      <dsp:txXfrm>
        <a:off x="5947663" y="5863144"/>
        <a:ext cx="838244" cy="547474"/>
      </dsp:txXfrm>
    </dsp:sp>
    <dsp:sp modelId="{DE5F6D95-EC32-404F-B7E6-2913EA2335F2}">
      <dsp:nvSpPr>
        <dsp:cNvPr id="0" name=""/>
        <dsp:cNvSpPr/>
      </dsp:nvSpPr>
      <dsp:spPr>
        <a:xfrm>
          <a:off x="5167487" y="2374486"/>
          <a:ext cx="91440" cy="223811"/>
        </a:xfrm>
        <a:custGeom>
          <a:avLst/>
          <a:gdLst/>
          <a:ahLst/>
          <a:cxnLst/>
          <a:rect l="0" t="0" r="0" b="0"/>
          <a:pathLst>
            <a:path>
              <a:moveTo>
                <a:pt x="45720" y="0"/>
              </a:moveTo>
              <a:lnTo>
                <a:pt x="45720" y="111905"/>
              </a:lnTo>
              <a:lnTo>
                <a:pt x="52602" y="111905"/>
              </a:lnTo>
              <a:lnTo>
                <a:pt x="52602" y="22381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002E51-B899-4654-9596-E0206197838D}">
      <dsp:nvSpPr>
        <dsp:cNvPr id="0" name=""/>
        <dsp:cNvSpPr/>
      </dsp:nvSpPr>
      <dsp:spPr>
        <a:xfrm>
          <a:off x="4783934" y="2598297"/>
          <a:ext cx="872310" cy="581540"/>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AI Assistant</a:t>
          </a:r>
        </a:p>
      </dsp:txBody>
      <dsp:txXfrm>
        <a:off x="4800967" y="2615330"/>
        <a:ext cx="838244" cy="547474"/>
      </dsp:txXfrm>
    </dsp:sp>
    <dsp:sp modelId="{EDE165E0-93F2-440B-931F-4FB6DEAD6434}">
      <dsp:nvSpPr>
        <dsp:cNvPr id="0" name=""/>
        <dsp:cNvSpPr/>
      </dsp:nvSpPr>
      <dsp:spPr>
        <a:xfrm>
          <a:off x="5174369" y="3179837"/>
          <a:ext cx="91440" cy="250225"/>
        </a:xfrm>
        <a:custGeom>
          <a:avLst/>
          <a:gdLst/>
          <a:ahLst/>
          <a:cxnLst/>
          <a:rect l="0" t="0" r="0" b="0"/>
          <a:pathLst>
            <a:path>
              <a:moveTo>
                <a:pt x="45720" y="0"/>
              </a:moveTo>
              <a:lnTo>
                <a:pt x="45720" y="2502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5C7E4A-CB6D-46BA-B104-149457F1E6C6}">
      <dsp:nvSpPr>
        <dsp:cNvPr id="0" name=""/>
        <dsp:cNvSpPr/>
      </dsp:nvSpPr>
      <dsp:spPr>
        <a:xfrm>
          <a:off x="4783934" y="3430063"/>
          <a:ext cx="872310" cy="581540"/>
        </a:xfrm>
        <a:prstGeom prst="roundRect">
          <a:avLst>
            <a:gd name="adj" fmla="val 10000"/>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Chatbot</a:t>
          </a:r>
        </a:p>
      </dsp:txBody>
      <dsp:txXfrm>
        <a:off x="4800967" y="3447096"/>
        <a:ext cx="838244" cy="547474"/>
      </dsp:txXfrm>
    </dsp:sp>
    <dsp:sp modelId="{24EB5062-59E5-4C64-8C39-1C4E81DC3E33}">
      <dsp:nvSpPr>
        <dsp:cNvPr id="0" name=""/>
        <dsp:cNvSpPr/>
      </dsp:nvSpPr>
      <dsp:spPr>
        <a:xfrm>
          <a:off x="5174369" y="4011603"/>
          <a:ext cx="91440" cy="241420"/>
        </a:xfrm>
        <a:custGeom>
          <a:avLst/>
          <a:gdLst/>
          <a:ahLst/>
          <a:cxnLst/>
          <a:rect l="0" t="0" r="0" b="0"/>
          <a:pathLst>
            <a:path>
              <a:moveTo>
                <a:pt x="45720" y="0"/>
              </a:moveTo>
              <a:lnTo>
                <a:pt x="45720" y="120710"/>
              </a:lnTo>
              <a:lnTo>
                <a:pt x="45737" y="120710"/>
              </a:lnTo>
              <a:lnTo>
                <a:pt x="45737" y="2414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A03110-E203-4E31-8BC9-63FDB7D328FE}">
      <dsp:nvSpPr>
        <dsp:cNvPr id="0" name=""/>
        <dsp:cNvSpPr/>
      </dsp:nvSpPr>
      <dsp:spPr>
        <a:xfrm>
          <a:off x="4783952" y="4253023"/>
          <a:ext cx="872310" cy="581540"/>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Chatbot</a:t>
          </a:r>
        </a:p>
      </dsp:txBody>
      <dsp:txXfrm>
        <a:off x="4800985" y="4270056"/>
        <a:ext cx="838244" cy="547474"/>
      </dsp:txXfrm>
    </dsp:sp>
    <dsp:sp modelId="{96ADF5BE-7684-4A91-BD82-5082888FAEAE}">
      <dsp:nvSpPr>
        <dsp:cNvPr id="0" name=""/>
        <dsp:cNvSpPr/>
      </dsp:nvSpPr>
      <dsp:spPr>
        <a:xfrm>
          <a:off x="5174387" y="4834563"/>
          <a:ext cx="91440" cy="215006"/>
        </a:xfrm>
        <a:custGeom>
          <a:avLst/>
          <a:gdLst/>
          <a:ahLst/>
          <a:cxnLst/>
          <a:rect l="0" t="0" r="0" b="0"/>
          <a:pathLst>
            <a:path>
              <a:moveTo>
                <a:pt x="45720" y="0"/>
              </a:moveTo>
              <a:lnTo>
                <a:pt x="45720" y="107503"/>
              </a:lnTo>
              <a:lnTo>
                <a:pt x="45728" y="107503"/>
              </a:lnTo>
              <a:lnTo>
                <a:pt x="45728" y="2150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B1CB9E-1469-4403-8768-41096EA4DA5E}">
      <dsp:nvSpPr>
        <dsp:cNvPr id="0" name=""/>
        <dsp:cNvSpPr/>
      </dsp:nvSpPr>
      <dsp:spPr>
        <a:xfrm>
          <a:off x="4783961" y="5049570"/>
          <a:ext cx="872310" cy="581540"/>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Confirm Approach to Concept</a:t>
          </a:r>
        </a:p>
      </dsp:txBody>
      <dsp:txXfrm>
        <a:off x="4800994" y="5066603"/>
        <a:ext cx="838244" cy="547474"/>
      </dsp:txXfrm>
    </dsp:sp>
    <dsp:sp modelId="{CBF033D8-2A7F-455D-A96E-FA323A6A5B49}">
      <dsp:nvSpPr>
        <dsp:cNvPr id="0" name=""/>
        <dsp:cNvSpPr/>
      </dsp:nvSpPr>
      <dsp:spPr>
        <a:xfrm>
          <a:off x="5174396" y="5631110"/>
          <a:ext cx="91440" cy="241420"/>
        </a:xfrm>
        <a:custGeom>
          <a:avLst/>
          <a:gdLst/>
          <a:ahLst/>
          <a:cxnLst/>
          <a:rect l="0" t="0" r="0" b="0"/>
          <a:pathLst>
            <a:path>
              <a:moveTo>
                <a:pt x="45720" y="0"/>
              </a:moveTo>
              <a:lnTo>
                <a:pt x="45720" y="2414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2BB94C-D7C1-41EE-A342-1B4CCFAE3F90}">
      <dsp:nvSpPr>
        <dsp:cNvPr id="0" name=""/>
        <dsp:cNvSpPr/>
      </dsp:nvSpPr>
      <dsp:spPr>
        <a:xfrm>
          <a:off x="4783961" y="5872531"/>
          <a:ext cx="872310" cy="581540"/>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Chatbot</a:t>
          </a:r>
        </a:p>
      </dsp:txBody>
      <dsp:txXfrm>
        <a:off x="4800994" y="5889564"/>
        <a:ext cx="838244" cy="547474"/>
      </dsp:txXfrm>
    </dsp:sp>
    <dsp:sp modelId="{079C3353-D27C-4351-867F-017DFE1645DE}">
      <dsp:nvSpPr>
        <dsp:cNvPr id="0" name=""/>
        <dsp:cNvSpPr/>
      </dsp:nvSpPr>
      <dsp:spPr>
        <a:xfrm>
          <a:off x="7481213" y="1560330"/>
          <a:ext cx="567001" cy="232616"/>
        </a:xfrm>
        <a:custGeom>
          <a:avLst/>
          <a:gdLst/>
          <a:ahLst/>
          <a:cxnLst/>
          <a:rect l="0" t="0" r="0" b="0"/>
          <a:pathLst>
            <a:path>
              <a:moveTo>
                <a:pt x="567001" y="0"/>
              </a:moveTo>
              <a:lnTo>
                <a:pt x="567001" y="116308"/>
              </a:lnTo>
              <a:lnTo>
                <a:pt x="0" y="116308"/>
              </a:lnTo>
              <a:lnTo>
                <a:pt x="0" y="2326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23AB36-2AFE-4C88-8BC1-AFA712890814}">
      <dsp:nvSpPr>
        <dsp:cNvPr id="0" name=""/>
        <dsp:cNvSpPr/>
      </dsp:nvSpPr>
      <dsp:spPr>
        <a:xfrm>
          <a:off x="7045058" y="1792946"/>
          <a:ext cx="872310" cy="58154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Kaggle Solution</a:t>
          </a:r>
        </a:p>
      </dsp:txBody>
      <dsp:txXfrm>
        <a:off x="7062091" y="1809979"/>
        <a:ext cx="838244" cy="547474"/>
      </dsp:txXfrm>
    </dsp:sp>
    <dsp:sp modelId="{649D2B91-EA01-42CC-8A2E-814A9B525CBD}">
      <dsp:nvSpPr>
        <dsp:cNvPr id="0" name=""/>
        <dsp:cNvSpPr/>
      </dsp:nvSpPr>
      <dsp:spPr>
        <a:xfrm>
          <a:off x="7435493" y="2374486"/>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96B0EF-868D-42B3-8302-7BDA3D1D2165}">
      <dsp:nvSpPr>
        <dsp:cNvPr id="0" name=""/>
        <dsp:cNvSpPr/>
      </dsp:nvSpPr>
      <dsp:spPr>
        <a:xfrm>
          <a:off x="7045058" y="2607102"/>
          <a:ext cx="872310" cy="58154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Sub File</a:t>
          </a:r>
        </a:p>
      </dsp:txBody>
      <dsp:txXfrm>
        <a:off x="7062091" y="2624135"/>
        <a:ext cx="838244" cy="547474"/>
      </dsp:txXfrm>
    </dsp:sp>
    <dsp:sp modelId="{E7C5B86F-9D8F-4461-BCBA-EFDB507A47B3}">
      <dsp:nvSpPr>
        <dsp:cNvPr id="0" name=""/>
        <dsp:cNvSpPr/>
      </dsp:nvSpPr>
      <dsp:spPr>
        <a:xfrm>
          <a:off x="7435493" y="3188642"/>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8C0D63-DE7A-4C84-A4EF-6DA210E472D5}">
      <dsp:nvSpPr>
        <dsp:cNvPr id="0" name=""/>
        <dsp:cNvSpPr/>
      </dsp:nvSpPr>
      <dsp:spPr>
        <a:xfrm>
          <a:off x="7045058" y="3421258"/>
          <a:ext cx="872310" cy="581540"/>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Python Notebook</a:t>
          </a:r>
        </a:p>
      </dsp:txBody>
      <dsp:txXfrm>
        <a:off x="7062091" y="3438291"/>
        <a:ext cx="838244" cy="547474"/>
      </dsp:txXfrm>
    </dsp:sp>
    <dsp:sp modelId="{4787FEB5-5F34-4988-9EC1-7D15FD82377A}">
      <dsp:nvSpPr>
        <dsp:cNvPr id="0" name=""/>
        <dsp:cNvSpPr/>
      </dsp:nvSpPr>
      <dsp:spPr>
        <a:xfrm>
          <a:off x="7435493" y="4002798"/>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0D89AC-3A8B-4D67-B5F3-A4887123A8C2}">
      <dsp:nvSpPr>
        <dsp:cNvPr id="0" name=""/>
        <dsp:cNvSpPr/>
      </dsp:nvSpPr>
      <dsp:spPr>
        <a:xfrm>
          <a:off x="7045058" y="4235414"/>
          <a:ext cx="872310" cy="581540"/>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Fabric</a:t>
          </a:r>
        </a:p>
      </dsp:txBody>
      <dsp:txXfrm>
        <a:off x="7062091" y="4252447"/>
        <a:ext cx="838244" cy="547474"/>
      </dsp:txXfrm>
    </dsp:sp>
    <dsp:sp modelId="{EEA77EC5-C28F-494F-888F-535490A8F80E}">
      <dsp:nvSpPr>
        <dsp:cNvPr id="0" name=""/>
        <dsp:cNvSpPr/>
      </dsp:nvSpPr>
      <dsp:spPr>
        <a:xfrm>
          <a:off x="7435493" y="4816954"/>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0E657E-56AA-4B72-8986-0753A436F51B}">
      <dsp:nvSpPr>
        <dsp:cNvPr id="0" name=""/>
        <dsp:cNvSpPr/>
      </dsp:nvSpPr>
      <dsp:spPr>
        <a:xfrm>
          <a:off x="7045058" y="5049570"/>
          <a:ext cx="872310" cy="581540"/>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Confirm Approach to Concept</a:t>
          </a:r>
        </a:p>
      </dsp:txBody>
      <dsp:txXfrm>
        <a:off x="7062091" y="5066603"/>
        <a:ext cx="838244" cy="547474"/>
      </dsp:txXfrm>
    </dsp:sp>
    <dsp:sp modelId="{BCC309D2-B87F-4519-936A-86253C24C93B}">
      <dsp:nvSpPr>
        <dsp:cNvPr id="0" name=""/>
        <dsp:cNvSpPr/>
      </dsp:nvSpPr>
      <dsp:spPr>
        <a:xfrm>
          <a:off x="7435493" y="5631110"/>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65ACB-42FD-4D7E-8618-7DCAB977C90E}">
      <dsp:nvSpPr>
        <dsp:cNvPr id="0" name=""/>
        <dsp:cNvSpPr/>
      </dsp:nvSpPr>
      <dsp:spPr>
        <a:xfrm>
          <a:off x="7045058" y="5863726"/>
          <a:ext cx="872310" cy="581540"/>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Problem Solving Algorithm</a:t>
          </a:r>
        </a:p>
        <a:p>
          <a:pPr marL="0" lvl="0" indent="0" algn="ctr" defTabSz="400050">
            <a:lnSpc>
              <a:spcPct val="90000"/>
            </a:lnSpc>
            <a:spcBef>
              <a:spcPct val="0"/>
            </a:spcBef>
            <a:spcAft>
              <a:spcPct val="35000"/>
            </a:spcAft>
            <a:buNone/>
          </a:pPr>
          <a:r>
            <a:rPr lang="en-US" sz="900" kern="1200" dirty="0">
              <a:solidFill>
                <a:schemeClr val="tx1"/>
              </a:solidFill>
            </a:rPr>
            <a:t>Process</a:t>
          </a:r>
        </a:p>
      </dsp:txBody>
      <dsp:txXfrm>
        <a:off x="7062091" y="5880759"/>
        <a:ext cx="838244" cy="547474"/>
      </dsp:txXfrm>
    </dsp:sp>
    <dsp:sp modelId="{49A726C1-4DFB-470F-9DED-EE4242E3730B}">
      <dsp:nvSpPr>
        <dsp:cNvPr id="0" name=""/>
        <dsp:cNvSpPr/>
      </dsp:nvSpPr>
      <dsp:spPr>
        <a:xfrm>
          <a:off x="8048214" y="1560330"/>
          <a:ext cx="1134003" cy="232616"/>
        </a:xfrm>
        <a:custGeom>
          <a:avLst/>
          <a:gdLst/>
          <a:ahLst/>
          <a:cxnLst/>
          <a:rect l="0" t="0" r="0" b="0"/>
          <a:pathLst>
            <a:path>
              <a:moveTo>
                <a:pt x="0" y="0"/>
              </a:moveTo>
              <a:lnTo>
                <a:pt x="0" y="116308"/>
              </a:lnTo>
              <a:lnTo>
                <a:pt x="1134003" y="116308"/>
              </a:lnTo>
              <a:lnTo>
                <a:pt x="1134003" y="2326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F1E43D-680F-43CF-84E0-0A725678E670}">
      <dsp:nvSpPr>
        <dsp:cNvPr id="0" name=""/>
        <dsp:cNvSpPr/>
      </dsp:nvSpPr>
      <dsp:spPr>
        <a:xfrm>
          <a:off x="8746062" y="1792946"/>
          <a:ext cx="872310" cy="5815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DevOps – </a:t>
          </a:r>
          <a:r>
            <a:rPr lang="en-US" sz="900" kern="1200" dirty="0" err="1"/>
            <a:t>Github</a:t>
          </a:r>
          <a:r>
            <a:rPr lang="en-US" sz="900" kern="1200" dirty="0"/>
            <a:t> / Teams</a:t>
          </a:r>
        </a:p>
      </dsp:txBody>
      <dsp:txXfrm>
        <a:off x="8763095" y="1809979"/>
        <a:ext cx="838244" cy="547474"/>
      </dsp:txXfrm>
    </dsp:sp>
    <dsp:sp modelId="{1D5DF4A9-8D1E-44B4-A48E-329BA3BA48C2}">
      <dsp:nvSpPr>
        <dsp:cNvPr id="0" name=""/>
        <dsp:cNvSpPr/>
      </dsp:nvSpPr>
      <dsp:spPr>
        <a:xfrm>
          <a:off x="9136498" y="2374486"/>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C45EB9-558E-4E56-AE59-74F984C0EBEE}">
      <dsp:nvSpPr>
        <dsp:cNvPr id="0" name=""/>
        <dsp:cNvSpPr/>
      </dsp:nvSpPr>
      <dsp:spPr>
        <a:xfrm>
          <a:off x="8746062" y="2607102"/>
          <a:ext cx="872310" cy="2973443"/>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solidFill>
                <a:schemeClr val="tx1"/>
              </a:solidFill>
            </a:rPr>
            <a:t>Github</a:t>
          </a:r>
          <a:r>
            <a:rPr lang="en-US" sz="900" kern="1200" dirty="0">
              <a:solidFill>
                <a:schemeClr val="tx1"/>
              </a:solidFill>
            </a:rPr>
            <a:t> Repos &amp; Template</a:t>
          </a:r>
        </a:p>
      </dsp:txBody>
      <dsp:txXfrm>
        <a:off x="8771611" y="2632651"/>
        <a:ext cx="821212" cy="2922345"/>
      </dsp:txXfrm>
    </dsp:sp>
    <dsp:sp modelId="{3509BE58-A10E-412D-A0C6-CC389531E10B}">
      <dsp:nvSpPr>
        <dsp:cNvPr id="0" name=""/>
        <dsp:cNvSpPr/>
      </dsp:nvSpPr>
      <dsp:spPr>
        <a:xfrm>
          <a:off x="8615216" y="5580545"/>
          <a:ext cx="567001" cy="294346"/>
        </a:xfrm>
        <a:custGeom>
          <a:avLst/>
          <a:gdLst/>
          <a:ahLst/>
          <a:cxnLst/>
          <a:rect l="0" t="0" r="0" b="0"/>
          <a:pathLst>
            <a:path>
              <a:moveTo>
                <a:pt x="567001" y="0"/>
              </a:moveTo>
              <a:lnTo>
                <a:pt x="567001" y="147173"/>
              </a:lnTo>
              <a:lnTo>
                <a:pt x="0" y="147173"/>
              </a:lnTo>
              <a:lnTo>
                <a:pt x="0" y="2943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78444B-38A8-4D1F-8581-684F4828FD1B}">
      <dsp:nvSpPr>
        <dsp:cNvPr id="0" name=""/>
        <dsp:cNvSpPr/>
      </dsp:nvSpPr>
      <dsp:spPr>
        <a:xfrm>
          <a:off x="8179061" y="5874892"/>
          <a:ext cx="872310" cy="581540"/>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Plan, Mockup, Project Pages</a:t>
          </a:r>
        </a:p>
      </dsp:txBody>
      <dsp:txXfrm>
        <a:off x="8196094" y="5891925"/>
        <a:ext cx="838244" cy="547474"/>
      </dsp:txXfrm>
    </dsp:sp>
    <dsp:sp modelId="{29486FA0-3A47-4E99-9F0D-CE656950358E}">
      <dsp:nvSpPr>
        <dsp:cNvPr id="0" name=""/>
        <dsp:cNvSpPr/>
      </dsp:nvSpPr>
      <dsp:spPr>
        <a:xfrm>
          <a:off x="9182218" y="5580545"/>
          <a:ext cx="567001" cy="303052"/>
        </a:xfrm>
        <a:custGeom>
          <a:avLst/>
          <a:gdLst/>
          <a:ahLst/>
          <a:cxnLst/>
          <a:rect l="0" t="0" r="0" b="0"/>
          <a:pathLst>
            <a:path>
              <a:moveTo>
                <a:pt x="0" y="0"/>
              </a:moveTo>
              <a:lnTo>
                <a:pt x="0" y="151526"/>
              </a:lnTo>
              <a:lnTo>
                <a:pt x="567001" y="151526"/>
              </a:lnTo>
              <a:lnTo>
                <a:pt x="567001" y="3030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DE2489-FBC3-4F71-824E-EC18FB799652}">
      <dsp:nvSpPr>
        <dsp:cNvPr id="0" name=""/>
        <dsp:cNvSpPr/>
      </dsp:nvSpPr>
      <dsp:spPr>
        <a:xfrm>
          <a:off x="9313064" y="5883597"/>
          <a:ext cx="872310" cy="581540"/>
        </a:xfrm>
        <a:prstGeom prst="roundRect">
          <a:avLst>
            <a:gd name="adj" fmla="val 10000"/>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Project Organize Workspaces</a:t>
          </a:r>
        </a:p>
      </dsp:txBody>
      <dsp:txXfrm>
        <a:off x="9330097" y="5900630"/>
        <a:ext cx="838244" cy="547474"/>
      </dsp:txXfrm>
    </dsp:sp>
    <dsp:sp modelId="{C533D377-CB93-4107-B470-7685C270E0F7}">
      <dsp:nvSpPr>
        <dsp:cNvPr id="0" name=""/>
        <dsp:cNvSpPr/>
      </dsp:nvSpPr>
      <dsp:spPr>
        <a:xfrm>
          <a:off x="8048214" y="1560330"/>
          <a:ext cx="2835007" cy="232616"/>
        </a:xfrm>
        <a:custGeom>
          <a:avLst/>
          <a:gdLst/>
          <a:ahLst/>
          <a:cxnLst/>
          <a:rect l="0" t="0" r="0" b="0"/>
          <a:pathLst>
            <a:path>
              <a:moveTo>
                <a:pt x="0" y="0"/>
              </a:moveTo>
              <a:lnTo>
                <a:pt x="0" y="116308"/>
              </a:lnTo>
              <a:lnTo>
                <a:pt x="2835007" y="116308"/>
              </a:lnTo>
              <a:lnTo>
                <a:pt x="2835007" y="2326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084F7D-6D72-415E-8BA2-77A87C7C5C0A}">
      <dsp:nvSpPr>
        <dsp:cNvPr id="0" name=""/>
        <dsp:cNvSpPr/>
      </dsp:nvSpPr>
      <dsp:spPr>
        <a:xfrm>
          <a:off x="10447067" y="1792946"/>
          <a:ext cx="872310" cy="581540"/>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DevOps - Azure Cloud</a:t>
          </a:r>
        </a:p>
      </dsp:txBody>
      <dsp:txXfrm>
        <a:off x="10464100" y="1809979"/>
        <a:ext cx="838244" cy="547474"/>
      </dsp:txXfrm>
    </dsp:sp>
    <dsp:sp modelId="{2C616C81-F90F-4359-AFF3-B9D2C3D30F63}">
      <dsp:nvSpPr>
        <dsp:cNvPr id="0" name=""/>
        <dsp:cNvSpPr/>
      </dsp:nvSpPr>
      <dsp:spPr>
        <a:xfrm>
          <a:off x="10837502" y="2374486"/>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F478A5-A88D-4454-8617-42133DCBD433}">
      <dsp:nvSpPr>
        <dsp:cNvPr id="0" name=""/>
        <dsp:cNvSpPr/>
      </dsp:nvSpPr>
      <dsp:spPr>
        <a:xfrm>
          <a:off x="10447067" y="2607102"/>
          <a:ext cx="872310" cy="581540"/>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Static &amp; Dynamic Pages</a:t>
          </a:r>
        </a:p>
      </dsp:txBody>
      <dsp:txXfrm>
        <a:off x="10464100" y="2624135"/>
        <a:ext cx="838244" cy="547474"/>
      </dsp:txXfrm>
    </dsp:sp>
    <dsp:sp modelId="{639A9E1D-D9D6-47A6-8842-34AF62B051F3}">
      <dsp:nvSpPr>
        <dsp:cNvPr id="0" name=""/>
        <dsp:cNvSpPr/>
      </dsp:nvSpPr>
      <dsp:spPr>
        <a:xfrm>
          <a:off x="10316221" y="3188642"/>
          <a:ext cx="567001" cy="232616"/>
        </a:xfrm>
        <a:custGeom>
          <a:avLst/>
          <a:gdLst/>
          <a:ahLst/>
          <a:cxnLst/>
          <a:rect l="0" t="0" r="0" b="0"/>
          <a:pathLst>
            <a:path>
              <a:moveTo>
                <a:pt x="567001" y="0"/>
              </a:moveTo>
              <a:lnTo>
                <a:pt x="567001" y="116308"/>
              </a:lnTo>
              <a:lnTo>
                <a:pt x="0" y="116308"/>
              </a:lnTo>
              <a:lnTo>
                <a:pt x="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F2999D-AD97-466B-9F8B-F69DED4EC7D1}">
      <dsp:nvSpPr>
        <dsp:cNvPr id="0" name=""/>
        <dsp:cNvSpPr/>
      </dsp:nvSpPr>
      <dsp:spPr>
        <a:xfrm>
          <a:off x="9880066" y="3421258"/>
          <a:ext cx="872310" cy="58154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Python Container</a:t>
          </a:r>
        </a:p>
      </dsp:txBody>
      <dsp:txXfrm>
        <a:off x="9897099" y="3438291"/>
        <a:ext cx="838244" cy="547474"/>
      </dsp:txXfrm>
    </dsp:sp>
    <dsp:sp modelId="{9BF2B6D6-E18A-45FE-B5A8-B4E1FDF5DA6B}">
      <dsp:nvSpPr>
        <dsp:cNvPr id="0" name=""/>
        <dsp:cNvSpPr/>
      </dsp:nvSpPr>
      <dsp:spPr>
        <a:xfrm>
          <a:off x="10270501" y="4002798"/>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545DAA-B131-4815-9172-6ED3A0E0A709}">
      <dsp:nvSpPr>
        <dsp:cNvPr id="0" name=""/>
        <dsp:cNvSpPr/>
      </dsp:nvSpPr>
      <dsp:spPr>
        <a:xfrm>
          <a:off x="9880066" y="4235414"/>
          <a:ext cx="872310" cy="58154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Fabric?</a:t>
          </a:r>
        </a:p>
      </dsp:txBody>
      <dsp:txXfrm>
        <a:off x="9897099" y="4252447"/>
        <a:ext cx="838244" cy="547474"/>
      </dsp:txXfrm>
    </dsp:sp>
    <dsp:sp modelId="{2083A344-6456-4755-BE5E-02F27E77DA57}">
      <dsp:nvSpPr>
        <dsp:cNvPr id="0" name=""/>
        <dsp:cNvSpPr/>
      </dsp:nvSpPr>
      <dsp:spPr>
        <a:xfrm>
          <a:off x="10883222" y="3188642"/>
          <a:ext cx="567001" cy="232616"/>
        </a:xfrm>
        <a:custGeom>
          <a:avLst/>
          <a:gdLst/>
          <a:ahLst/>
          <a:cxnLst/>
          <a:rect l="0" t="0" r="0" b="0"/>
          <a:pathLst>
            <a:path>
              <a:moveTo>
                <a:pt x="0" y="0"/>
              </a:moveTo>
              <a:lnTo>
                <a:pt x="0" y="116308"/>
              </a:lnTo>
              <a:lnTo>
                <a:pt x="567001" y="116308"/>
              </a:lnTo>
              <a:lnTo>
                <a:pt x="567001"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EBB6CA-BCAD-4D59-A061-DF2A0CBB40A1}">
      <dsp:nvSpPr>
        <dsp:cNvPr id="0" name=""/>
        <dsp:cNvSpPr/>
      </dsp:nvSpPr>
      <dsp:spPr>
        <a:xfrm>
          <a:off x="11014069" y="3421258"/>
          <a:ext cx="872310" cy="581540"/>
        </a:xfrm>
        <a:prstGeom prst="roundRect">
          <a:avLst>
            <a:gd name="adj" fmla="val 10000"/>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 </a:t>
          </a:r>
          <a:r>
            <a:rPr lang="en-US" sz="900" kern="1200" dirty="0" err="1">
              <a:solidFill>
                <a:schemeClr val="tx1"/>
              </a:solidFill>
            </a:rPr>
            <a:t>NETContainer</a:t>
          </a:r>
          <a:endParaRPr lang="en-US" sz="900" kern="1200" dirty="0">
            <a:solidFill>
              <a:schemeClr val="tx1"/>
            </a:solidFill>
          </a:endParaRPr>
        </a:p>
      </dsp:txBody>
      <dsp:txXfrm>
        <a:off x="11031102" y="3438291"/>
        <a:ext cx="838244" cy="547474"/>
      </dsp:txXfrm>
    </dsp:sp>
    <dsp:sp modelId="{C8E9EEAA-E25F-422E-AE86-E44FDBE5BACD}">
      <dsp:nvSpPr>
        <dsp:cNvPr id="0" name=""/>
        <dsp:cNvSpPr/>
      </dsp:nvSpPr>
      <dsp:spPr>
        <a:xfrm>
          <a:off x="11404504" y="4002798"/>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15F386-6822-4A3E-8E83-BD3D49125BF8}">
      <dsp:nvSpPr>
        <dsp:cNvPr id="0" name=""/>
        <dsp:cNvSpPr/>
      </dsp:nvSpPr>
      <dsp:spPr>
        <a:xfrm>
          <a:off x="11014069" y="4235414"/>
          <a:ext cx="872310" cy="58154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Fabric?</a:t>
          </a:r>
        </a:p>
      </dsp:txBody>
      <dsp:txXfrm>
        <a:off x="11031102" y="4252447"/>
        <a:ext cx="838244" cy="547474"/>
      </dsp:txXfrm>
    </dsp:sp>
    <dsp:sp modelId="{1BB000BF-68D7-4B1C-8CB7-9CC2723E5246}">
      <dsp:nvSpPr>
        <dsp:cNvPr id="0" name=""/>
        <dsp:cNvSpPr/>
      </dsp:nvSpPr>
      <dsp:spPr>
        <a:xfrm>
          <a:off x="11404504" y="4816954"/>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989723-B728-4DC5-887E-D032A6F0532B}">
      <dsp:nvSpPr>
        <dsp:cNvPr id="0" name=""/>
        <dsp:cNvSpPr/>
      </dsp:nvSpPr>
      <dsp:spPr>
        <a:xfrm>
          <a:off x="11014069" y="5049570"/>
          <a:ext cx="872310" cy="58154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Fabric and  Azure connections?</a:t>
          </a:r>
        </a:p>
      </dsp:txBody>
      <dsp:txXfrm>
        <a:off x="11031102" y="5066603"/>
        <a:ext cx="838244" cy="547474"/>
      </dsp:txXfrm>
    </dsp:sp>
    <dsp:sp modelId="{1932F582-779C-4C30-8C7A-0F05E1A7E648}">
      <dsp:nvSpPr>
        <dsp:cNvPr id="0" name=""/>
        <dsp:cNvSpPr/>
      </dsp:nvSpPr>
      <dsp:spPr>
        <a:xfrm>
          <a:off x="11404504" y="5631110"/>
          <a:ext cx="91440" cy="232616"/>
        </a:xfrm>
        <a:custGeom>
          <a:avLst/>
          <a:gdLst/>
          <a:ahLst/>
          <a:cxnLst/>
          <a:rect l="0" t="0" r="0" b="0"/>
          <a:pathLst>
            <a:path>
              <a:moveTo>
                <a:pt x="45720" y="0"/>
              </a:moveTo>
              <a:lnTo>
                <a:pt x="45720" y="2326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145A4A-EFEE-470E-801E-AB1ADBAFDB86}">
      <dsp:nvSpPr>
        <dsp:cNvPr id="0" name=""/>
        <dsp:cNvSpPr/>
      </dsp:nvSpPr>
      <dsp:spPr>
        <a:xfrm>
          <a:off x="11014069" y="5863726"/>
          <a:ext cx="872310" cy="581540"/>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solidFill>
                <a:schemeClr val="tx1"/>
              </a:solidFill>
            </a:rPr>
            <a:t>Entra</a:t>
          </a:r>
          <a:r>
            <a:rPr lang="en-US" sz="900" kern="1200" dirty="0">
              <a:solidFill>
                <a:schemeClr val="tx1"/>
              </a:solidFill>
            </a:rPr>
            <a:t> IDs</a:t>
          </a:r>
        </a:p>
      </dsp:txBody>
      <dsp:txXfrm>
        <a:off x="11031102" y="5880759"/>
        <a:ext cx="838244" cy="5474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98847-2494-4B7F-A53D-BDBF24469A9D}" type="datetimeFigureOut">
              <a:rPr lang="en-US" smtClean="0"/>
              <a:t>3/3/2024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661A2-C635-4C7A-98C5-5D20E9F9A778}" type="slidenum">
              <a:rPr lang="en-US" smtClean="0"/>
              <a:t>‹#›</a:t>
            </a:fld>
            <a:endParaRPr lang="en-US"/>
          </a:p>
        </p:txBody>
      </p:sp>
    </p:spTree>
    <p:extLst>
      <p:ext uri="{BB962C8B-B14F-4D97-AF65-F5344CB8AC3E}">
        <p14:creationId xmlns:p14="http://schemas.microsoft.com/office/powerpoint/2010/main" val="3948097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9B2A9-C03B-85B0-B23A-E6E0E53D4A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B0FD02-E3CE-63F3-7E7E-9BDA108767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948331-0302-DC10-9E85-A1E1B62302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5F5F3A-D8E6-727F-3F3A-EC8DB406D02C}"/>
              </a:ext>
            </a:extLst>
          </p:cNvPr>
          <p:cNvSpPr>
            <a:spLocks noGrp="1"/>
          </p:cNvSpPr>
          <p:nvPr>
            <p:ph type="sldNum" sz="quarter" idx="5"/>
          </p:nvPr>
        </p:nvSpPr>
        <p:spPr/>
        <p:txBody>
          <a:bodyPr/>
          <a:lstStyle/>
          <a:p>
            <a:fld id="{5FF00234-8E3A-4409-B373-7D8B5C810BAD}" type="slidenum">
              <a:rPr lang="en-US" smtClean="0"/>
              <a:t>3</a:t>
            </a:fld>
            <a:endParaRPr lang="en-US"/>
          </a:p>
        </p:txBody>
      </p:sp>
    </p:spTree>
    <p:extLst>
      <p:ext uri="{BB962C8B-B14F-4D97-AF65-F5344CB8AC3E}">
        <p14:creationId xmlns:p14="http://schemas.microsoft.com/office/powerpoint/2010/main" val="4146331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26D06F-08C3-4C4E-A9ED-4FECE8792CE8}" type="slidenum">
              <a:rPr lang="en-US" smtClean="0"/>
              <a:t>4</a:t>
            </a:fld>
            <a:endParaRPr lang="en-US"/>
          </a:p>
        </p:txBody>
      </p:sp>
    </p:spTree>
    <p:extLst>
      <p:ext uri="{BB962C8B-B14F-4D97-AF65-F5344CB8AC3E}">
        <p14:creationId xmlns:p14="http://schemas.microsoft.com/office/powerpoint/2010/main" val="3571058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D881F-D64C-2127-1FA8-BE51BA39F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3B1FAB-62CB-6AD6-45CA-6711571B86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32563B-9B68-B31A-BF72-0926E0120FB1}"/>
              </a:ext>
            </a:extLst>
          </p:cNvPr>
          <p:cNvSpPr>
            <a:spLocks noGrp="1"/>
          </p:cNvSpPr>
          <p:nvPr>
            <p:ph type="body" idx="1"/>
          </p:nvPr>
        </p:nvSpPr>
        <p:spPr/>
        <p:txBody>
          <a:bodyPr/>
          <a:lstStyle/>
          <a:p>
            <a:endParaRPr lang="en-US" dirty="0"/>
          </a:p>
          <a:p>
            <a:endParaRPr lang="en-US" dirty="0"/>
          </a:p>
          <a:p>
            <a:r>
              <a:rPr lang="en-US" dirty="0"/>
              <a:t># </a:t>
            </a:r>
            <a:r>
              <a:rPr lang="en-US" dirty="0" err="1"/>
              <a:t>Connectiong</a:t>
            </a:r>
            <a:r>
              <a:rPr lang="en-US" dirty="0"/>
              <a:t> to DB with </a:t>
            </a:r>
            <a:r>
              <a:rPr lang="en-US" dirty="0" err="1"/>
              <a:t>.Net</a:t>
            </a:r>
            <a:endParaRPr lang="en-US" dirty="0"/>
          </a:p>
          <a:p>
            <a:endParaRPr lang="en-US" dirty="0"/>
          </a:p>
          <a:p>
            <a:r>
              <a:rPr lang="en-US" dirty="0"/>
              <a:t>You should use the Console application in this project (Open Sabio.Db.ConsoleApp.sln) </a:t>
            </a:r>
          </a:p>
          <a:p>
            <a:r>
              <a:rPr lang="en-US" dirty="0"/>
              <a:t>and write code using the included projects to call all the procs in the `/</a:t>
            </a:r>
            <a:r>
              <a:rPr lang="en-US" dirty="0" err="1"/>
              <a:t>SqlInit</a:t>
            </a:r>
            <a:r>
              <a:rPr lang="en-US" dirty="0"/>
              <a:t>/</a:t>
            </a:r>
            <a:r>
              <a:rPr lang="en-US" dirty="0" err="1"/>
              <a:t>Sabio_Address.sql</a:t>
            </a:r>
            <a:r>
              <a:rPr lang="en-US" dirty="0"/>
              <a:t>` file.</a:t>
            </a:r>
          </a:p>
          <a:p>
            <a:endParaRPr lang="en-US" dirty="0"/>
          </a:p>
          <a:p>
            <a:r>
              <a:rPr lang="en-US" dirty="0"/>
              <a:t>The instructors will help you with the first couple of procs and then you finish the rest on your own using the resources available to you.</a:t>
            </a:r>
          </a:p>
          <a:p>
            <a:endParaRPr lang="en-US" dirty="0"/>
          </a:p>
          <a:p>
            <a:r>
              <a:rPr lang="en-US" dirty="0"/>
              <a:t>&gt; :star: Be sure to get instructor help to run the `/</a:t>
            </a:r>
            <a:r>
              <a:rPr lang="en-US" dirty="0" err="1"/>
              <a:t>SqlInit</a:t>
            </a:r>
            <a:r>
              <a:rPr lang="en-US" dirty="0"/>
              <a:t>/</a:t>
            </a:r>
            <a:r>
              <a:rPr lang="en-US" dirty="0" err="1"/>
              <a:t>Sabio_Address.sql</a:t>
            </a:r>
            <a:r>
              <a:rPr lang="en-US" dirty="0"/>
              <a:t>` file.</a:t>
            </a:r>
          </a:p>
          <a:p>
            <a:endParaRPr lang="en-US" dirty="0"/>
          </a:p>
          <a:p>
            <a:r>
              <a:rPr lang="en-US" dirty="0"/>
              <a:t>Use the following Page to help you.</a:t>
            </a:r>
          </a:p>
          <a:p>
            <a:endParaRPr lang="en-US" dirty="0"/>
          </a:p>
          <a:p>
            <a:r>
              <a:rPr lang="en-US" dirty="0"/>
              <a:t>- [Working </a:t>
            </a:r>
            <a:r>
              <a:rPr lang="en-US" dirty="0" err="1"/>
              <a:t>.Net</a:t>
            </a:r>
            <a:r>
              <a:rPr lang="en-US" dirty="0"/>
              <a:t> Services Classes](https://github.com/sabiocode/wiki/blob/master/dotnet/data-access/service-class.md)</a:t>
            </a:r>
          </a:p>
          <a:p>
            <a:endParaRPr lang="en-US" dirty="0"/>
          </a:p>
          <a:p>
            <a:r>
              <a:rPr lang="en-US" dirty="0"/>
              <a:t>  - [Data Service CRUD Operations Videos](https://training.sabio.la/courses/516025/lectures/10839166) to go with Data Access via Service Classes</a:t>
            </a:r>
          </a:p>
          <a:p>
            <a:endParaRPr lang="en-US" dirty="0"/>
          </a:p>
          <a:p>
            <a:r>
              <a:rPr lang="en-US" dirty="0"/>
              <a:t>- [How to Use </a:t>
            </a:r>
            <a:r>
              <a:rPr lang="en-US" dirty="0" err="1"/>
              <a:t>DataProvider</a:t>
            </a:r>
            <a:r>
              <a:rPr lang="en-US" dirty="0"/>
              <a:t> (</a:t>
            </a:r>
            <a:r>
              <a:rPr lang="en-US" dirty="0" err="1"/>
              <a:t>ExecuteCmd</a:t>
            </a:r>
            <a:r>
              <a:rPr lang="en-US" dirty="0"/>
              <a:t>)](https://github.com/sabiocode/wiki/blob/master/dotnet/data-access/DataProvider/DataProvider-ExecuteCmd.md)</a:t>
            </a:r>
          </a:p>
          <a:p>
            <a:endParaRPr lang="en-US" dirty="0"/>
          </a:p>
          <a:p>
            <a:r>
              <a:rPr lang="en-US" dirty="0"/>
              <a:t>- [How to Use </a:t>
            </a:r>
            <a:r>
              <a:rPr lang="en-US" dirty="0" err="1"/>
              <a:t>DataProvider</a:t>
            </a:r>
            <a:r>
              <a:rPr lang="en-US" dirty="0"/>
              <a:t> (</a:t>
            </a:r>
            <a:r>
              <a:rPr lang="en-US" dirty="0" err="1"/>
              <a:t>ExecuteNonQuery</a:t>
            </a:r>
            <a:r>
              <a:rPr lang="en-US" dirty="0"/>
              <a:t>)](https://github.com/sabiocode/wiki/blob/master/dotnet/data-access/DataProvider/DataProvider-ExecuteNonQuery.md)</a:t>
            </a:r>
          </a:p>
          <a:p>
            <a:endParaRPr lang="en-US" dirty="0"/>
          </a:p>
          <a:p>
            <a:r>
              <a:rPr lang="en-US" dirty="0"/>
              <a:t>---</a:t>
            </a:r>
          </a:p>
          <a:p>
            <a:endParaRPr lang="en-US" dirty="0"/>
          </a:p>
          <a:p>
            <a:r>
              <a:rPr lang="en-US" dirty="0"/>
              <a:t># Background on Models</a:t>
            </a:r>
          </a:p>
          <a:p>
            <a:endParaRPr lang="en-US" dirty="0"/>
          </a:p>
          <a:p>
            <a:r>
              <a:rPr lang="en-US" dirty="0"/>
              <a:t>## Models</a:t>
            </a:r>
          </a:p>
          <a:p>
            <a:r>
              <a:rPr lang="en-US" dirty="0"/>
              <a:t>Models serve to carry data from one place to an other.</a:t>
            </a:r>
          </a:p>
          <a:p>
            <a:endParaRPr lang="en-US" dirty="0"/>
          </a:p>
          <a:p>
            <a:r>
              <a:rPr lang="en-US" dirty="0"/>
              <a:t>In many applications, Models are used in a variety of ways including partial updates, inserts and deletes.</a:t>
            </a:r>
          </a:p>
          <a:p>
            <a:endParaRPr lang="en-US" dirty="0"/>
          </a:p>
          <a:p>
            <a:r>
              <a:rPr lang="en-US" dirty="0"/>
              <a:t>In our application we will create a more refined architecture and create 4 different types of Models.</a:t>
            </a:r>
          </a:p>
          <a:p>
            <a:endParaRPr lang="en-US" dirty="0"/>
          </a:p>
          <a:p>
            <a:r>
              <a:rPr lang="en-US" dirty="0"/>
              <a:t>These four types will be named according to their utility or purpose</a:t>
            </a:r>
          </a:p>
          <a:p>
            <a:endParaRPr lang="en-US" dirty="0"/>
          </a:p>
          <a:p>
            <a:r>
              <a:rPr lang="en-US" dirty="0"/>
              <a:t>### Request Models</a:t>
            </a:r>
          </a:p>
          <a:p>
            <a:r>
              <a:rPr lang="en-US" dirty="0"/>
              <a:t>- These models will be used to pass data into a Controller or Service method </a:t>
            </a:r>
          </a:p>
          <a:p>
            <a:endParaRPr lang="en-US" dirty="0"/>
          </a:p>
          <a:p>
            <a:r>
              <a:rPr lang="en-US" dirty="0"/>
              <a:t>- These models will participate in Model Binding where data from an incoming request will be mapped to the properties of the given Model. </a:t>
            </a:r>
          </a:p>
          <a:p>
            <a:endParaRPr lang="en-US" dirty="0"/>
          </a:p>
          <a:p>
            <a:r>
              <a:rPr lang="en-US" dirty="0"/>
              <a:t>- They will be used to perform updates, inserts or deletes. More often than not, they will contain partial list of all the properties of the entities that they represent.</a:t>
            </a:r>
          </a:p>
          <a:p>
            <a:endParaRPr lang="en-US" dirty="0"/>
          </a:p>
          <a:p>
            <a:r>
              <a:rPr lang="en-US" dirty="0"/>
              <a:t>&gt; Located in `</a:t>
            </a:r>
            <a:r>
              <a:rPr lang="en-US" dirty="0" err="1"/>
              <a:t>Sabio.Models.Requests</a:t>
            </a:r>
            <a:r>
              <a:rPr lang="en-US" dirty="0"/>
              <a:t>`</a:t>
            </a:r>
          </a:p>
          <a:p>
            <a:endParaRPr lang="en-US" dirty="0"/>
          </a:p>
          <a:p>
            <a:r>
              <a:rPr lang="en-US" dirty="0"/>
              <a:t>&gt; :key: They are **PASSED* into Service Method calls or Controller Methods</a:t>
            </a:r>
          </a:p>
          <a:p>
            <a:endParaRPr lang="en-US" dirty="0"/>
          </a:p>
          <a:p>
            <a:r>
              <a:rPr lang="en-US" dirty="0"/>
              <a:t>### Response Models</a:t>
            </a:r>
          </a:p>
          <a:p>
            <a:r>
              <a:rPr lang="en-US" dirty="0"/>
              <a:t>- These Models will be the objects passed **out** of Api Controllers. </a:t>
            </a:r>
          </a:p>
          <a:p>
            <a:endParaRPr lang="en-US" dirty="0"/>
          </a:p>
          <a:p>
            <a:r>
              <a:rPr lang="en-US" dirty="0"/>
              <a:t>- Often times these Models will be used to wrap Domain models as they are passed out of the web application.</a:t>
            </a:r>
          </a:p>
          <a:p>
            <a:endParaRPr lang="en-US" dirty="0"/>
          </a:p>
          <a:p>
            <a:r>
              <a:rPr lang="en-US" dirty="0"/>
              <a:t>- All Response Models must inherit from </a:t>
            </a:r>
            <a:r>
              <a:rPr lang="en-US" dirty="0" err="1"/>
              <a:t>BaseResponse</a:t>
            </a:r>
            <a:r>
              <a:rPr lang="en-US" dirty="0"/>
              <a:t>.</a:t>
            </a:r>
          </a:p>
          <a:p>
            <a:endParaRPr lang="en-US" dirty="0"/>
          </a:p>
          <a:p>
            <a:r>
              <a:rPr lang="en-US" dirty="0"/>
              <a:t>&gt; Located in `</a:t>
            </a:r>
            <a:r>
              <a:rPr lang="en-US" dirty="0" err="1"/>
              <a:t>Sabio.Models.Responses</a:t>
            </a:r>
            <a:r>
              <a:rPr lang="en-US" dirty="0"/>
              <a:t>`</a:t>
            </a:r>
          </a:p>
          <a:p>
            <a:endParaRPr lang="en-US" dirty="0"/>
          </a:p>
          <a:p>
            <a:r>
              <a:rPr lang="en-US" dirty="0"/>
              <a:t>&gt; :key: They are returned from Controllers</a:t>
            </a:r>
          </a:p>
          <a:p>
            <a:endParaRPr lang="en-US" dirty="0"/>
          </a:p>
          <a:p>
            <a:r>
              <a:rPr lang="en-US" dirty="0"/>
              <a:t>### Domain Models</a:t>
            </a:r>
          </a:p>
          <a:p>
            <a:r>
              <a:rPr lang="en-US" dirty="0"/>
              <a:t>- These models will be used to most accurately represent the entities we store in our database. </a:t>
            </a:r>
          </a:p>
          <a:p>
            <a:r>
              <a:rPr lang="en-US" dirty="0"/>
              <a:t>- When returned, they should be fully hydrated with the data in the database.</a:t>
            </a:r>
          </a:p>
          <a:p>
            <a:r>
              <a:rPr lang="en-US" dirty="0"/>
              <a:t>- These files are located here at the following path. You should inspect the files there for more information.</a:t>
            </a:r>
          </a:p>
          <a:p>
            <a:endParaRPr lang="en-US" dirty="0"/>
          </a:p>
          <a:p>
            <a:r>
              <a:rPr lang="en-US" dirty="0"/>
              <a:t>&gt; Located in `</a:t>
            </a:r>
            <a:r>
              <a:rPr lang="en-US" dirty="0" err="1"/>
              <a:t>Sabio.Models.Domain</a:t>
            </a:r>
            <a:r>
              <a:rPr lang="en-US" dirty="0"/>
              <a:t>`</a:t>
            </a:r>
          </a:p>
          <a:p>
            <a:endParaRPr lang="en-US" dirty="0"/>
          </a:p>
          <a:p>
            <a:r>
              <a:rPr lang="en-US" dirty="0"/>
              <a:t>&gt; :key: They are returned from Service Method calls</a:t>
            </a:r>
          </a:p>
        </p:txBody>
      </p:sp>
      <p:sp>
        <p:nvSpPr>
          <p:cNvPr id="4" name="Slide Number Placeholder 3">
            <a:extLst>
              <a:ext uri="{FF2B5EF4-FFF2-40B4-BE49-F238E27FC236}">
                <a16:creationId xmlns:a16="http://schemas.microsoft.com/office/drawing/2014/main" id="{008921DB-4C91-4A54-C969-B4DDE0AF273D}"/>
              </a:ext>
            </a:extLst>
          </p:cNvPr>
          <p:cNvSpPr>
            <a:spLocks noGrp="1"/>
          </p:cNvSpPr>
          <p:nvPr>
            <p:ph type="sldNum" sz="quarter" idx="5"/>
          </p:nvPr>
        </p:nvSpPr>
        <p:spPr/>
        <p:txBody>
          <a:bodyPr/>
          <a:lstStyle/>
          <a:p>
            <a:fld id="{9FCDE62B-761C-4E92-B838-D0B7824FC679}" type="slidenum">
              <a:rPr lang="en-US" smtClean="0"/>
              <a:t>10</a:t>
            </a:fld>
            <a:endParaRPr lang="en-US"/>
          </a:p>
        </p:txBody>
      </p:sp>
    </p:spTree>
    <p:extLst>
      <p:ext uri="{BB962C8B-B14F-4D97-AF65-F5344CB8AC3E}">
        <p14:creationId xmlns:p14="http://schemas.microsoft.com/office/powerpoint/2010/main" val="356856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419A-B1F3-F00B-E36E-6F7F463AA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9D584E-280B-0D74-8118-95125DB47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9B76E4-1361-E1FE-EA55-0FF132D8340B}"/>
              </a:ext>
            </a:extLst>
          </p:cNvPr>
          <p:cNvSpPr>
            <a:spLocks noGrp="1"/>
          </p:cNvSpPr>
          <p:nvPr>
            <p:ph type="dt" sz="half" idx="10"/>
          </p:nvPr>
        </p:nvSpPr>
        <p:spPr/>
        <p:txBody>
          <a:bodyPr/>
          <a:lstStyle/>
          <a:p>
            <a:fld id="{9D8EC168-E923-4396-B7AF-B69061E57BDF}" type="datetimeFigureOut">
              <a:rPr lang="en-US" smtClean="0"/>
              <a:t>3/3/2024</a:t>
            </a:fld>
            <a:endParaRPr lang="en-US"/>
          </a:p>
        </p:txBody>
      </p:sp>
      <p:sp>
        <p:nvSpPr>
          <p:cNvPr id="5" name="Footer Placeholder 4">
            <a:extLst>
              <a:ext uri="{FF2B5EF4-FFF2-40B4-BE49-F238E27FC236}">
                <a16:creationId xmlns:a16="http://schemas.microsoft.com/office/drawing/2014/main" id="{9AD1B438-2E5B-7B9C-88EF-4C6AEC21A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2B24E-9C4F-B79D-7DEA-DDD0796871BA}"/>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84493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730C-4717-0319-47AA-61DD55A3D2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2ACD6-C5D4-BC4C-CB9E-E3F4798D25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83BD-6900-D6BB-47BA-ECF738366B77}"/>
              </a:ext>
            </a:extLst>
          </p:cNvPr>
          <p:cNvSpPr>
            <a:spLocks noGrp="1"/>
          </p:cNvSpPr>
          <p:nvPr>
            <p:ph type="dt" sz="half" idx="10"/>
          </p:nvPr>
        </p:nvSpPr>
        <p:spPr/>
        <p:txBody>
          <a:bodyPr/>
          <a:lstStyle/>
          <a:p>
            <a:fld id="{9D8EC168-E923-4396-B7AF-B69061E57BDF}" type="datetimeFigureOut">
              <a:rPr lang="en-US" smtClean="0"/>
              <a:t>3/3/2024</a:t>
            </a:fld>
            <a:endParaRPr lang="en-US"/>
          </a:p>
        </p:txBody>
      </p:sp>
      <p:sp>
        <p:nvSpPr>
          <p:cNvPr id="5" name="Footer Placeholder 4">
            <a:extLst>
              <a:ext uri="{FF2B5EF4-FFF2-40B4-BE49-F238E27FC236}">
                <a16:creationId xmlns:a16="http://schemas.microsoft.com/office/drawing/2014/main" id="{19CE402F-60F2-BD01-4918-BA25E83D3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B742B-3E6E-2419-C9F8-34A65FEE0A9E}"/>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35507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B30BB3-9330-F0E6-72DD-7F4289E99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464B3-5697-73A2-E30F-D510565C66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37DDC-4BAA-869B-5FA7-304915EB34F4}"/>
              </a:ext>
            </a:extLst>
          </p:cNvPr>
          <p:cNvSpPr>
            <a:spLocks noGrp="1"/>
          </p:cNvSpPr>
          <p:nvPr>
            <p:ph type="dt" sz="half" idx="10"/>
          </p:nvPr>
        </p:nvSpPr>
        <p:spPr/>
        <p:txBody>
          <a:bodyPr/>
          <a:lstStyle/>
          <a:p>
            <a:fld id="{9D8EC168-E923-4396-B7AF-B69061E57BDF}" type="datetimeFigureOut">
              <a:rPr lang="en-US" smtClean="0"/>
              <a:t>3/3/2024</a:t>
            </a:fld>
            <a:endParaRPr lang="en-US"/>
          </a:p>
        </p:txBody>
      </p:sp>
      <p:sp>
        <p:nvSpPr>
          <p:cNvPr id="5" name="Footer Placeholder 4">
            <a:extLst>
              <a:ext uri="{FF2B5EF4-FFF2-40B4-BE49-F238E27FC236}">
                <a16:creationId xmlns:a16="http://schemas.microsoft.com/office/drawing/2014/main" id="{D2B0DFBE-775B-5E7A-59B4-D4ADD7F1A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A6D97-E607-420C-B0A4-1CC355893451}"/>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116422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BD3E-E1CE-0645-D8EC-AC4B3D6B0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889115-8065-D23E-DA2F-1D04F6366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9B110-2340-EF40-5E06-A43EF65FEB37}"/>
              </a:ext>
            </a:extLst>
          </p:cNvPr>
          <p:cNvSpPr>
            <a:spLocks noGrp="1"/>
          </p:cNvSpPr>
          <p:nvPr>
            <p:ph type="dt" sz="half" idx="10"/>
          </p:nvPr>
        </p:nvSpPr>
        <p:spPr/>
        <p:txBody>
          <a:bodyPr/>
          <a:lstStyle/>
          <a:p>
            <a:fld id="{9D8EC168-E923-4396-B7AF-B69061E57BDF}" type="datetimeFigureOut">
              <a:rPr lang="en-US" smtClean="0"/>
              <a:t>3/3/2024</a:t>
            </a:fld>
            <a:endParaRPr lang="en-US"/>
          </a:p>
        </p:txBody>
      </p:sp>
      <p:sp>
        <p:nvSpPr>
          <p:cNvPr id="5" name="Footer Placeholder 4">
            <a:extLst>
              <a:ext uri="{FF2B5EF4-FFF2-40B4-BE49-F238E27FC236}">
                <a16:creationId xmlns:a16="http://schemas.microsoft.com/office/drawing/2014/main" id="{1F54ED91-537E-CF4C-8918-6CEFC4058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866E0-897D-5DBE-3DD1-717D060DC54F}"/>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31650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DD21-1661-60F2-9FA2-F694323873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8762C3-E889-1B76-D073-77359621F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B85A0-5E4D-8C66-B29A-2723C33E42A2}"/>
              </a:ext>
            </a:extLst>
          </p:cNvPr>
          <p:cNvSpPr>
            <a:spLocks noGrp="1"/>
          </p:cNvSpPr>
          <p:nvPr>
            <p:ph type="dt" sz="half" idx="10"/>
          </p:nvPr>
        </p:nvSpPr>
        <p:spPr/>
        <p:txBody>
          <a:bodyPr/>
          <a:lstStyle/>
          <a:p>
            <a:fld id="{9D8EC168-E923-4396-B7AF-B69061E57BDF}" type="datetimeFigureOut">
              <a:rPr lang="en-US" smtClean="0"/>
              <a:t>3/3/2024</a:t>
            </a:fld>
            <a:endParaRPr lang="en-US"/>
          </a:p>
        </p:txBody>
      </p:sp>
      <p:sp>
        <p:nvSpPr>
          <p:cNvPr id="5" name="Footer Placeholder 4">
            <a:extLst>
              <a:ext uri="{FF2B5EF4-FFF2-40B4-BE49-F238E27FC236}">
                <a16:creationId xmlns:a16="http://schemas.microsoft.com/office/drawing/2014/main" id="{BC9778B9-5572-0F96-99B4-3AA7F73CF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710B4-5242-C8DC-9896-646F31A1E900}"/>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56686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4218-C27A-3971-C917-F7EF1CF9C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79333-B4AA-CB98-1098-42D6BD92E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6BB0A9-C6FC-ECA4-B20B-A8221FB7E0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B4340C-8DA1-D403-9259-BD7F7BAA816C}"/>
              </a:ext>
            </a:extLst>
          </p:cNvPr>
          <p:cNvSpPr>
            <a:spLocks noGrp="1"/>
          </p:cNvSpPr>
          <p:nvPr>
            <p:ph type="dt" sz="half" idx="10"/>
          </p:nvPr>
        </p:nvSpPr>
        <p:spPr/>
        <p:txBody>
          <a:bodyPr/>
          <a:lstStyle/>
          <a:p>
            <a:fld id="{9D8EC168-E923-4396-B7AF-B69061E57BDF}" type="datetimeFigureOut">
              <a:rPr lang="en-US" smtClean="0"/>
              <a:t>3/3/2024</a:t>
            </a:fld>
            <a:endParaRPr lang="en-US"/>
          </a:p>
        </p:txBody>
      </p:sp>
      <p:sp>
        <p:nvSpPr>
          <p:cNvPr id="6" name="Footer Placeholder 5">
            <a:extLst>
              <a:ext uri="{FF2B5EF4-FFF2-40B4-BE49-F238E27FC236}">
                <a16:creationId xmlns:a16="http://schemas.microsoft.com/office/drawing/2014/main" id="{6F56761E-51EE-2E0A-C347-3D53C2318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3AF55-84E7-D4E9-7B61-6D40BEE6C0D7}"/>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379270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2ED5-6B12-2DF1-D6A2-B5F35D0D2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43AB37-3DA0-A299-DD2C-1B8F03165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100AB1-DAA1-D7A6-6F9E-F78E70EF7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F6BB08-B130-FC17-B1EF-21407C39B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BEC0D-A643-9EA8-D891-24CEC8B19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3EC72-3476-FD49-F4DE-3D13EAFB26EB}"/>
              </a:ext>
            </a:extLst>
          </p:cNvPr>
          <p:cNvSpPr>
            <a:spLocks noGrp="1"/>
          </p:cNvSpPr>
          <p:nvPr>
            <p:ph type="dt" sz="half" idx="10"/>
          </p:nvPr>
        </p:nvSpPr>
        <p:spPr/>
        <p:txBody>
          <a:bodyPr/>
          <a:lstStyle/>
          <a:p>
            <a:fld id="{9D8EC168-E923-4396-B7AF-B69061E57BDF}" type="datetimeFigureOut">
              <a:rPr lang="en-US" smtClean="0"/>
              <a:t>3/3/2024</a:t>
            </a:fld>
            <a:endParaRPr lang="en-US"/>
          </a:p>
        </p:txBody>
      </p:sp>
      <p:sp>
        <p:nvSpPr>
          <p:cNvPr id="8" name="Footer Placeholder 7">
            <a:extLst>
              <a:ext uri="{FF2B5EF4-FFF2-40B4-BE49-F238E27FC236}">
                <a16:creationId xmlns:a16="http://schemas.microsoft.com/office/drawing/2014/main" id="{BA33B018-AAB5-EAB6-C60D-5D6DCBA257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52F258-88EF-3495-79C6-7985B8AD8810}"/>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168506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1BE7-A30F-ADFF-EEA2-4767FD0E1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4114D9-0B5A-C4C3-6F2D-9BDA20E6A820}"/>
              </a:ext>
            </a:extLst>
          </p:cNvPr>
          <p:cNvSpPr>
            <a:spLocks noGrp="1"/>
          </p:cNvSpPr>
          <p:nvPr>
            <p:ph type="dt" sz="half" idx="10"/>
          </p:nvPr>
        </p:nvSpPr>
        <p:spPr/>
        <p:txBody>
          <a:bodyPr/>
          <a:lstStyle/>
          <a:p>
            <a:fld id="{9D8EC168-E923-4396-B7AF-B69061E57BDF}" type="datetimeFigureOut">
              <a:rPr lang="en-US" smtClean="0"/>
              <a:t>3/3/2024</a:t>
            </a:fld>
            <a:endParaRPr lang="en-US"/>
          </a:p>
        </p:txBody>
      </p:sp>
      <p:sp>
        <p:nvSpPr>
          <p:cNvPr id="4" name="Footer Placeholder 3">
            <a:extLst>
              <a:ext uri="{FF2B5EF4-FFF2-40B4-BE49-F238E27FC236}">
                <a16:creationId xmlns:a16="http://schemas.microsoft.com/office/drawing/2014/main" id="{33884465-B784-E024-DE26-5BD15FF6C2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D664E-28BF-7087-AE1C-54E5DCDAD9F7}"/>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076405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3A670-F822-F4CC-3A6F-76878FA3F072}"/>
              </a:ext>
            </a:extLst>
          </p:cNvPr>
          <p:cNvSpPr>
            <a:spLocks noGrp="1"/>
          </p:cNvSpPr>
          <p:nvPr>
            <p:ph type="dt" sz="half" idx="10"/>
          </p:nvPr>
        </p:nvSpPr>
        <p:spPr/>
        <p:txBody>
          <a:bodyPr/>
          <a:lstStyle/>
          <a:p>
            <a:fld id="{9D8EC168-E923-4396-B7AF-B69061E57BDF}" type="datetimeFigureOut">
              <a:rPr lang="en-US" smtClean="0"/>
              <a:t>3/3/2024</a:t>
            </a:fld>
            <a:endParaRPr lang="en-US"/>
          </a:p>
        </p:txBody>
      </p:sp>
      <p:sp>
        <p:nvSpPr>
          <p:cNvPr id="3" name="Footer Placeholder 2">
            <a:extLst>
              <a:ext uri="{FF2B5EF4-FFF2-40B4-BE49-F238E27FC236}">
                <a16:creationId xmlns:a16="http://schemas.microsoft.com/office/drawing/2014/main" id="{C51927E0-A357-DE9C-B048-CB5E909D2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8E56A3-21A7-F23C-F017-94B6C9D75F55}"/>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64101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001C-2C15-DB5D-B01D-8494B7F88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CE5854-E890-29DA-C734-DF5A7126A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44557F-D0E6-0DD6-FDF4-7DB20C6B0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A7120-AF95-7EC5-7A5A-3FB33529FD75}"/>
              </a:ext>
            </a:extLst>
          </p:cNvPr>
          <p:cNvSpPr>
            <a:spLocks noGrp="1"/>
          </p:cNvSpPr>
          <p:nvPr>
            <p:ph type="dt" sz="half" idx="10"/>
          </p:nvPr>
        </p:nvSpPr>
        <p:spPr/>
        <p:txBody>
          <a:bodyPr/>
          <a:lstStyle/>
          <a:p>
            <a:fld id="{9D8EC168-E923-4396-B7AF-B69061E57BDF}" type="datetimeFigureOut">
              <a:rPr lang="en-US" smtClean="0"/>
              <a:t>3/3/2024</a:t>
            </a:fld>
            <a:endParaRPr lang="en-US"/>
          </a:p>
        </p:txBody>
      </p:sp>
      <p:sp>
        <p:nvSpPr>
          <p:cNvPr id="6" name="Footer Placeholder 5">
            <a:extLst>
              <a:ext uri="{FF2B5EF4-FFF2-40B4-BE49-F238E27FC236}">
                <a16:creationId xmlns:a16="http://schemas.microsoft.com/office/drawing/2014/main" id="{4544973C-14B2-C45F-CE8C-B412DAACC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BFDBA6-498F-9641-E984-4ADBD8D5623E}"/>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34969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0A2-3C65-0F01-DFC4-F7CDE125A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665336-ED74-58BD-AD5B-2D57CAF93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168B59-00A5-E8AF-7590-4F18237C9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25DE3-0B51-8758-93C8-7C46D54468BF}"/>
              </a:ext>
            </a:extLst>
          </p:cNvPr>
          <p:cNvSpPr>
            <a:spLocks noGrp="1"/>
          </p:cNvSpPr>
          <p:nvPr>
            <p:ph type="dt" sz="half" idx="10"/>
          </p:nvPr>
        </p:nvSpPr>
        <p:spPr/>
        <p:txBody>
          <a:bodyPr/>
          <a:lstStyle/>
          <a:p>
            <a:fld id="{9D8EC168-E923-4396-B7AF-B69061E57BDF}" type="datetimeFigureOut">
              <a:rPr lang="en-US" smtClean="0"/>
              <a:t>3/3/2024</a:t>
            </a:fld>
            <a:endParaRPr lang="en-US"/>
          </a:p>
        </p:txBody>
      </p:sp>
      <p:sp>
        <p:nvSpPr>
          <p:cNvPr id="6" name="Footer Placeholder 5">
            <a:extLst>
              <a:ext uri="{FF2B5EF4-FFF2-40B4-BE49-F238E27FC236}">
                <a16:creationId xmlns:a16="http://schemas.microsoft.com/office/drawing/2014/main" id="{AED4F2F3-78D8-D2E0-D1BB-E637A1492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1EF32-8C50-4CDE-5192-AA07E54E307C}"/>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91080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4565C-9BDA-0C77-A9BA-625EC5F7A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FD99D2-8C12-FFD1-804E-142C5E939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DD673-082C-3EA0-84E0-0B7CB3542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EC168-E923-4396-B7AF-B69061E57BDF}" type="datetimeFigureOut">
              <a:rPr lang="en-US" smtClean="0"/>
              <a:t>3/3/2024</a:t>
            </a:fld>
            <a:endParaRPr lang="en-US"/>
          </a:p>
        </p:txBody>
      </p:sp>
      <p:sp>
        <p:nvSpPr>
          <p:cNvPr id="5" name="Footer Placeholder 4">
            <a:extLst>
              <a:ext uri="{FF2B5EF4-FFF2-40B4-BE49-F238E27FC236}">
                <a16:creationId xmlns:a16="http://schemas.microsoft.com/office/drawing/2014/main" id="{0C06F722-B2E7-AA1E-F4E8-951AF5F04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5C2C1C-676F-BF04-EC59-C0688BAA5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B8774-C3F2-457C-B1A5-C0AB382BAAA9}" type="slidenum">
              <a:rPr lang="en-US" smtClean="0"/>
              <a:t>‹#›</a:t>
            </a:fld>
            <a:endParaRPr lang="en-US"/>
          </a:p>
        </p:txBody>
      </p:sp>
    </p:spTree>
    <p:extLst>
      <p:ext uri="{BB962C8B-B14F-4D97-AF65-F5344CB8AC3E}">
        <p14:creationId xmlns:p14="http://schemas.microsoft.com/office/powerpoint/2010/main" val="3201863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ka.ms/hacktogether/fabric-ai/register" TargetMode="External"/><Relationship Id="rId2" Type="http://schemas.openxmlformats.org/officeDocument/2006/relationships/hyperlink" Target="https://aka.ms/fabricaihack" TargetMode="External"/><Relationship Id="rId1" Type="http://schemas.openxmlformats.org/officeDocument/2006/relationships/slideLayout" Target="../slideLayouts/slideLayout2.xml"/><Relationship Id="rId5" Type="http://schemas.openxmlformats.org/officeDocument/2006/relationships/hyperlink" Target="https://ideas.fabric.microsoft.com/" TargetMode="External"/><Relationship Id="rId4" Type="http://schemas.openxmlformats.org/officeDocument/2006/relationships/hyperlink" Target="https://aka.ms/fabric-ai/subm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FireflyAdventur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www.kaggliz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azure/search/retrieval-augmented-generation-overview" TargetMode="External"/><Relationship Id="rId2" Type="http://schemas.openxmlformats.org/officeDocument/2006/relationships/hyperlink" Target="https://learn.microsoft.com/fabric/data-science/open-a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B8C313-A4B7-87CB-157A-C44C3E40A1A2}"/>
              </a:ext>
            </a:extLst>
          </p:cNvPr>
          <p:cNvSpPr>
            <a:spLocks noGrp="1"/>
          </p:cNvSpPr>
          <p:nvPr>
            <p:ph type="ctrTitle"/>
          </p:nvPr>
        </p:nvSpPr>
        <p:spPr>
          <a:xfrm>
            <a:off x="1524000" y="4904735"/>
            <a:ext cx="9144000" cy="928412"/>
          </a:xfrm>
        </p:spPr>
        <p:txBody>
          <a:bodyPr>
            <a:normAutofit/>
          </a:bodyPr>
          <a:lstStyle/>
          <a:p>
            <a:r>
              <a:rPr lang="en-US" dirty="0" err="1"/>
              <a:t>Kagglizer</a:t>
            </a:r>
            <a:endParaRPr lang="en-US" dirty="0"/>
          </a:p>
        </p:txBody>
      </p:sp>
      <p:sp>
        <p:nvSpPr>
          <p:cNvPr id="5" name="Subtitle 4">
            <a:extLst>
              <a:ext uri="{FF2B5EF4-FFF2-40B4-BE49-F238E27FC236}">
                <a16:creationId xmlns:a16="http://schemas.microsoft.com/office/drawing/2014/main" id="{7254316D-AC14-C1AA-48DD-51C8FECA32E5}"/>
              </a:ext>
            </a:extLst>
          </p:cNvPr>
          <p:cNvSpPr>
            <a:spLocks noGrp="1"/>
          </p:cNvSpPr>
          <p:nvPr>
            <p:ph type="subTitle" idx="1"/>
          </p:nvPr>
        </p:nvSpPr>
        <p:spPr>
          <a:xfrm>
            <a:off x="1106906" y="5833147"/>
            <a:ext cx="10686674" cy="1655762"/>
          </a:xfrm>
        </p:spPr>
        <p:txBody>
          <a:bodyPr>
            <a:normAutofit/>
          </a:bodyPr>
          <a:lstStyle/>
          <a:p>
            <a:r>
              <a:rPr lang="en-US" sz="2800" dirty="0"/>
              <a:t>A Fabric Workspace with AI Assistant to Help Solve Kaggle Problems</a:t>
            </a:r>
          </a:p>
          <a:p>
            <a:r>
              <a:rPr lang="en-US" sz="2800" dirty="0"/>
              <a:t>ICW with Microsoft Global AI Hack 15 FEB – 3 MAR 2024</a:t>
            </a:r>
          </a:p>
        </p:txBody>
      </p:sp>
      <p:pic>
        <p:nvPicPr>
          <p:cNvPr id="7" name="Picture 6" descr="A logo of a brain&#10;&#10;Description automatically generated">
            <a:extLst>
              <a:ext uri="{FF2B5EF4-FFF2-40B4-BE49-F238E27FC236}">
                <a16:creationId xmlns:a16="http://schemas.microsoft.com/office/drawing/2014/main" id="{29719805-D6B4-78B8-2502-C7F03AD1D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988" y="111085"/>
            <a:ext cx="5036024" cy="4793650"/>
          </a:xfrm>
          <a:prstGeom prst="rect">
            <a:avLst/>
          </a:prstGeom>
        </p:spPr>
      </p:pic>
    </p:spTree>
    <p:extLst>
      <p:ext uri="{BB962C8B-B14F-4D97-AF65-F5344CB8AC3E}">
        <p14:creationId xmlns:p14="http://schemas.microsoft.com/office/powerpoint/2010/main" val="373273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D995A-9C10-56CE-4DC3-F4B9959A1D0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0D9A821-BCA0-C7AE-62BD-161C286B9C0D}"/>
              </a:ext>
            </a:extLst>
          </p:cNvPr>
          <p:cNvSpPr/>
          <p:nvPr/>
        </p:nvSpPr>
        <p:spPr>
          <a:xfrm>
            <a:off x="1" y="0"/>
            <a:ext cx="4921410" cy="523534"/>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613A1-8DF5-542A-38B4-2A339BE02BCA}"/>
              </a:ext>
            </a:extLst>
          </p:cNvPr>
          <p:cNvSpPr>
            <a:spLocks noGrp="1"/>
          </p:cNvSpPr>
          <p:nvPr>
            <p:ph type="title"/>
          </p:nvPr>
        </p:nvSpPr>
        <p:spPr>
          <a:xfrm>
            <a:off x="51537" y="-91994"/>
            <a:ext cx="10515600" cy="755374"/>
          </a:xfrm>
        </p:spPr>
        <p:txBody>
          <a:bodyPr>
            <a:normAutofit/>
          </a:bodyPr>
          <a:lstStyle/>
          <a:p>
            <a:r>
              <a:rPr lang="en-US" sz="2800" dirty="0"/>
              <a:t>Templates &amp; TBD Initial Files</a:t>
            </a:r>
          </a:p>
        </p:txBody>
      </p:sp>
      <p:sp>
        <p:nvSpPr>
          <p:cNvPr id="6" name="Flowchart: Document 5">
            <a:extLst>
              <a:ext uri="{FF2B5EF4-FFF2-40B4-BE49-F238E27FC236}">
                <a16:creationId xmlns:a16="http://schemas.microsoft.com/office/drawing/2014/main" id="{4128662C-1E38-ADB4-BC19-F89A36219472}"/>
              </a:ext>
            </a:extLst>
          </p:cNvPr>
          <p:cNvSpPr/>
          <p:nvPr/>
        </p:nvSpPr>
        <p:spPr>
          <a:xfrm>
            <a:off x="4384874" y="1722155"/>
            <a:ext cx="1273795" cy="835204"/>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a:extLst>
              <a:ext uri="{FF2B5EF4-FFF2-40B4-BE49-F238E27FC236}">
                <a16:creationId xmlns:a16="http://schemas.microsoft.com/office/drawing/2014/main" id="{76CFCCDB-C5C8-2AD2-49BD-1AE716B65A44}"/>
              </a:ext>
            </a:extLst>
          </p:cNvPr>
          <p:cNvSpPr/>
          <p:nvPr/>
        </p:nvSpPr>
        <p:spPr>
          <a:xfrm>
            <a:off x="369173" y="1329161"/>
            <a:ext cx="1401417" cy="14709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a:extLst>
              <a:ext uri="{FF2B5EF4-FFF2-40B4-BE49-F238E27FC236}">
                <a16:creationId xmlns:a16="http://schemas.microsoft.com/office/drawing/2014/main" id="{39B55CBC-6BED-1BFE-D1B9-1A532584189B}"/>
              </a:ext>
            </a:extLst>
          </p:cNvPr>
          <p:cNvSpPr/>
          <p:nvPr/>
        </p:nvSpPr>
        <p:spPr>
          <a:xfrm>
            <a:off x="10384959" y="3862601"/>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a:extLst>
              <a:ext uri="{FF2B5EF4-FFF2-40B4-BE49-F238E27FC236}">
                <a16:creationId xmlns:a16="http://schemas.microsoft.com/office/drawing/2014/main" id="{10A12CF0-B5B1-37DB-CD7D-ED306025FF3A}"/>
              </a:ext>
            </a:extLst>
          </p:cNvPr>
          <p:cNvSpPr/>
          <p:nvPr/>
        </p:nvSpPr>
        <p:spPr>
          <a:xfrm>
            <a:off x="10384958" y="3524671"/>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a:extLst>
              <a:ext uri="{FF2B5EF4-FFF2-40B4-BE49-F238E27FC236}">
                <a16:creationId xmlns:a16="http://schemas.microsoft.com/office/drawing/2014/main" id="{22FABBE8-76ED-0E91-ADC3-9B354B961A63}"/>
              </a:ext>
            </a:extLst>
          </p:cNvPr>
          <p:cNvSpPr/>
          <p:nvPr/>
        </p:nvSpPr>
        <p:spPr>
          <a:xfrm>
            <a:off x="10384957" y="3186741"/>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15ADCD0-7345-06CF-C44D-26D6295C951A}"/>
              </a:ext>
            </a:extLst>
          </p:cNvPr>
          <p:cNvSpPr txBox="1"/>
          <p:nvPr/>
        </p:nvSpPr>
        <p:spPr>
          <a:xfrm>
            <a:off x="748748" y="959829"/>
            <a:ext cx="725968" cy="369332"/>
          </a:xfrm>
          <a:prstGeom prst="rect">
            <a:avLst/>
          </a:prstGeom>
          <a:noFill/>
        </p:spPr>
        <p:txBody>
          <a:bodyPr wrap="none" rtlCol="0">
            <a:spAutoFit/>
          </a:bodyPr>
          <a:lstStyle/>
          <a:p>
            <a:r>
              <a:rPr lang="en-US" dirty="0"/>
              <a:t>Client</a:t>
            </a:r>
          </a:p>
        </p:txBody>
      </p:sp>
      <p:sp>
        <p:nvSpPr>
          <p:cNvPr id="4" name="TextBox 3">
            <a:extLst>
              <a:ext uri="{FF2B5EF4-FFF2-40B4-BE49-F238E27FC236}">
                <a16:creationId xmlns:a16="http://schemas.microsoft.com/office/drawing/2014/main" id="{B94F7C34-3BC4-B77D-7F50-D591738753B8}"/>
              </a:ext>
            </a:extLst>
          </p:cNvPr>
          <p:cNvSpPr txBox="1"/>
          <p:nvPr/>
        </p:nvSpPr>
        <p:spPr>
          <a:xfrm>
            <a:off x="4473498" y="1384225"/>
            <a:ext cx="1126206" cy="369332"/>
          </a:xfrm>
          <a:prstGeom prst="rect">
            <a:avLst/>
          </a:prstGeom>
          <a:noFill/>
        </p:spPr>
        <p:txBody>
          <a:bodyPr wrap="square" rtlCol="0">
            <a:spAutoFit/>
          </a:bodyPr>
          <a:lstStyle/>
          <a:p>
            <a:r>
              <a:rPr lang="en-US" dirty="0"/>
              <a:t>Controller</a:t>
            </a:r>
          </a:p>
        </p:txBody>
      </p:sp>
      <p:sp>
        <p:nvSpPr>
          <p:cNvPr id="5" name="TextBox 4">
            <a:extLst>
              <a:ext uri="{FF2B5EF4-FFF2-40B4-BE49-F238E27FC236}">
                <a16:creationId xmlns:a16="http://schemas.microsoft.com/office/drawing/2014/main" id="{101BD8A0-6F63-E9D7-5AD3-4902F0BB6E97}"/>
              </a:ext>
            </a:extLst>
          </p:cNvPr>
          <p:cNvSpPr txBox="1"/>
          <p:nvPr/>
        </p:nvSpPr>
        <p:spPr>
          <a:xfrm>
            <a:off x="5433930" y="99367"/>
            <a:ext cx="1021946" cy="369332"/>
          </a:xfrm>
          <a:prstGeom prst="rect">
            <a:avLst/>
          </a:prstGeom>
          <a:noFill/>
        </p:spPr>
        <p:txBody>
          <a:bodyPr wrap="none" rtlCol="0">
            <a:spAutoFit/>
          </a:bodyPr>
          <a:lstStyle/>
          <a:p>
            <a:r>
              <a:rPr lang="en-US" dirty="0"/>
              <a:t>Interface</a:t>
            </a:r>
          </a:p>
        </p:txBody>
      </p:sp>
      <p:sp>
        <p:nvSpPr>
          <p:cNvPr id="13" name="TextBox 12">
            <a:extLst>
              <a:ext uri="{FF2B5EF4-FFF2-40B4-BE49-F238E27FC236}">
                <a16:creationId xmlns:a16="http://schemas.microsoft.com/office/drawing/2014/main" id="{132CDB5B-FA49-6316-9660-5A29868689D2}"/>
              </a:ext>
            </a:extLst>
          </p:cNvPr>
          <p:cNvSpPr txBox="1"/>
          <p:nvPr/>
        </p:nvSpPr>
        <p:spPr>
          <a:xfrm>
            <a:off x="6458258" y="1338604"/>
            <a:ext cx="948208" cy="369332"/>
          </a:xfrm>
          <a:prstGeom prst="rect">
            <a:avLst/>
          </a:prstGeom>
          <a:noFill/>
        </p:spPr>
        <p:txBody>
          <a:bodyPr wrap="none" rtlCol="0">
            <a:spAutoFit/>
          </a:bodyPr>
          <a:lstStyle/>
          <a:p>
            <a:r>
              <a:rPr lang="en-US" dirty="0"/>
              <a:t>Services</a:t>
            </a:r>
          </a:p>
        </p:txBody>
      </p:sp>
      <p:sp>
        <p:nvSpPr>
          <p:cNvPr id="14" name="TextBox 13">
            <a:extLst>
              <a:ext uri="{FF2B5EF4-FFF2-40B4-BE49-F238E27FC236}">
                <a16:creationId xmlns:a16="http://schemas.microsoft.com/office/drawing/2014/main" id="{5D75BC2C-D841-4C96-0E39-F045237FE773}"/>
              </a:ext>
            </a:extLst>
          </p:cNvPr>
          <p:cNvSpPr txBox="1"/>
          <p:nvPr/>
        </p:nvSpPr>
        <p:spPr>
          <a:xfrm>
            <a:off x="10708989" y="2817409"/>
            <a:ext cx="1058175" cy="369332"/>
          </a:xfrm>
          <a:prstGeom prst="rect">
            <a:avLst/>
          </a:prstGeom>
          <a:noFill/>
        </p:spPr>
        <p:txBody>
          <a:bodyPr wrap="none" rtlCol="0">
            <a:spAutoFit/>
          </a:bodyPr>
          <a:lstStyle/>
          <a:p>
            <a:r>
              <a:rPr lang="en-US" dirty="0"/>
              <a:t>Database</a:t>
            </a:r>
          </a:p>
        </p:txBody>
      </p:sp>
      <p:sp>
        <p:nvSpPr>
          <p:cNvPr id="18" name="TextBox 17">
            <a:extLst>
              <a:ext uri="{FF2B5EF4-FFF2-40B4-BE49-F238E27FC236}">
                <a16:creationId xmlns:a16="http://schemas.microsoft.com/office/drawing/2014/main" id="{6205F245-13C0-26D0-793B-43DA03945606}"/>
              </a:ext>
            </a:extLst>
          </p:cNvPr>
          <p:cNvSpPr txBox="1"/>
          <p:nvPr/>
        </p:nvSpPr>
        <p:spPr>
          <a:xfrm>
            <a:off x="4885362" y="5660213"/>
            <a:ext cx="918841" cy="369332"/>
          </a:xfrm>
          <a:prstGeom prst="rect">
            <a:avLst/>
          </a:prstGeom>
          <a:noFill/>
        </p:spPr>
        <p:txBody>
          <a:bodyPr wrap="none" rtlCol="0">
            <a:spAutoFit/>
          </a:bodyPr>
          <a:lstStyle/>
          <a:p>
            <a:r>
              <a:rPr lang="en-US" dirty="0"/>
              <a:t>Domain</a:t>
            </a:r>
          </a:p>
        </p:txBody>
      </p:sp>
      <p:sp>
        <p:nvSpPr>
          <p:cNvPr id="19" name="TextBox 18">
            <a:extLst>
              <a:ext uri="{FF2B5EF4-FFF2-40B4-BE49-F238E27FC236}">
                <a16:creationId xmlns:a16="http://schemas.microsoft.com/office/drawing/2014/main" id="{0803F543-661C-A69C-33F6-C08EB0E50DA5}"/>
              </a:ext>
            </a:extLst>
          </p:cNvPr>
          <p:cNvSpPr txBox="1"/>
          <p:nvPr/>
        </p:nvSpPr>
        <p:spPr>
          <a:xfrm>
            <a:off x="6189012" y="5672164"/>
            <a:ext cx="1034066" cy="369332"/>
          </a:xfrm>
          <a:prstGeom prst="rect">
            <a:avLst/>
          </a:prstGeom>
          <a:noFill/>
        </p:spPr>
        <p:txBody>
          <a:bodyPr wrap="none" rtlCol="0">
            <a:spAutoFit/>
          </a:bodyPr>
          <a:lstStyle/>
          <a:p>
            <a:r>
              <a:rPr lang="en-US" dirty="0"/>
              <a:t>Requests</a:t>
            </a:r>
          </a:p>
        </p:txBody>
      </p:sp>
      <p:sp>
        <p:nvSpPr>
          <p:cNvPr id="20" name="TextBox 19">
            <a:extLst>
              <a:ext uri="{FF2B5EF4-FFF2-40B4-BE49-F238E27FC236}">
                <a16:creationId xmlns:a16="http://schemas.microsoft.com/office/drawing/2014/main" id="{15F66E39-AF05-A287-AA97-0369E11621EF}"/>
              </a:ext>
            </a:extLst>
          </p:cNvPr>
          <p:cNvSpPr txBox="1"/>
          <p:nvPr/>
        </p:nvSpPr>
        <p:spPr>
          <a:xfrm>
            <a:off x="5599704" y="5375010"/>
            <a:ext cx="793807" cy="369332"/>
          </a:xfrm>
          <a:prstGeom prst="rect">
            <a:avLst/>
          </a:prstGeom>
          <a:noFill/>
        </p:spPr>
        <p:txBody>
          <a:bodyPr wrap="none" rtlCol="0">
            <a:spAutoFit/>
          </a:bodyPr>
          <a:lstStyle/>
          <a:p>
            <a:r>
              <a:rPr lang="en-US" dirty="0"/>
              <a:t>Model</a:t>
            </a:r>
          </a:p>
        </p:txBody>
      </p:sp>
      <p:sp>
        <p:nvSpPr>
          <p:cNvPr id="21" name="Flowchart: Document 20">
            <a:extLst>
              <a:ext uri="{FF2B5EF4-FFF2-40B4-BE49-F238E27FC236}">
                <a16:creationId xmlns:a16="http://schemas.microsoft.com/office/drawing/2014/main" id="{B815FC5E-0027-12F4-948E-4B73B52E3BE2}"/>
              </a:ext>
            </a:extLst>
          </p:cNvPr>
          <p:cNvSpPr/>
          <p:nvPr/>
        </p:nvSpPr>
        <p:spPr>
          <a:xfrm>
            <a:off x="5254333" y="461283"/>
            <a:ext cx="1289024" cy="802971"/>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195107C6-874D-C5FE-65FC-EDB6623B9DB4}"/>
              </a:ext>
            </a:extLst>
          </p:cNvPr>
          <p:cNvSpPr/>
          <p:nvPr/>
        </p:nvSpPr>
        <p:spPr>
          <a:xfrm>
            <a:off x="6244333" y="1695212"/>
            <a:ext cx="1259295" cy="755374"/>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Document 22">
            <a:extLst>
              <a:ext uri="{FF2B5EF4-FFF2-40B4-BE49-F238E27FC236}">
                <a16:creationId xmlns:a16="http://schemas.microsoft.com/office/drawing/2014/main" id="{59DD0D3D-87A4-2B74-5916-2C72FEA21066}"/>
              </a:ext>
            </a:extLst>
          </p:cNvPr>
          <p:cNvSpPr/>
          <p:nvPr/>
        </p:nvSpPr>
        <p:spPr>
          <a:xfrm>
            <a:off x="4561945" y="6027153"/>
            <a:ext cx="1209807" cy="778159"/>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ocument 23">
            <a:extLst>
              <a:ext uri="{FF2B5EF4-FFF2-40B4-BE49-F238E27FC236}">
                <a16:creationId xmlns:a16="http://schemas.microsoft.com/office/drawing/2014/main" id="{AB4F2071-AF7A-4ECA-3A34-53A01BF63CBD}"/>
              </a:ext>
            </a:extLst>
          </p:cNvPr>
          <p:cNvSpPr/>
          <p:nvPr/>
        </p:nvSpPr>
        <p:spPr>
          <a:xfrm>
            <a:off x="6035292" y="6027153"/>
            <a:ext cx="1233188" cy="778160"/>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BE6285A4-58A5-DCDA-E506-413369B03108}"/>
              </a:ext>
            </a:extLst>
          </p:cNvPr>
          <p:cNvSpPr/>
          <p:nvPr/>
        </p:nvSpPr>
        <p:spPr>
          <a:xfrm>
            <a:off x="6984746" y="4615219"/>
            <a:ext cx="1079922" cy="686016"/>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C1BF2B1C-D021-44DF-7AE0-137D9F97CD03}"/>
              </a:ext>
            </a:extLst>
          </p:cNvPr>
          <p:cNvSpPr txBox="1"/>
          <p:nvPr/>
        </p:nvSpPr>
        <p:spPr>
          <a:xfrm>
            <a:off x="6399002" y="4269661"/>
            <a:ext cx="2424712" cy="369332"/>
          </a:xfrm>
          <a:prstGeom prst="rect">
            <a:avLst/>
          </a:prstGeom>
          <a:noFill/>
        </p:spPr>
        <p:txBody>
          <a:bodyPr wrap="square" rtlCol="0">
            <a:spAutoFit/>
          </a:bodyPr>
          <a:lstStyle/>
          <a:p>
            <a:r>
              <a:rPr lang="en-US" dirty="0"/>
              <a:t>Dependency Injection</a:t>
            </a:r>
          </a:p>
        </p:txBody>
      </p:sp>
      <p:cxnSp>
        <p:nvCxnSpPr>
          <p:cNvPr id="28" name="Straight Connector 27">
            <a:extLst>
              <a:ext uri="{FF2B5EF4-FFF2-40B4-BE49-F238E27FC236}">
                <a16:creationId xmlns:a16="http://schemas.microsoft.com/office/drawing/2014/main" id="{B3A32569-0049-ABAF-DEB6-1033B40731D6}"/>
              </a:ext>
            </a:extLst>
          </p:cNvPr>
          <p:cNvCxnSpPr>
            <a:cxnSpLocks/>
          </p:cNvCxnSpPr>
          <p:nvPr/>
        </p:nvCxnSpPr>
        <p:spPr>
          <a:xfrm>
            <a:off x="5944903" y="1396494"/>
            <a:ext cx="0" cy="389021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Arrow: Left-Right 14">
            <a:extLst>
              <a:ext uri="{FF2B5EF4-FFF2-40B4-BE49-F238E27FC236}">
                <a16:creationId xmlns:a16="http://schemas.microsoft.com/office/drawing/2014/main" id="{4126AA15-765E-7271-562E-70EBB92A5D68}"/>
              </a:ext>
            </a:extLst>
          </p:cNvPr>
          <p:cNvSpPr/>
          <p:nvPr/>
        </p:nvSpPr>
        <p:spPr>
          <a:xfrm rot="1132362">
            <a:off x="8724509" y="2912850"/>
            <a:ext cx="1578533" cy="1106795"/>
          </a:xfrm>
          <a:prstGeom prst="leftRightArrow">
            <a:avLst>
              <a:gd name="adj1" fmla="val 52707"/>
              <a:gd name="adj2" fmla="val 50000"/>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a:t>
            </a:r>
          </a:p>
          <a:p>
            <a:pPr algn="ctr"/>
            <a:r>
              <a:rPr lang="en-US" dirty="0" err="1">
                <a:solidFill>
                  <a:schemeClr val="tx1"/>
                </a:solidFill>
              </a:rPr>
              <a:t>Midtier</a:t>
            </a:r>
            <a:endParaRPr lang="en-US" dirty="0">
              <a:solidFill>
                <a:schemeClr val="tx1"/>
              </a:solidFill>
            </a:endParaRPr>
          </a:p>
        </p:txBody>
      </p:sp>
      <p:sp>
        <p:nvSpPr>
          <p:cNvPr id="8" name="Flowchart: Magnetic Disk 7">
            <a:extLst>
              <a:ext uri="{FF2B5EF4-FFF2-40B4-BE49-F238E27FC236}">
                <a16:creationId xmlns:a16="http://schemas.microsoft.com/office/drawing/2014/main" id="{E860D4ED-AA88-274A-6E3C-838A6898DB96}"/>
              </a:ext>
            </a:extLst>
          </p:cNvPr>
          <p:cNvSpPr/>
          <p:nvPr/>
        </p:nvSpPr>
        <p:spPr>
          <a:xfrm>
            <a:off x="10422348" y="1583006"/>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85EEC70F-64D2-036D-D307-8ECAF2EAB010}"/>
              </a:ext>
            </a:extLst>
          </p:cNvPr>
          <p:cNvSpPr/>
          <p:nvPr/>
        </p:nvSpPr>
        <p:spPr>
          <a:xfrm>
            <a:off x="10422347" y="1245076"/>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a:extLst>
              <a:ext uri="{FF2B5EF4-FFF2-40B4-BE49-F238E27FC236}">
                <a16:creationId xmlns:a16="http://schemas.microsoft.com/office/drawing/2014/main" id="{0317653F-5DC2-4BB3-376E-CE1C53945E6F}"/>
              </a:ext>
            </a:extLst>
          </p:cNvPr>
          <p:cNvSpPr/>
          <p:nvPr/>
        </p:nvSpPr>
        <p:spPr>
          <a:xfrm>
            <a:off x="10422346" y="907146"/>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3A2448E-519C-A442-463A-3BCB9168C72D}"/>
              </a:ext>
            </a:extLst>
          </p:cNvPr>
          <p:cNvSpPr txBox="1"/>
          <p:nvPr/>
        </p:nvSpPr>
        <p:spPr>
          <a:xfrm>
            <a:off x="10699025" y="440861"/>
            <a:ext cx="886781" cy="369332"/>
          </a:xfrm>
          <a:prstGeom prst="rect">
            <a:avLst/>
          </a:prstGeom>
          <a:noFill/>
        </p:spPr>
        <p:txBody>
          <a:bodyPr wrap="none" rtlCol="0">
            <a:spAutoFit/>
          </a:bodyPr>
          <a:lstStyle/>
          <a:p>
            <a:r>
              <a:rPr lang="en-US" dirty="0"/>
              <a:t>OpenAI</a:t>
            </a:r>
          </a:p>
        </p:txBody>
      </p:sp>
      <p:sp>
        <p:nvSpPr>
          <p:cNvPr id="36" name="TextBox 35">
            <a:extLst>
              <a:ext uri="{FF2B5EF4-FFF2-40B4-BE49-F238E27FC236}">
                <a16:creationId xmlns:a16="http://schemas.microsoft.com/office/drawing/2014/main" id="{233C6D33-2540-5E78-1C1B-8B5BF19DDC25}"/>
              </a:ext>
            </a:extLst>
          </p:cNvPr>
          <p:cNvSpPr txBox="1"/>
          <p:nvPr/>
        </p:nvSpPr>
        <p:spPr>
          <a:xfrm>
            <a:off x="6237037" y="2639728"/>
            <a:ext cx="2181856" cy="1569660"/>
          </a:xfrm>
          <a:prstGeom prst="rect">
            <a:avLst/>
          </a:prstGeom>
          <a:noFill/>
        </p:spPr>
        <p:txBody>
          <a:bodyPr wrap="square">
            <a:spAutoFit/>
          </a:bodyPr>
          <a:lstStyle/>
          <a:p>
            <a:pPr marL="0" indent="0" algn="l">
              <a:buNone/>
            </a:pPr>
            <a:r>
              <a:rPr lang="en-US" sz="1600" i="0" u="sng" dirty="0">
                <a:effectLst/>
                <a:latin typeface="Söhne"/>
              </a:rPr>
              <a:t>Approaches Feature</a:t>
            </a:r>
          </a:p>
          <a:p>
            <a:pPr marL="0" indent="0" algn="l">
              <a:buNone/>
            </a:pPr>
            <a:r>
              <a:rPr lang="en-US" sz="1600" dirty="0">
                <a:latin typeface="Söhne"/>
              </a:rPr>
              <a:t>   </a:t>
            </a:r>
            <a:r>
              <a:rPr lang="en-US" sz="1600" dirty="0" err="1">
                <a:latin typeface="Söhne"/>
              </a:rPr>
              <a:t>approachers</a:t>
            </a:r>
            <a:r>
              <a:rPr lang="en-US" sz="1600" i="0" dirty="0" err="1">
                <a:effectLst/>
                <a:latin typeface="Söhne"/>
              </a:rPr>
              <a:t>Service.</a:t>
            </a:r>
            <a:r>
              <a:rPr lang="en-US" sz="1600" dirty="0" err="1">
                <a:latin typeface="Söhne"/>
              </a:rPr>
              <a:t>cs</a:t>
            </a:r>
            <a:endParaRPr lang="en-US" sz="1600" i="0" dirty="0">
              <a:effectLst/>
              <a:latin typeface="Söhne"/>
            </a:endParaRPr>
          </a:p>
          <a:p>
            <a:r>
              <a:rPr lang="en-US" sz="1600" i="0" u="sng" dirty="0">
                <a:effectLst/>
                <a:latin typeface="Söhne"/>
              </a:rPr>
              <a:t>AI Assistant Feature</a:t>
            </a:r>
          </a:p>
          <a:p>
            <a:pPr marL="0" indent="0" algn="l">
              <a:buNone/>
            </a:pPr>
            <a:r>
              <a:rPr lang="en-US" sz="1600" dirty="0">
                <a:latin typeface="Söhne"/>
              </a:rPr>
              <a:t>   </a:t>
            </a:r>
            <a:r>
              <a:rPr lang="en-US" sz="1600" dirty="0" err="1">
                <a:latin typeface="Söhne"/>
              </a:rPr>
              <a:t>chatService.cs</a:t>
            </a:r>
            <a:endParaRPr lang="en-US" sz="1600" dirty="0">
              <a:latin typeface="Söhne"/>
            </a:endParaRPr>
          </a:p>
          <a:p>
            <a:r>
              <a:rPr lang="en-US" sz="1600" i="0" u="sng" dirty="0" err="1">
                <a:effectLst/>
                <a:highlight>
                  <a:srgbClr val="FF0000"/>
                </a:highlight>
                <a:latin typeface="Söhne"/>
              </a:rPr>
              <a:t>PyNote</a:t>
            </a:r>
            <a:r>
              <a:rPr lang="en-US" sz="1600" i="0" u="sng" dirty="0">
                <a:effectLst/>
                <a:highlight>
                  <a:srgbClr val="FF0000"/>
                </a:highlight>
                <a:latin typeface="Söhne"/>
              </a:rPr>
              <a:t> </a:t>
            </a:r>
            <a:r>
              <a:rPr lang="en-US" sz="1600" i="0" u="sng" dirty="0" err="1">
                <a:effectLst/>
                <a:highlight>
                  <a:srgbClr val="FF0000"/>
                </a:highlight>
                <a:latin typeface="Söhne"/>
              </a:rPr>
              <a:t>Feacture</a:t>
            </a:r>
            <a:endParaRPr lang="en-US" sz="1600" i="0" u="sng" dirty="0">
              <a:effectLst/>
              <a:highlight>
                <a:srgbClr val="FF0000"/>
              </a:highlight>
              <a:latin typeface="Söhne"/>
            </a:endParaRPr>
          </a:p>
          <a:p>
            <a:pPr marL="0" indent="0" algn="l">
              <a:buNone/>
            </a:pPr>
            <a:r>
              <a:rPr lang="en-US" sz="1600" dirty="0">
                <a:highlight>
                  <a:srgbClr val="FF0000"/>
                </a:highlight>
                <a:latin typeface="Söhne"/>
              </a:rPr>
              <a:t>   </a:t>
            </a:r>
            <a:r>
              <a:rPr lang="en-US" sz="1600" i="0" dirty="0">
                <a:effectLst/>
                <a:highlight>
                  <a:srgbClr val="FF0000"/>
                </a:highlight>
                <a:latin typeface="Söhne"/>
              </a:rPr>
              <a:t> </a:t>
            </a:r>
            <a:r>
              <a:rPr lang="en-US" sz="1600" i="0" dirty="0" err="1">
                <a:effectLst/>
                <a:highlight>
                  <a:srgbClr val="FF0000"/>
                </a:highlight>
                <a:latin typeface="Söhne"/>
              </a:rPr>
              <a:t>PyNote</a:t>
            </a:r>
            <a:r>
              <a:rPr lang="en-US" sz="1600" dirty="0" err="1">
                <a:highlight>
                  <a:srgbClr val="FF0000"/>
                </a:highlight>
                <a:latin typeface="Söhne"/>
              </a:rPr>
              <a:t>Service.cs</a:t>
            </a:r>
            <a:endParaRPr lang="en-US" sz="1600" i="0" dirty="0">
              <a:effectLst/>
              <a:highlight>
                <a:srgbClr val="FF0000"/>
              </a:highlight>
              <a:latin typeface="Söhne"/>
            </a:endParaRPr>
          </a:p>
        </p:txBody>
      </p:sp>
      <p:sp>
        <p:nvSpPr>
          <p:cNvPr id="37" name="TextBox 36">
            <a:extLst>
              <a:ext uri="{FF2B5EF4-FFF2-40B4-BE49-F238E27FC236}">
                <a16:creationId xmlns:a16="http://schemas.microsoft.com/office/drawing/2014/main" id="{A051FA47-519A-546F-6E92-F5023E2DFD13}"/>
              </a:ext>
            </a:extLst>
          </p:cNvPr>
          <p:cNvSpPr txBox="1"/>
          <p:nvPr/>
        </p:nvSpPr>
        <p:spPr>
          <a:xfrm>
            <a:off x="3246094" y="2722666"/>
            <a:ext cx="2698809" cy="2308324"/>
          </a:xfrm>
          <a:prstGeom prst="rect">
            <a:avLst/>
          </a:prstGeom>
          <a:noFill/>
        </p:spPr>
        <p:txBody>
          <a:bodyPr wrap="square">
            <a:spAutoFit/>
          </a:bodyPr>
          <a:lstStyle/>
          <a:p>
            <a:pPr marL="0" indent="0" algn="l">
              <a:buNone/>
            </a:pPr>
            <a:r>
              <a:rPr lang="en-US" sz="1600" i="0" u="sng" dirty="0" err="1">
                <a:effectLst/>
                <a:latin typeface="Söhne"/>
              </a:rPr>
              <a:t>StoryLine</a:t>
            </a:r>
            <a:r>
              <a:rPr lang="en-US" sz="1600" i="0" u="sng" dirty="0">
                <a:effectLst/>
                <a:latin typeface="Söhne"/>
              </a:rPr>
              <a:t> Feature</a:t>
            </a:r>
          </a:p>
          <a:p>
            <a:pPr marL="0" indent="0" algn="l">
              <a:buNone/>
            </a:pPr>
            <a:r>
              <a:rPr lang="en-US" sz="1600" dirty="0">
                <a:latin typeface="Söhne"/>
              </a:rPr>
              <a:t>   </a:t>
            </a:r>
            <a:r>
              <a:rPr lang="en-US" sz="1600" dirty="0" err="1">
                <a:latin typeface="Söhne"/>
              </a:rPr>
              <a:t>ApproachesAPIController.cs</a:t>
            </a:r>
            <a:endParaRPr lang="en-US" sz="1600" dirty="0">
              <a:latin typeface="Söhne"/>
            </a:endParaRPr>
          </a:p>
          <a:p>
            <a:r>
              <a:rPr lang="en-US" sz="1600" i="0" u="sng" dirty="0">
                <a:effectLst/>
                <a:latin typeface="Söhne"/>
              </a:rPr>
              <a:t>AI Assistant </a:t>
            </a:r>
            <a:r>
              <a:rPr lang="en-US" sz="1600" u="sng" dirty="0">
                <a:latin typeface="Söhne"/>
              </a:rPr>
              <a:t>Feature</a:t>
            </a:r>
            <a:endParaRPr lang="en-US" sz="1600" i="0" u="sng" dirty="0">
              <a:effectLst/>
              <a:latin typeface="Söhne"/>
            </a:endParaRPr>
          </a:p>
          <a:p>
            <a:pPr marL="0" indent="0" algn="l">
              <a:buNone/>
            </a:pPr>
            <a:r>
              <a:rPr lang="en-US" sz="1600" dirty="0">
                <a:latin typeface="Söhne"/>
              </a:rPr>
              <a:t>   </a:t>
            </a:r>
            <a:r>
              <a:rPr lang="en-US" sz="1600" dirty="0" err="1">
                <a:latin typeface="Söhne"/>
              </a:rPr>
              <a:t>ChatAPIController.cs</a:t>
            </a:r>
            <a:endParaRPr lang="en-US" sz="1600" dirty="0">
              <a:latin typeface="Söhne"/>
            </a:endParaRPr>
          </a:p>
          <a:p>
            <a:r>
              <a:rPr lang="en-US" sz="1600" i="0" u="sng" dirty="0" err="1">
                <a:effectLst/>
                <a:highlight>
                  <a:srgbClr val="FF0000"/>
                </a:highlight>
                <a:latin typeface="Söhne"/>
              </a:rPr>
              <a:t>PyNote</a:t>
            </a:r>
            <a:r>
              <a:rPr lang="en-US" sz="1600" i="0" u="sng" dirty="0">
                <a:effectLst/>
                <a:highlight>
                  <a:srgbClr val="FF0000"/>
                </a:highlight>
                <a:latin typeface="Söhne"/>
              </a:rPr>
              <a:t> Function</a:t>
            </a:r>
          </a:p>
          <a:p>
            <a:pPr marL="0" indent="0" algn="l">
              <a:buNone/>
            </a:pPr>
            <a:r>
              <a:rPr lang="en-US" sz="1600" dirty="0">
                <a:highlight>
                  <a:srgbClr val="FF0000"/>
                </a:highlight>
                <a:latin typeface="Söhne"/>
              </a:rPr>
              <a:t>   </a:t>
            </a:r>
            <a:r>
              <a:rPr lang="en-US" sz="1600" i="0" dirty="0">
                <a:effectLst/>
                <a:highlight>
                  <a:srgbClr val="FF0000"/>
                </a:highlight>
                <a:latin typeface="Söhne"/>
              </a:rPr>
              <a:t> </a:t>
            </a:r>
            <a:r>
              <a:rPr lang="en-US" sz="1600" i="0" dirty="0" err="1">
                <a:effectLst/>
                <a:highlight>
                  <a:srgbClr val="FF0000"/>
                </a:highlight>
                <a:latin typeface="Söhne"/>
              </a:rPr>
              <a:t>PyNote.</a:t>
            </a:r>
            <a:r>
              <a:rPr lang="en-US" sz="1600" dirty="0" err="1">
                <a:highlight>
                  <a:srgbClr val="FF0000"/>
                </a:highlight>
                <a:latin typeface="Söhne"/>
              </a:rPr>
              <a:t>cs</a:t>
            </a:r>
            <a:endParaRPr lang="en-US" sz="1600" i="0" dirty="0">
              <a:effectLst/>
              <a:highlight>
                <a:srgbClr val="FF0000"/>
              </a:highlight>
              <a:latin typeface="Söhne"/>
            </a:endParaRPr>
          </a:p>
          <a:p>
            <a:pPr marL="0" indent="0" algn="l">
              <a:buNone/>
            </a:pPr>
            <a:r>
              <a:rPr lang="en-US" sz="1600" dirty="0">
                <a:highlight>
                  <a:srgbClr val="FF0000"/>
                </a:highlight>
                <a:latin typeface="Söhne"/>
              </a:rPr>
              <a:t>   </a:t>
            </a:r>
            <a:r>
              <a:rPr lang="en-US" sz="1600" dirty="0" err="1">
                <a:highlight>
                  <a:srgbClr val="FF0000"/>
                </a:highlight>
                <a:latin typeface="Söhne"/>
              </a:rPr>
              <a:t>pyNoteService.cs</a:t>
            </a:r>
            <a:endParaRPr lang="en-US" sz="1600" dirty="0">
              <a:highlight>
                <a:srgbClr val="FF0000"/>
              </a:highlight>
              <a:latin typeface="Söhne"/>
            </a:endParaRPr>
          </a:p>
          <a:p>
            <a:pPr marL="0" indent="0" algn="l">
              <a:buNone/>
            </a:pPr>
            <a:endParaRPr lang="en-US" sz="1600" dirty="0">
              <a:latin typeface="Söhne"/>
            </a:endParaRPr>
          </a:p>
          <a:p>
            <a:pPr marL="0" indent="0" algn="l">
              <a:buNone/>
            </a:pPr>
            <a:endParaRPr lang="en-US" sz="1600" b="0" i="0" dirty="0">
              <a:effectLst/>
              <a:latin typeface="Söhne"/>
            </a:endParaRPr>
          </a:p>
        </p:txBody>
      </p:sp>
      <p:sp>
        <p:nvSpPr>
          <p:cNvPr id="31" name="Arrow: Left-Right 30">
            <a:extLst>
              <a:ext uri="{FF2B5EF4-FFF2-40B4-BE49-F238E27FC236}">
                <a16:creationId xmlns:a16="http://schemas.microsoft.com/office/drawing/2014/main" id="{58245607-B91F-6BBD-30D3-FA45204C9D58}"/>
              </a:ext>
            </a:extLst>
          </p:cNvPr>
          <p:cNvSpPr/>
          <p:nvPr/>
        </p:nvSpPr>
        <p:spPr>
          <a:xfrm rot="20464620">
            <a:off x="8606371" y="1389036"/>
            <a:ext cx="1772884" cy="1096173"/>
          </a:xfrm>
          <a:prstGeom prst="leftRightArrow">
            <a:avLst>
              <a:gd name="adj1" fmla="val 59927"/>
              <a:gd name="adj2" fmla="val 50000"/>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a:t>
            </a:r>
          </a:p>
          <a:p>
            <a:pPr algn="ctr"/>
            <a:r>
              <a:rPr lang="en-US" dirty="0" err="1">
                <a:solidFill>
                  <a:schemeClr val="tx1"/>
                </a:solidFill>
              </a:rPr>
              <a:t>Midtier</a:t>
            </a:r>
            <a:endParaRPr lang="en-US" dirty="0">
              <a:solidFill>
                <a:schemeClr val="tx1"/>
              </a:solidFill>
            </a:endParaRPr>
          </a:p>
        </p:txBody>
      </p:sp>
      <p:sp>
        <p:nvSpPr>
          <p:cNvPr id="32" name="TextBox 31">
            <a:extLst>
              <a:ext uri="{FF2B5EF4-FFF2-40B4-BE49-F238E27FC236}">
                <a16:creationId xmlns:a16="http://schemas.microsoft.com/office/drawing/2014/main" id="{5187B278-982B-269F-1DD3-A832AC75FE86}"/>
              </a:ext>
            </a:extLst>
          </p:cNvPr>
          <p:cNvSpPr txBox="1"/>
          <p:nvPr/>
        </p:nvSpPr>
        <p:spPr>
          <a:xfrm>
            <a:off x="2544785" y="585264"/>
            <a:ext cx="2433448" cy="1815882"/>
          </a:xfrm>
          <a:prstGeom prst="rect">
            <a:avLst/>
          </a:prstGeom>
          <a:noFill/>
        </p:spPr>
        <p:txBody>
          <a:bodyPr wrap="square">
            <a:spAutoFit/>
          </a:bodyPr>
          <a:lstStyle/>
          <a:p>
            <a:pPr marL="0" indent="0" algn="l">
              <a:buNone/>
            </a:pPr>
            <a:r>
              <a:rPr lang="en-US" sz="1600" i="0" u="sng" dirty="0">
                <a:effectLst/>
                <a:latin typeface="Söhne"/>
              </a:rPr>
              <a:t>Approach Feature</a:t>
            </a:r>
          </a:p>
          <a:p>
            <a:pPr marL="0" indent="0" algn="l">
              <a:buNone/>
            </a:pPr>
            <a:r>
              <a:rPr lang="en-US" sz="1600" dirty="0">
                <a:latin typeface="Söhne"/>
              </a:rPr>
              <a:t>   </a:t>
            </a:r>
            <a:r>
              <a:rPr lang="en-US" sz="1600" dirty="0" err="1">
                <a:latin typeface="Söhne"/>
              </a:rPr>
              <a:t>Iapproaches.cs</a:t>
            </a:r>
            <a:endParaRPr lang="en-US" sz="1600" dirty="0">
              <a:latin typeface="Söhne"/>
            </a:endParaRPr>
          </a:p>
          <a:p>
            <a:r>
              <a:rPr lang="en-US" sz="1600" i="0" u="sng" dirty="0">
                <a:effectLst/>
                <a:latin typeface="Söhne"/>
              </a:rPr>
              <a:t>AI Assistant Feature</a:t>
            </a:r>
          </a:p>
          <a:p>
            <a:r>
              <a:rPr lang="en-US" sz="1600" dirty="0">
                <a:latin typeface="Söhne"/>
              </a:rPr>
              <a:t>   </a:t>
            </a:r>
            <a:r>
              <a:rPr lang="en-US" sz="1600" dirty="0" err="1">
                <a:latin typeface="Söhne"/>
              </a:rPr>
              <a:t>Ichat.cs</a:t>
            </a:r>
            <a:endParaRPr lang="en-US" sz="1600" dirty="0">
              <a:latin typeface="Söhne"/>
            </a:endParaRPr>
          </a:p>
          <a:p>
            <a:r>
              <a:rPr lang="en-US" sz="1600" i="0" u="sng" dirty="0" err="1">
                <a:effectLst/>
                <a:latin typeface="Söhne"/>
              </a:rPr>
              <a:t>PyNote</a:t>
            </a:r>
            <a:r>
              <a:rPr lang="en-US" sz="1600" i="0" u="sng" dirty="0">
                <a:effectLst/>
                <a:latin typeface="Söhne"/>
              </a:rPr>
              <a:t> Feature</a:t>
            </a:r>
          </a:p>
          <a:p>
            <a:pPr marL="0" indent="0" algn="l">
              <a:buNone/>
            </a:pPr>
            <a:r>
              <a:rPr lang="en-US" sz="1600" dirty="0">
                <a:highlight>
                  <a:srgbClr val="FF0000"/>
                </a:highlight>
                <a:latin typeface="Söhne"/>
              </a:rPr>
              <a:t>   </a:t>
            </a:r>
            <a:r>
              <a:rPr lang="en-US" sz="1600" i="0" dirty="0">
                <a:effectLst/>
                <a:highlight>
                  <a:srgbClr val="FF0000"/>
                </a:highlight>
                <a:latin typeface="Söhne"/>
              </a:rPr>
              <a:t> </a:t>
            </a:r>
            <a:r>
              <a:rPr lang="en-US" sz="1600" i="0" dirty="0" err="1">
                <a:effectLst/>
                <a:highlight>
                  <a:srgbClr val="FF0000"/>
                </a:highlight>
                <a:latin typeface="Söhne"/>
              </a:rPr>
              <a:t>IPyNote.</a:t>
            </a:r>
            <a:r>
              <a:rPr lang="en-US" sz="1600" dirty="0" err="1">
                <a:highlight>
                  <a:srgbClr val="FF0000"/>
                </a:highlight>
                <a:latin typeface="Söhne"/>
              </a:rPr>
              <a:t>cs</a:t>
            </a:r>
            <a:endParaRPr lang="en-US" sz="1600" i="0" dirty="0">
              <a:effectLst/>
              <a:highlight>
                <a:srgbClr val="FF0000"/>
              </a:highlight>
              <a:latin typeface="Söhne"/>
            </a:endParaRPr>
          </a:p>
          <a:p>
            <a:endParaRPr lang="en-US" sz="1600" dirty="0">
              <a:latin typeface="Söhne"/>
            </a:endParaRPr>
          </a:p>
        </p:txBody>
      </p:sp>
      <p:sp>
        <p:nvSpPr>
          <p:cNvPr id="33" name="TextBox 32">
            <a:extLst>
              <a:ext uri="{FF2B5EF4-FFF2-40B4-BE49-F238E27FC236}">
                <a16:creationId xmlns:a16="http://schemas.microsoft.com/office/drawing/2014/main" id="{03FFB460-130B-6B5D-7C3C-0BED8519ACD3}"/>
              </a:ext>
            </a:extLst>
          </p:cNvPr>
          <p:cNvSpPr txBox="1"/>
          <p:nvPr/>
        </p:nvSpPr>
        <p:spPr>
          <a:xfrm>
            <a:off x="305287" y="2978380"/>
            <a:ext cx="2433448" cy="2308324"/>
          </a:xfrm>
          <a:prstGeom prst="rect">
            <a:avLst/>
          </a:prstGeom>
          <a:noFill/>
        </p:spPr>
        <p:txBody>
          <a:bodyPr wrap="square">
            <a:spAutoFit/>
          </a:bodyPr>
          <a:lstStyle/>
          <a:p>
            <a:pPr marL="0" indent="0" algn="l">
              <a:buNone/>
            </a:pPr>
            <a:r>
              <a:rPr lang="en-US" sz="1600" i="0" u="sng" dirty="0">
                <a:effectLst/>
                <a:latin typeface="Söhne"/>
              </a:rPr>
              <a:t>Approach Feature</a:t>
            </a:r>
          </a:p>
          <a:p>
            <a:pPr marL="0" indent="0" algn="l">
              <a:buNone/>
            </a:pPr>
            <a:r>
              <a:rPr lang="en-US" sz="1600" dirty="0">
                <a:latin typeface="Söhne"/>
              </a:rPr>
              <a:t>   </a:t>
            </a:r>
            <a:r>
              <a:rPr lang="en-US" sz="1600" dirty="0" err="1">
                <a:latin typeface="Söhne"/>
              </a:rPr>
              <a:t>Approaches.jsx</a:t>
            </a:r>
            <a:endParaRPr lang="en-US" sz="1600" dirty="0">
              <a:latin typeface="Söhne"/>
            </a:endParaRPr>
          </a:p>
          <a:p>
            <a:pPr marL="0" indent="0" algn="l">
              <a:buNone/>
            </a:pPr>
            <a:r>
              <a:rPr lang="en-US" sz="1600" i="0" dirty="0">
                <a:effectLst/>
                <a:latin typeface="Söhne"/>
              </a:rPr>
              <a:t>   ApproachesService.js</a:t>
            </a:r>
          </a:p>
          <a:p>
            <a:r>
              <a:rPr lang="en-US" sz="1600" i="0" u="sng" dirty="0">
                <a:effectLst/>
                <a:latin typeface="Söhne"/>
              </a:rPr>
              <a:t>AI Assistant </a:t>
            </a:r>
            <a:r>
              <a:rPr lang="en-US" sz="1600" u="sng" dirty="0">
                <a:latin typeface="Söhne"/>
              </a:rPr>
              <a:t>Feature</a:t>
            </a:r>
            <a:endParaRPr lang="en-US" sz="1600" i="0" u="sng" dirty="0">
              <a:effectLst/>
              <a:latin typeface="Söhne"/>
            </a:endParaRPr>
          </a:p>
          <a:p>
            <a:pPr marL="0" indent="0" algn="l">
              <a:buNone/>
            </a:pPr>
            <a:r>
              <a:rPr lang="en-US" sz="1600" dirty="0">
                <a:latin typeface="Söhne"/>
              </a:rPr>
              <a:t>   </a:t>
            </a:r>
            <a:r>
              <a:rPr lang="en-US" sz="1600" i="0" dirty="0">
                <a:effectLst/>
                <a:latin typeface="Söhne"/>
              </a:rPr>
              <a:t> </a:t>
            </a:r>
            <a:r>
              <a:rPr lang="en-US" sz="1600" i="0" dirty="0" err="1">
                <a:effectLst/>
                <a:latin typeface="Söhne"/>
              </a:rPr>
              <a:t>Chat.jsx</a:t>
            </a:r>
            <a:endParaRPr lang="en-US" sz="1600" i="0" dirty="0">
              <a:effectLst/>
              <a:latin typeface="Söhne"/>
            </a:endParaRPr>
          </a:p>
          <a:p>
            <a:pPr marL="0" indent="0" algn="l">
              <a:buNone/>
            </a:pPr>
            <a:r>
              <a:rPr lang="en-US" sz="1600" dirty="0">
                <a:latin typeface="Söhne"/>
              </a:rPr>
              <a:t>   chatService.js</a:t>
            </a:r>
          </a:p>
          <a:p>
            <a:r>
              <a:rPr lang="en-US" sz="1600" i="0" u="sng" dirty="0" err="1">
                <a:effectLst/>
                <a:highlight>
                  <a:srgbClr val="FF0000"/>
                </a:highlight>
                <a:latin typeface="Söhne"/>
              </a:rPr>
              <a:t>PyNote</a:t>
            </a:r>
            <a:r>
              <a:rPr lang="en-US" sz="1600" i="0" u="sng" dirty="0">
                <a:effectLst/>
                <a:highlight>
                  <a:srgbClr val="FF0000"/>
                </a:highlight>
                <a:latin typeface="Söhne"/>
              </a:rPr>
              <a:t> Function</a:t>
            </a:r>
          </a:p>
          <a:p>
            <a:pPr marL="0" indent="0" algn="l">
              <a:buNone/>
            </a:pPr>
            <a:r>
              <a:rPr lang="en-US" sz="1600" dirty="0">
                <a:highlight>
                  <a:srgbClr val="FF0000"/>
                </a:highlight>
                <a:latin typeface="Söhne"/>
              </a:rPr>
              <a:t>   </a:t>
            </a:r>
            <a:r>
              <a:rPr lang="en-US" sz="1600" i="0" dirty="0">
                <a:effectLst/>
                <a:highlight>
                  <a:srgbClr val="FF0000"/>
                </a:highlight>
                <a:latin typeface="Söhne"/>
              </a:rPr>
              <a:t> </a:t>
            </a:r>
            <a:r>
              <a:rPr lang="en-US" sz="1600" i="0" dirty="0" err="1">
                <a:effectLst/>
                <a:highlight>
                  <a:srgbClr val="FF0000"/>
                </a:highlight>
                <a:latin typeface="Söhne"/>
              </a:rPr>
              <a:t>PyNote.jsx</a:t>
            </a:r>
            <a:endParaRPr lang="en-US" sz="1600" i="0" dirty="0">
              <a:effectLst/>
              <a:highlight>
                <a:srgbClr val="FF0000"/>
              </a:highlight>
              <a:latin typeface="Söhne"/>
            </a:endParaRPr>
          </a:p>
          <a:p>
            <a:pPr marL="0" indent="0" algn="l">
              <a:buNone/>
            </a:pPr>
            <a:r>
              <a:rPr lang="en-US" sz="1600" dirty="0">
                <a:highlight>
                  <a:srgbClr val="FF0000"/>
                </a:highlight>
                <a:latin typeface="Söhne"/>
              </a:rPr>
              <a:t>   pyNoteService.js</a:t>
            </a:r>
          </a:p>
        </p:txBody>
      </p:sp>
      <p:sp>
        <p:nvSpPr>
          <p:cNvPr id="17" name="TextBox 16">
            <a:extLst>
              <a:ext uri="{FF2B5EF4-FFF2-40B4-BE49-F238E27FC236}">
                <a16:creationId xmlns:a16="http://schemas.microsoft.com/office/drawing/2014/main" id="{7DA9BAE6-B4F3-50C7-A6A6-DC71F6AF73FA}"/>
              </a:ext>
            </a:extLst>
          </p:cNvPr>
          <p:cNvSpPr txBox="1"/>
          <p:nvPr/>
        </p:nvSpPr>
        <p:spPr>
          <a:xfrm>
            <a:off x="2816562" y="5030990"/>
            <a:ext cx="2698809" cy="2308324"/>
          </a:xfrm>
          <a:prstGeom prst="rect">
            <a:avLst/>
          </a:prstGeom>
          <a:noFill/>
        </p:spPr>
        <p:txBody>
          <a:bodyPr wrap="square">
            <a:spAutoFit/>
          </a:bodyPr>
          <a:lstStyle/>
          <a:p>
            <a:pPr marL="0" indent="0" algn="l">
              <a:buNone/>
            </a:pPr>
            <a:r>
              <a:rPr lang="en-US" sz="1600" i="0" u="sng" dirty="0" err="1">
                <a:effectLst/>
                <a:latin typeface="Söhne"/>
              </a:rPr>
              <a:t>StoryLine</a:t>
            </a:r>
            <a:r>
              <a:rPr lang="en-US" sz="1600" i="0" u="sng" dirty="0">
                <a:effectLst/>
                <a:latin typeface="Söhne"/>
              </a:rPr>
              <a:t> Feature</a:t>
            </a:r>
          </a:p>
          <a:p>
            <a:pPr marL="0" indent="0" algn="l">
              <a:buNone/>
            </a:pPr>
            <a:r>
              <a:rPr lang="en-US" sz="1600" dirty="0">
                <a:latin typeface="Söhne"/>
              </a:rPr>
              <a:t>   </a:t>
            </a:r>
            <a:r>
              <a:rPr lang="en-US" sz="1600" dirty="0" err="1">
                <a:latin typeface="Söhne"/>
              </a:rPr>
              <a:t>Approaches.cs</a:t>
            </a:r>
            <a:endParaRPr lang="en-US" sz="1600" dirty="0">
              <a:latin typeface="Söhne"/>
            </a:endParaRPr>
          </a:p>
          <a:p>
            <a:r>
              <a:rPr lang="en-US" sz="1600" i="0" u="sng" dirty="0">
                <a:effectLst/>
                <a:latin typeface="Söhne"/>
              </a:rPr>
              <a:t>AI Assistant </a:t>
            </a:r>
            <a:r>
              <a:rPr lang="en-US" sz="1600" u="sng" dirty="0">
                <a:latin typeface="Söhne"/>
              </a:rPr>
              <a:t>Feature</a:t>
            </a:r>
            <a:endParaRPr lang="en-US" sz="1600" i="0" u="sng" dirty="0">
              <a:effectLst/>
              <a:latin typeface="Söhne"/>
            </a:endParaRPr>
          </a:p>
          <a:p>
            <a:pPr marL="0" indent="0" algn="l">
              <a:buNone/>
            </a:pPr>
            <a:r>
              <a:rPr lang="en-US" sz="1600" dirty="0">
                <a:latin typeface="Söhne"/>
              </a:rPr>
              <a:t>   </a:t>
            </a:r>
            <a:r>
              <a:rPr lang="en-US" sz="1600" dirty="0" err="1">
                <a:latin typeface="Söhne"/>
              </a:rPr>
              <a:t>ChatQues.cs</a:t>
            </a:r>
            <a:endParaRPr lang="en-US" sz="1600" dirty="0">
              <a:latin typeface="Söhne"/>
            </a:endParaRPr>
          </a:p>
          <a:p>
            <a:pPr marL="0" indent="0" algn="l">
              <a:buNone/>
            </a:pPr>
            <a:r>
              <a:rPr lang="en-US" sz="1600" dirty="0">
                <a:latin typeface="Söhne"/>
              </a:rPr>
              <a:t>    </a:t>
            </a:r>
            <a:r>
              <a:rPr lang="en-US" sz="1600" dirty="0" err="1">
                <a:latin typeface="Söhne"/>
              </a:rPr>
              <a:t>ChatAnscs</a:t>
            </a:r>
            <a:endParaRPr lang="en-US" sz="1600" dirty="0">
              <a:latin typeface="Söhne"/>
            </a:endParaRPr>
          </a:p>
          <a:p>
            <a:r>
              <a:rPr lang="en-US" sz="1600" i="0" u="sng" dirty="0" err="1">
                <a:effectLst/>
                <a:highlight>
                  <a:srgbClr val="FF0000"/>
                </a:highlight>
                <a:latin typeface="Söhne"/>
              </a:rPr>
              <a:t>PyNote</a:t>
            </a:r>
            <a:r>
              <a:rPr lang="en-US" sz="1600" i="0" u="sng" dirty="0">
                <a:effectLst/>
                <a:highlight>
                  <a:srgbClr val="FF0000"/>
                </a:highlight>
                <a:latin typeface="Söhne"/>
              </a:rPr>
              <a:t> Function</a:t>
            </a:r>
          </a:p>
          <a:p>
            <a:pPr marL="0" indent="0" algn="l">
              <a:buNone/>
            </a:pPr>
            <a:r>
              <a:rPr lang="en-US" sz="1600" dirty="0">
                <a:highlight>
                  <a:srgbClr val="FF0000"/>
                </a:highlight>
                <a:latin typeface="Söhne"/>
              </a:rPr>
              <a:t>   </a:t>
            </a:r>
            <a:r>
              <a:rPr lang="en-US" sz="1600" i="0" dirty="0">
                <a:effectLst/>
                <a:highlight>
                  <a:srgbClr val="FF0000"/>
                </a:highlight>
                <a:latin typeface="Söhne"/>
              </a:rPr>
              <a:t> </a:t>
            </a:r>
            <a:r>
              <a:rPr lang="en-US" sz="1600" i="0" dirty="0" err="1">
                <a:effectLst/>
                <a:highlight>
                  <a:srgbClr val="FF0000"/>
                </a:highlight>
                <a:latin typeface="Söhne"/>
              </a:rPr>
              <a:t>PyNotes.</a:t>
            </a:r>
            <a:r>
              <a:rPr lang="en-US" sz="1600" dirty="0" err="1">
                <a:highlight>
                  <a:srgbClr val="FF0000"/>
                </a:highlight>
                <a:latin typeface="Söhne"/>
              </a:rPr>
              <a:t>cs</a:t>
            </a:r>
            <a:endParaRPr lang="en-US" sz="1600" i="0" dirty="0">
              <a:effectLst/>
              <a:highlight>
                <a:srgbClr val="FF0000"/>
              </a:highlight>
              <a:latin typeface="Söhne"/>
            </a:endParaRPr>
          </a:p>
          <a:p>
            <a:pPr marL="0" indent="0" algn="l">
              <a:buNone/>
            </a:pPr>
            <a:endParaRPr lang="en-US" sz="1600" dirty="0">
              <a:latin typeface="Söhne"/>
            </a:endParaRPr>
          </a:p>
          <a:p>
            <a:pPr marL="0" indent="0" algn="l">
              <a:buNone/>
            </a:pPr>
            <a:endParaRPr lang="en-US" sz="1600" b="0" i="0" dirty="0">
              <a:effectLst/>
              <a:latin typeface="Söhne"/>
            </a:endParaRPr>
          </a:p>
        </p:txBody>
      </p:sp>
      <p:sp>
        <p:nvSpPr>
          <p:cNvPr id="34" name="TextBox 33">
            <a:extLst>
              <a:ext uri="{FF2B5EF4-FFF2-40B4-BE49-F238E27FC236}">
                <a16:creationId xmlns:a16="http://schemas.microsoft.com/office/drawing/2014/main" id="{55100D8E-BC8C-2ABC-37B5-9D0B2EE77000}"/>
              </a:ext>
            </a:extLst>
          </p:cNvPr>
          <p:cNvSpPr txBox="1"/>
          <p:nvPr/>
        </p:nvSpPr>
        <p:spPr>
          <a:xfrm>
            <a:off x="9978516" y="4583126"/>
            <a:ext cx="2181856" cy="1815882"/>
          </a:xfrm>
          <a:prstGeom prst="rect">
            <a:avLst/>
          </a:prstGeom>
          <a:noFill/>
        </p:spPr>
        <p:txBody>
          <a:bodyPr wrap="square">
            <a:spAutoFit/>
          </a:bodyPr>
          <a:lstStyle/>
          <a:p>
            <a:pPr marL="0" indent="0" algn="l">
              <a:buNone/>
            </a:pPr>
            <a:r>
              <a:rPr lang="en-US" sz="1600" i="0" u="sng" dirty="0">
                <a:effectLst/>
                <a:latin typeface="Söhne"/>
              </a:rPr>
              <a:t>Approaches Feature</a:t>
            </a:r>
          </a:p>
          <a:p>
            <a:pPr marL="0" indent="0" algn="l">
              <a:buNone/>
            </a:pPr>
            <a:r>
              <a:rPr lang="en-US" sz="1600" dirty="0">
                <a:latin typeface="Söhne"/>
              </a:rPr>
              <a:t>   approaches TABLE</a:t>
            </a:r>
            <a:endParaRPr lang="en-US" sz="1600" i="0" dirty="0">
              <a:effectLst/>
              <a:latin typeface="Söhne"/>
            </a:endParaRPr>
          </a:p>
          <a:p>
            <a:r>
              <a:rPr lang="en-US" sz="1600" i="0" u="sng" dirty="0">
                <a:effectLst/>
                <a:latin typeface="Söhne"/>
              </a:rPr>
              <a:t>AI Assistant Feature</a:t>
            </a:r>
          </a:p>
          <a:p>
            <a:pPr marL="0" indent="0" algn="l">
              <a:buNone/>
            </a:pPr>
            <a:r>
              <a:rPr lang="en-US" sz="1600" dirty="0">
                <a:latin typeface="Söhne"/>
              </a:rPr>
              <a:t>   </a:t>
            </a:r>
            <a:r>
              <a:rPr lang="en-US" sz="1600" dirty="0" err="1">
                <a:latin typeface="Söhne"/>
              </a:rPr>
              <a:t>chatExchange</a:t>
            </a:r>
            <a:r>
              <a:rPr lang="en-US" sz="1600" dirty="0">
                <a:latin typeface="Söhne"/>
              </a:rPr>
              <a:t>  TABLE</a:t>
            </a:r>
          </a:p>
          <a:p>
            <a:pPr marL="0" indent="0" algn="l">
              <a:buNone/>
            </a:pPr>
            <a:r>
              <a:rPr lang="en-US" sz="1600" dirty="0">
                <a:latin typeface="Söhne"/>
              </a:rPr>
              <a:t>   </a:t>
            </a:r>
            <a:r>
              <a:rPr lang="en-US" sz="1600" dirty="0" err="1">
                <a:latin typeface="Söhne"/>
              </a:rPr>
              <a:t>QAPairs</a:t>
            </a:r>
            <a:r>
              <a:rPr lang="en-US" sz="1600" dirty="0">
                <a:latin typeface="Söhne"/>
              </a:rPr>
              <a:t>  TABLE</a:t>
            </a:r>
          </a:p>
          <a:p>
            <a:r>
              <a:rPr lang="en-US" sz="1600" i="0" u="sng" dirty="0" err="1">
                <a:effectLst/>
                <a:highlight>
                  <a:srgbClr val="FF0000"/>
                </a:highlight>
                <a:latin typeface="Söhne"/>
              </a:rPr>
              <a:t>PyNote</a:t>
            </a:r>
            <a:r>
              <a:rPr lang="en-US" sz="1600" i="0" u="sng" dirty="0">
                <a:effectLst/>
                <a:highlight>
                  <a:srgbClr val="FF0000"/>
                </a:highlight>
                <a:latin typeface="Söhne"/>
              </a:rPr>
              <a:t> Feature</a:t>
            </a:r>
          </a:p>
          <a:p>
            <a:pPr marL="0" indent="0" algn="l">
              <a:buNone/>
            </a:pPr>
            <a:r>
              <a:rPr lang="en-US" sz="1600" dirty="0">
                <a:highlight>
                  <a:srgbClr val="FF0000"/>
                </a:highlight>
                <a:latin typeface="Söhne"/>
              </a:rPr>
              <a:t>   </a:t>
            </a:r>
            <a:r>
              <a:rPr lang="en-US" sz="1600" i="0" dirty="0">
                <a:effectLst/>
                <a:highlight>
                  <a:srgbClr val="FF0000"/>
                </a:highlight>
                <a:latin typeface="Söhne"/>
              </a:rPr>
              <a:t> </a:t>
            </a:r>
            <a:r>
              <a:rPr lang="en-US" sz="1600" i="0" dirty="0" err="1">
                <a:effectLst/>
                <a:highlight>
                  <a:srgbClr val="FF0000"/>
                </a:highlight>
                <a:latin typeface="Söhne"/>
              </a:rPr>
              <a:t>PyNotes</a:t>
            </a:r>
            <a:r>
              <a:rPr lang="en-US" sz="1600" i="0" dirty="0">
                <a:effectLst/>
                <a:highlight>
                  <a:srgbClr val="FF0000"/>
                </a:highlight>
                <a:latin typeface="Söhne"/>
              </a:rPr>
              <a:t> TABLE</a:t>
            </a:r>
          </a:p>
        </p:txBody>
      </p:sp>
    </p:spTree>
    <p:extLst>
      <p:ext uri="{BB962C8B-B14F-4D97-AF65-F5344CB8AC3E}">
        <p14:creationId xmlns:p14="http://schemas.microsoft.com/office/powerpoint/2010/main" val="255646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59F5B-B379-B4B3-7479-544A9A613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0F968-2A33-E00E-891A-032B35D9F9B2}"/>
              </a:ext>
            </a:extLst>
          </p:cNvPr>
          <p:cNvSpPr>
            <a:spLocks noGrp="1"/>
          </p:cNvSpPr>
          <p:nvPr>
            <p:ph type="title"/>
          </p:nvPr>
        </p:nvSpPr>
        <p:spPr>
          <a:xfrm>
            <a:off x="0" y="-67732"/>
            <a:ext cx="10515600" cy="549275"/>
          </a:xfrm>
        </p:spPr>
        <p:txBody>
          <a:bodyPr>
            <a:noAutofit/>
          </a:bodyPr>
          <a:lstStyle/>
          <a:p>
            <a:r>
              <a:rPr lang="en-US" sz="3600" dirty="0"/>
              <a:t>Work Breakdown</a:t>
            </a:r>
          </a:p>
        </p:txBody>
      </p:sp>
      <p:graphicFrame>
        <p:nvGraphicFramePr>
          <p:cNvPr id="4" name="Content Placeholder 3">
            <a:extLst>
              <a:ext uri="{FF2B5EF4-FFF2-40B4-BE49-F238E27FC236}">
                <a16:creationId xmlns:a16="http://schemas.microsoft.com/office/drawing/2014/main" id="{445C7ECD-B171-A355-F3CB-64E0324B6C7C}"/>
              </a:ext>
            </a:extLst>
          </p:cNvPr>
          <p:cNvGraphicFramePr>
            <a:graphicFrameLocks noGrp="1"/>
          </p:cNvGraphicFramePr>
          <p:nvPr>
            <p:ph idx="1"/>
          </p:nvPr>
        </p:nvGraphicFramePr>
        <p:xfrm>
          <a:off x="1" y="0"/>
          <a:ext cx="12132366" cy="7424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AC28E95F-6E43-6B1C-E07F-2D91E8A1D6EF}"/>
              </a:ext>
            </a:extLst>
          </p:cNvPr>
          <p:cNvSpPr/>
          <p:nvPr/>
        </p:nvSpPr>
        <p:spPr>
          <a:xfrm>
            <a:off x="5814391" y="2385391"/>
            <a:ext cx="2266122" cy="4253948"/>
          </a:xfrm>
          <a:prstGeom prst="roundRect">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51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E034E-98FC-F173-08FD-B3CD4BA3980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C5E3C-848B-1AE7-C021-CE1713C917DA}"/>
              </a:ext>
            </a:extLst>
          </p:cNvPr>
          <p:cNvSpPr>
            <a:spLocks noGrp="1"/>
          </p:cNvSpPr>
          <p:nvPr>
            <p:ph idx="1"/>
          </p:nvPr>
        </p:nvSpPr>
        <p:spPr>
          <a:xfrm>
            <a:off x="609600" y="700144"/>
            <a:ext cx="10515600" cy="6157856"/>
          </a:xfrm>
        </p:spPr>
        <p:txBody>
          <a:bodyPr>
            <a:normAutofit fontScale="85000" lnSpcReduction="20000"/>
          </a:bodyPr>
          <a:lstStyle/>
          <a:p>
            <a:pPr marL="0" indent="0">
              <a:buNone/>
            </a:pPr>
            <a:r>
              <a:rPr lang="en-US" sz="2400" b="1" i="0" u="sng" dirty="0">
                <a:solidFill>
                  <a:srgbClr val="191919"/>
                </a:solidFill>
                <a:effectLst/>
                <a:latin typeface="Segoe UI" panose="020B0502040204020203" pitchFamily="34" charset="0"/>
              </a:rPr>
              <a:t>Problem Instructions</a:t>
            </a:r>
          </a:p>
          <a:p>
            <a:pPr marL="0" indent="0">
              <a:buNone/>
            </a:pPr>
            <a:r>
              <a:rPr lang="en-US" sz="2400" dirty="0">
                <a:solidFill>
                  <a:srgbClr val="191919"/>
                </a:solidFill>
                <a:latin typeface="Segoe UI" panose="020B0502040204020203" pitchFamily="34" charset="0"/>
              </a:rPr>
              <a:t>Overview, Home Credit, 2024 on Kaggle</a:t>
            </a:r>
          </a:p>
          <a:p>
            <a:pPr marL="0" indent="0">
              <a:buNone/>
            </a:pPr>
            <a:r>
              <a:rPr lang="en-US" sz="2400" dirty="0">
                <a:solidFill>
                  <a:srgbClr val="191919"/>
                </a:solidFill>
                <a:latin typeface="Segoe UI" panose="020B0502040204020203" pitchFamily="34" charset="0"/>
              </a:rPr>
              <a:t>Dataset Description, Home Credit, 2024 on Kaggle</a:t>
            </a:r>
          </a:p>
          <a:p>
            <a:pPr marL="0" indent="0">
              <a:buNone/>
            </a:pPr>
            <a:r>
              <a:rPr lang="en-US" sz="2400" dirty="0">
                <a:solidFill>
                  <a:srgbClr val="191919"/>
                </a:solidFill>
                <a:latin typeface="Segoe UI" panose="020B0502040204020203" pitchFamily="34" charset="0"/>
              </a:rPr>
              <a:t>Starter Notebook, Home Credit, 2024 on Kaggle</a:t>
            </a:r>
          </a:p>
          <a:p>
            <a:pPr marL="0" indent="0">
              <a:buNone/>
            </a:pPr>
            <a:r>
              <a:rPr lang="en-US" sz="2400" dirty="0">
                <a:solidFill>
                  <a:srgbClr val="191919"/>
                </a:solidFill>
                <a:latin typeface="Segoe UI" panose="020B0502040204020203" pitchFamily="34" charset="0"/>
              </a:rPr>
              <a:t>Data Definitions, Home Credit, 2024 on Kaggle</a:t>
            </a:r>
            <a:endParaRPr lang="en-US" sz="2400" dirty="0"/>
          </a:p>
          <a:p>
            <a:pPr marL="0" indent="0">
              <a:buNone/>
            </a:pPr>
            <a:endParaRPr lang="en-US" sz="2400" b="1" u="sng" dirty="0">
              <a:solidFill>
                <a:srgbClr val="191919"/>
              </a:solidFill>
              <a:latin typeface="Segoe UI" panose="020B0502040204020203" pitchFamily="34" charset="0"/>
            </a:endParaRPr>
          </a:p>
          <a:p>
            <a:pPr marL="0" indent="0">
              <a:buNone/>
            </a:pPr>
            <a:r>
              <a:rPr lang="en-US" sz="2400" b="1" i="0" u="sng" dirty="0">
                <a:solidFill>
                  <a:srgbClr val="191919"/>
                </a:solidFill>
                <a:effectLst/>
                <a:latin typeface="Segoe UI" panose="020B0502040204020203" pitchFamily="34" charset="0"/>
              </a:rPr>
              <a:t>Data Science Text Books</a:t>
            </a:r>
          </a:p>
          <a:p>
            <a:pPr marL="0" indent="0">
              <a:buNone/>
            </a:pPr>
            <a:r>
              <a:rPr lang="en-US" sz="2400" dirty="0">
                <a:solidFill>
                  <a:srgbClr val="191919"/>
                </a:solidFill>
                <a:latin typeface="Segoe UI" panose="020B0502040204020203" pitchFamily="34" charset="0"/>
              </a:rPr>
              <a:t>Data Science and Machine Learning, </a:t>
            </a:r>
            <a:r>
              <a:rPr lang="en-US" sz="2400" dirty="0" err="1">
                <a:solidFill>
                  <a:srgbClr val="191919"/>
                </a:solidFill>
                <a:latin typeface="Segoe UI" panose="020B0502040204020203" pitchFamily="34" charset="0"/>
              </a:rPr>
              <a:t>Korese</a:t>
            </a:r>
            <a:r>
              <a:rPr lang="en-US" sz="2400" dirty="0">
                <a:solidFill>
                  <a:srgbClr val="191919"/>
                </a:solidFill>
                <a:latin typeface="Segoe UI" panose="020B0502040204020203" pitchFamily="34" charset="0"/>
              </a:rPr>
              <a:t> Botev </a:t>
            </a:r>
            <a:r>
              <a:rPr lang="en-US" sz="2400" dirty="0" err="1">
                <a:solidFill>
                  <a:srgbClr val="191919"/>
                </a:solidFill>
                <a:latin typeface="Segoe UI" panose="020B0502040204020203" pitchFamily="34" charset="0"/>
              </a:rPr>
              <a:t>Taimre</a:t>
            </a:r>
            <a:r>
              <a:rPr lang="en-US" sz="2400" dirty="0">
                <a:solidFill>
                  <a:srgbClr val="191919"/>
                </a:solidFill>
                <a:latin typeface="Segoe UI" panose="020B0502040204020203" pitchFamily="34" charset="0"/>
              </a:rPr>
              <a:t> </a:t>
            </a:r>
            <a:r>
              <a:rPr lang="en-US" sz="2400" dirty="0" err="1">
                <a:solidFill>
                  <a:srgbClr val="191919"/>
                </a:solidFill>
                <a:latin typeface="Segoe UI" panose="020B0502040204020203" pitchFamily="34" charset="0"/>
              </a:rPr>
              <a:t>Vaisman</a:t>
            </a:r>
            <a:r>
              <a:rPr lang="en-US" sz="2400" dirty="0">
                <a:solidFill>
                  <a:srgbClr val="191919"/>
                </a:solidFill>
                <a:latin typeface="Segoe UI" panose="020B0502040204020203" pitchFamily="34" charset="0"/>
              </a:rPr>
              <a:t>, 2023</a:t>
            </a:r>
            <a:endParaRPr lang="en-US" sz="2400" i="0" dirty="0">
              <a:solidFill>
                <a:srgbClr val="191919"/>
              </a:solidFill>
              <a:effectLst/>
              <a:latin typeface="Segoe UI" panose="020B0502040204020203" pitchFamily="34" charset="0"/>
            </a:endParaRPr>
          </a:p>
          <a:p>
            <a:pPr marL="0" indent="0">
              <a:buNone/>
            </a:pPr>
            <a:r>
              <a:rPr lang="en-US" sz="2400" i="0" dirty="0">
                <a:solidFill>
                  <a:srgbClr val="191919"/>
                </a:solidFill>
                <a:effectLst/>
                <a:latin typeface="Segoe UI" panose="020B0502040204020203" pitchFamily="34" charset="0"/>
              </a:rPr>
              <a:t>Foundations of Data Science, Blum Hopcraft Kannon, 2018</a:t>
            </a:r>
          </a:p>
          <a:p>
            <a:pPr marL="0" indent="0">
              <a:buNone/>
            </a:pPr>
            <a:r>
              <a:rPr lang="en-US" sz="2400" i="0" dirty="0">
                <a:solidFill>
                  <a:srgbClr val="191919"/>
                </a:solidFill>
                <a:effectLst/>
                <a:latin typeface="Segoe UI" panose="020B0502040204020203" pitchFamily="34" charset="0"/>
              </a:rPr>
              <a:t>Modeling with Data, </a:t>
            </a:r>
            <a:r>
              <a:rPr lang="en-US" sz="2400" i="0" dirty="0" err="1">
                <a:solidFill>
                  <a:srgbClr val="191919"/>
                </a:solidFill>
                <a:effectLst/>
                <a:latin typeface="Segoe UI" panose="020B0502040204020203" pitchFamily="34" charset="0"/>
              </a:rPr>
              <a:t>Klemens</a:t>
            </a:r>
            <a:r>
              <a:rPr lang="en-US" sz="2400" i="0" dirty="0">
                <a:solidFill>
                  <a:srgbClr val="191919"/>
                </a:solidFill>
                <a:effectLst/>
                <a:latin typeface="Segoe UI" panose="020B0502040204020203" pitchFamily="34" charset="0"/>
              </a:rPr>
              <a:t>, 2009</a:t>
            </a:r>
          </a:p>
          <a:p>
            <a:pPr marL="0" indent="0">
              <a:buNone/>
            </a:pPr>
            <a:r>
              <a:rPr lang="en-US" sz="2400" dirty="0">
                <a:solidFill>
                  <a:srgbClr val="191919"/>
                </a:solidFill>
                <a:latin typeface="Segoe UI" panose="020B0502040204020203" pitchFamily="34" charset="0"/>
              </a:rPr>
              <a:t>KB – Neural Data Mining with Python sources, Bello, 2013</a:t>
            </a:r>
          </a:p>
          <a:p>
            <a:pPr marL="0" indent="0">
              <a:buNone/>
            </a:pPr>
            <a:r>
              <a:rPr lang="en-US" sz="2400" i="0" dirty="0">
                <a:solidFill>
                  <a:srgbClr val="191919"/>
                </a:solidFill>
                <a:effectLst/>
                <a:latin typeface="Segoe UI" panose="020B0502040204020203" pitchFamily="34" charset="0"/>
              </a:rPr>
              <a:t>The LION Way, Machine Learning plus Intelligence Optimization, </a:t>
            </a:r>
            <a:r>
              <a:rPr lang="en-US" sz="2400" i="0" dirty="0" err="1">
                <a:solidFill>
                  <a:srgbClr val="191919"/>
                </a:solidFill>
                <a:effectLst/>
                <a:latin typeface="Segoe UI" panose="020B0502040204020203" pitchFamily="34" charset="0"/>
              </a:rPr>
              <a:t>Battiti</a:t>
            </a:r>
            <a:r>
              <a:rPr lang="en-US" sz="2400" dirty="0">
                <a:solidFill>
                  <a:srgbClr val="191919"/>
                </a:solidFill>
                <a:latin typeface="Segoe UI" panose="020B0502040204020203" pitchFamily="34" charset="0"/>
              </a:rPr>
              <a:t> &amp; </a:t>
            </a:r>
            <a:r>
              <a:rPr lang="en-US" sz="2400" dirty="0" err="1">
                <a:solidFill>
                  <a:srgbClr val="191919"/>
                </a:solidFill>
                <a:latin typeface="Segoe UI" panose="020B0502040204020203" pitchFamily="34" charset="0"/>
              </a:rPr>
              <a:t>Brunato</a:t>
            </a:r>
            <a:r>
              <a:rPr lang="en-US" sz="2400" dirty="0">
                <a:solidFill>
                  <a:srgbClr val="191919"/>
                </a:solidFill>
                <a:latin typeface="Segoe UI" panose="020B0502040204020203" pitchFamily="34" charset="0"/>
              </a:rPr>
              <a:t>, 2023</a:t>
            </a:r>
          </a:p>
          <a:p>
            <a:pPr marL="0" indent="0">
              <a:buNone/>
            </a:pPr>
            <a:r>
              <a:rPr lang="en-US" sz="2400" i="0" dirty="0">
                <a:solidFill>
                  <a:srgbClr val="191919"/>
                </a:solidFill>
                <a:effectLst/>
                <a:latin typeface="Segoe UI" panose="020B0502040204020203" pitchFamily="34" charset="0"/>
              </a:rPr>
              <a:t>Information Theory, Inference, and Learning Algorithms, MacKay, 2003</a:t>
            </a:r>
          </a:p>
          <a:p>
            <a:pPr marL="0" indent="0">
              <a:buNone/>
            </a:pPr>
            <a:endParaRPr lang="en-US" sz="2400" dirty="0">
              <a:solidFill>
                <a:srgbClr val="191919"/>
              </a:solidFill>
              <a:latin typeface="Segoe UI" panose="020B0502040204020203" pitchFamily="34" charset="0"/>
            </a:endParaRPr>
          </a:p>
          <a:p>
            <a:pPr marL="0" indent="0">
              <a:buNone/>
            </a:pPr>
            <a:r>
              <a:rPr lang="en-US" sz="2400" b="1" i="0" u="sng" dirty="0">
                <a:solidFill>
                  <a:srgbClr val="191919"/>
                </a:solidFill>
                <a:effectLst/>
                <a:latin typeface="Segoe UI" panose="020B0502040204020203" pitchFamily="34" charset="0"/>
              </a:rPr>
              <a:t>Credit Modelling Text Books</a:t>
            </a:r>
          </a:p>
          <a:p>
            <a:pPr marL="0" indent="0">
              <a:buNone/>
            </a:pPr>
            <a:r>
              <a:rPr lang="en-US" sz="2400" dirty="0">
                <a:solidFill>
                  <a:srgbClr val="191919"/>
                </a:solidFill>
                <a:latin typeface="Segoe UI" panose="020B0502040204020203" pitchFamily="34" charset="0"/>
              </a:rPr>
              <a:t>Credit Risk: Current Practices and Applications, Basel Committee, 1999</a:t>
            </a:r>
          </a:p>
          <a:p>
            <a:pPr marL="0" indent="0">
              <a:buNone/>
            </a:pPr>
            <a:r>
              <a:rPr lang="en-US" sz="2400" dirty="0">
                <a:solidFill>
                  <a:srgbClr val="191919"/>
                </a:solidFill>
                <a:latin typeface="Segoe UI" panose="020B0502040204020203" pitchFamily="34" charset="0"/>
              </a:rPr>
              <a:t>Credit Risk Modeling, </a:t>
            </a:r>
            <a:r>
              <a:rPr lang="en-US" sz="2400" dirty="0" err="1">
                <a:solidFill>
                  <a:srgbClr val="191919"/>
                </a:solidFill>
                <a:latin typeface="Segoe UI" panose="020B0502040204020203" pitchFamily="34" charset="0"/>
              </a:rPr>
              <a:t>Lando</a:t>
            </a:r>
            <a:r>
              <a:rPr lang="en-US" sz="2400" dirty="0">
                <a:solidFill>
                  <a:srgbClr val="191919"/>
                </a:solidFill>
                <a:latin typeface="Segoe UI" panose="020B0502040204020203" pitchFamily="34" charset="0"/>
              </a:rPr>
              <a:t>, 2004</a:t>
            </a:r>
          </a:p>
          <a:p>
            <a:pPr marL="0" indent="0">
              <a:buNone/>
            </a:pPr>
            <a:r>
              <a:rPr lang="en-US" sz="2400" dirty="0">
                <a:solidFill>
                  <a:srgbClr val="191919"/>
                </a:solidFill>
                <a:latin typeface="Segoe UI" panose="020B0502040204020203" pitchFamily="34" charset="0"/>
              </a:rPr>
              <a:t>Advanced Credit Risk Analysis &amp; Management, Joseph, 2013</a:t>
            </a:r>
          </a:p>
          <a:p>
            <a:pPr marL="0" indent="0">
              <a:buNone/>
            </a:pPr>
            <a:endParaRPr lang="en-US" sz="2400" dirty="0"/>
          </a:p>
        </p:txBody>
      </p:sp>
      <p:sp>
        <p:nvSpPr>
          <p:cNvPr id="4" name="Rectangle 3">
            <a:extLst>
              <a:ext uri="{FF2B5EF4-FFF2-40B4-BE49-F238E27FC236}">
                <a16:creationId xmlns:a16="http://schemas.microsoft.com/office/drawing/2014/main" id="{61B825A0-0C61-44F8-F9C6-88BE212CA490}"/>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Backend - Blob Storage IAW Azure </a:t>
            </a:r>
            <a:r>
              <a:rPr lang="en-US" sz="2800" dirty="0" err="1"/>
              <a:t>OpenAi</a:t>
            </a:r>
            <a:r>
              <a:rPr lang="en-US" sz="2800" dirty="0"/>
              <a:t> RAG</a:t>
            </a:r>
          </a:p>
        </p:txBody>
      </p:sp>
    </p:spTree>
    <p:extLst>
      <p:ext uri="{BB962C8B-B14F-4D97-AF65-F5344CB8AC3E}">
        <p14:creationId xmlns:p14="http://schemas.microsoft.com/office/powerpoint/2010/main" val="2527108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7FC74-A1EB-BF76-9E92-7F59EED322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F70CDC-4EF2-8164-6234-AADED2D6E172}"/>
              </a:ext>
            </a:extLst>
          </p:cNvPr>
          <p:cNvSpPr>
            <a:spLocks noGrp="1"/>
          </p:cNvSpPr>
          <p:nvPr>
            <p:ph idx="1"/>
          </p:nvPr>
        </p:nvSpPr>
        <p:spPr>
          <a:xfrm>
            <a:off x="2614289" y="839983"/>
            <a:ext cx="6642005" cy="4351338"/>
          </a:xfrm>
        </p:spPr>
        <p:txBody>
          <a:bodyPr>
            <a:noAutofit/>
          </a:bodyPr>
          <a:lstStyle/>
          <a:p>
            <a:pPr algn="l">
              <a:buFont typeface="+mj-lt"/>
              <a:buAutoNum type="arabicPeriod"/>
            </a:pPr>
            <a:r>
              <a:rPr lang="en-US" sz="3200" b="1" i="0" dirty="0">
                <a:solidFill>
                  <a:srgbClr val="0D0D0D"/>
                </a:solidFill>
                <a:effectLst/>
              </a:rPr>
              <a:t>Understanding the Problem</a:t>
            </a:r>
            <a:endParaRPr lang="en-US" sz="3200" b="0" i="0" dirty="0">
              <a:solidFill>
                <a:srgbClr val="0D0D0D"/>
              </a:solidFill>
              <a:effectLst/>
            </a:endParaRPr>
          </a:p>
          <a:p>
            <a:pPr algn="l">
              <a:buFont typeface="+mj-lt"/>
              <a:buAutoNum type="arabicPeriod"/>
            </a:pPr>
            <a:r>
              <a:rPr lang="en-US" sz="3200" b="1" i="0" dirty="0">
                <a:solidFill>
                  <a:srgbClr val="0D0D0D"/>
                </a:solidFill>
                <a:effectLst/>
              </a:rPr>
              <a:t>Exploratory Data Analysis (EDA)</a:t>
            </a:r>
            <a:endParaRPr lang="en-US" sz="3200" b="0" i="0" dirty="0">
              <a:solidFill>
                <a:srgbClr val="0D0D0D"/>
              </a:solidFill>
              <a:effectLst/>
            </a:endParaRPr>
          </a:p>
          <a:p>
            <a:pPr algn="l">
              <a:buFont typeface="+mj-lt"/>
              <a:buAutoNum type="arabicPeriod"/>
            </a:pPr>
            <a:r>
              <a:rPr lang="en-US" sz="3200" b="1" i="0" dirty="0">
                <a:solidFill>
                  <a:srgbClr val="0D0D0D"/>
                </a:solidFill>
                <a:effectLst/>
              </a:rPr>
              <a:t>Data Preprocessing</a:t>
            </a:r>
            <a:endParaRPr lang="en-US" sz="3200" b="0" i="0" dirty="0">
              <a:solidFill>
                <a:srgbClr val="0D0D0D"/>
              </a:solidFill>
              <a:effectLst/>
            </a:endParaRPr>
          </a:p>
          <a:p>
            <a:pPr algn="l">
              <a:buFont typeface="+mj-lt"/>
              <a:buAutoNum type="arabicPeriod"/>
            </a:pPr>
            <a:r>
              <a:rPr lang="en-US" sz="3200" b="1" i="0" dirty="0">
                <a:solidFill>
                  <a:srgbClr val="0D0D0D"/>
                </a:solidFill>
                <a:effectLst/>
              </a:rPr>
              <a:t>Feature Engineering</a:t>
            </a:r>
            <a:endParaRPr lang="en-US" sz="3200" b="0" i="0" dirty="0">
              <a:solidFill>
                <a:srgbClr val="0D0D0D"/>
              </a:solidFill>
              <a:effectLst/>
            </a:endParaRPr>
          </a:p>
          <a:p>
            <a:pPr algn="l">
              <a:buFont typeface="+mj-lt"/>
              <a:buAutoNum type="arabicPeriod"/>
            </a:pPr>
            <a:r>
              <a:rPr lang="en-US" sz="3200" b="1" i="0" dirty="0">
                <a:solidFill>
                  <a:srgbClr val="0D0D0D"/>
                </a:solidFill>
                <a:effectLst/>
              </a:rPr>
              <a:t>Model Selection</a:t>
            </a:r>
          </a:p>
          <a:p>
            <a:pPr>
              <a:buFont typeface="+mj-lt"/>
              <a:buAutoNum type="arabicPeriod" startAt="6"/>
            </a:pPr>
            <a:r>
              <a:rPr lang="en-US" sz="3200" b="1" dirty="0">
                <a:solidFill>
                  <a:srgbClr val="0D0D0D"/>
                </a:solidFill>
              </a:rPr>
              <a:t>Model Training</a:t>
            </a:r>
            <a:endParaRPr lang="en-US" sz="3200" dirty="0">
              <a:solidFill>
                <a:srgbClr val="0D0D0D"/>
              </a:solidFill>
            </a:endParaRPr>
          </a:p>
          <a:p>
            <a:pPr>
              <a:buFont typeface="+mj-lt"/>
              <a:buAutoNum type="arabicPeriod" startAt="6"/>
            </a:pPr>
            <a:r>
              <a:rPr lang="en-US" sz="3200" b="1" dirty="0">
                <a:solidFill>
                  <a:srgbClr val="0D0D0D"/>
                </a:solidFill>
              </a:rPr>
              <a:t>Model Evaluation</a:t>
            </a:r>
            <a:endParaRPr lang="en-US" sz="3200" dirty="0">
              <a:solidFill>
                <a:srgbClr val="0D0D0D"/>
              </a:solidFill>
            </a:endParaRPr>
          </a:p>
          <a:p>
            <a:pPr>
              <a:buFont typeface="+mj-lt"/>
              <a:buAutoNum type="arabicPeriod" startAt="6"/>
            </a:pPr>
            <a:r>
              <a:rPr lang="en-US" sz="3200" b="1" dirty="0">
                <a:solidFill>
                  <a:srgbClr val="0D0D0D"/>
                </a:solidFill>
              </a:rPr>
              <a:t>Model Interpretation</a:t>
            </a:r>
            <a:endParaRPr lang="en-US" sz="3200" dirty="0">
              <a:solidFill>
                <a:srgbClr val="0D0D0D"/>
              </a:solidFill>
            </a:endParaRPr>
          </a:p>
          <a:p>
            <a:pPr>
              <a:buFont typeface="+mj-lt"/>
              <a:buAutoNum type="arabicPeriod" startAt="6"/>
            </a:pPr>
            <a:r>
              <a:rPr lang="en-US" sz="3200" b="1" dirty="0">
                <a:solidFill>
                  <a:srgbClr val="0D0D0D"/>
                </a:solidFill>
              </a:rPr>
              <a:t>Conclusion and Recommendations</a:t>
            </a:r>
            <a:endParaRPr lang="en-US" sz="3200" dirty="0">
              <a:solidFill>
                <a:srgbClr val="0D0D0D"/>
              </a:solidFill>
            </a:endParaRPr>
          </a:p>
          <a:p>
            <a:pPr>
              <a:buFont typeface="+mj-lt"/>
              <a:buAutoNum type="arabicPeriod" startAt="6"/>
            </a:pPr>
            <a:r>
              <a:rPr lang="en-US" sz="3200" b="1" dirty="0">
                <a:solidFill>
                  <a:srgbClr val="0D0D0D"/>
                </a:solidFill>
              </a:rPr>
              <a:t>Documentation and Reporting</a:t>
            </a:r>
            <a:endParaRPr lang="en-US" sz="3200" dirty="0">
              <a:solidFill>
                <a:srgbClr val="0D0D0D"/>
              </a:solidFill>
            </a:endParaRPr>
          </a:p>
          <a:p>
            <a:endParaRPr lang="en-US" sz="3200" dirty="0"/>
          </a:p>
          <a:p>
            <a:pPr algn="l">
              <a:buFont typeface="+mj-lt"/>
              <a:buAutoNum type="arabicPeriod"/>
            </a:pPr>
            <a:endParaRPr lang="en-US" sz="3200" b="0" i="0" dirty="0">
              <a:solidFill>
                <a:srgbClr val="0D0D0D"/>
              </a:solidFill>
              <a:effectLst/>
            </a:endParaRPr>
          </a:p>
          <a:p>
            <a:endParaRPr lang="en-US" sz="3200" dirty="0"/>
          </a:p>
        </p:txBody>
      </p:sp>
      <p:sp>
        <p:nvSpPr>
          <p:cNvPr id="5" name="Rectangle 4">
            <a:extLst>
              <a:ext uri="{FF2B5EF4-FFF2-40B4-BE49-F238E27FC236}">
                <a16:creationId xmlns:a16="http://schemas.microsoft.com/office/drawing/2014/main" id="{229DBB47-C633-A0E2-17F6-8ED5935BCA68}"/>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Backend – Problem Solving “Approach Step” are prompts stored in SQL Server </a:t>
            </a:r>
          </a:p>
        </p:txBody>
      </p:sp>
    </p:spTree>
    <p:extLst>
      <p:ext uri="{BB962C8B-B14F-4D97-AF65-F5344CB8AC3E}">
        <p14:creationId xmlns:p14="http://schemas.microsoft.com/office/powerpoint/2010/main" val="2145842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F6F98-A3E7-CD57-DC68-92914D090C1C}"/>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1748A34-9F9C-CED0-57BD-8AA7398A7071}"/>
              </a:ext>
            </a:extLst>
          </p:cNvPr>
          <p:cNvGraphicFramePr>
            <a:graphicFrameLocks noGrp="1"/>
          </p:cNvGraphicFramePr>
          <p:nvPr>
            <p:ph idx="1"/>
            <p:extLst>
              <p:ext uri="{D42A27DB-BD31-4B8C-83A1-F6EECF244321}">
                <p14:modId xmlns:p14="http://schemas.microsoft.com/office/powerpoint/2010/main" val="3718983480"/>
              </p:ext>
            </p:extLst>
          </p:nvPr>
        </p:nvGraphicFramePr>
        <p:xfrm>
          <a:off x="355150" y="762215"/>
          <a:ext cx="11836850" cy="5333570"/>
        </p:xfrm>
        <a:graphic>
          <a:graphicData uri="http://schemas.openxmlformats.org/drawingml/2006/table">
            <a:tbl>
              <a:tblPr firstRow="1" bandRow="1">
                <a:tableStyleId>{5C22544A-7EE6-4342-B048-85BDC9FD1C3A}</a:tableStyleId>
              </a:tblPr>
              <a:tblGrid>
                <a:gridCol w="1399181">
                  <a:extLst>
                    <a:ext uri="{9D8B030D-6E8A-4147-A177-3AD203B41FA5}">
                      <a16:colId xmlns:a16="http://schemas.microsoft.com/office/drawing/2014/main" val="1802506235"/>
                    </a:ext>
                  </a:extLst>
                </a:gridCol>
                <a:gridCol w="2376121">
                  <a:extLst>
                    <a:ext uri="{9D8B030D-6E8A-4147-A177-3AD203B41FA5}">
                      <a16:colId xmlns:a16="http://schemas.microsoft.com/office/drawing/2014/main" val="82171712"/>
                    </a:ext>
                  </a:extLst>
                </a:gridCol>
                <a:gridCol w="2651936">
                  <a:extLst>
                    <a:ext uri="{9D8B030D-6E8A-4147-A177-3AD203B41FA5}">
                      <a16:colId xmlns:a16="http://schemas.microsoft.com/office/drawing/2014/main" val="4220473082"/>
                    </a:ext>
                  </a:extLst>
                </a:gridCol>
                <a:gridCol w="2704806">
                  <a:extLst>
                    <a:ext uri="{9D8B030D-6E8A-4147-A177-3AD203B41FA5}">
                      <a16:colId xmlns:a16="http://schemas.microsoft.com/office/drawing/2014/main" val="3727186794"/>
                    </a:ext>
                  </a:extLst>
                </a:gridCol>
                <a:gridCol w="2704806">
                  <a:extLst>
                    <a:ext uri="{9D8B030D-6E8A-4147-A177-3AD203B41FA5}">
                      <a16:colId xmlns:a16="http://schemas.microsoft.com/office/drawing/2014/main" val="1472323375"/>
                    </a:ext>
                  </a:extLst>
                </a:gridCol>
              </a:tblGrid>
              <a:tr h="394056">
                <a:tc>
                  <a:txBody>
                    <a:bodyPr/>
                    <a:lstStyle/>
                    <a:p>
                      <a:r>
                        <a:rPr lang="en-US" sz="1200"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Backend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API / Model / Interface / SVC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Frontend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Primary / Alternates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303498"/>
                  </a:ext>
                </a:extLst>
              </a:tr>
              <a:tr h="792459">
                <a:tc>
                  <a:txBody>
                    <a:bodyPr/>
                    <a:lstStyle/>
                    <a:p>
                      <a:r>
                        <a:rPr lang="en-US" sz="1200" dirty="0" err="1"/>
                        <a:t>Github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US" sz="1200" dirty="0"/>
                        <a:t>SQL  template</a:t>
                      </a:r>
                    </a:p>
                    <a:p>
                      <a:pPr marL="285750" indent="-285750">
                        <a:buFont typeface="Wingdings" panose="05000000000000000000" pitchFamily="2" charset="2"/>
                        <a:buChar char="q"/>
                      </a:pPr>
                      <a:r>
                        <a:rPr lang="en-US" sz="1200" dirty="0"/>
                        <a:t>SQL Scripts</a:t>
                      </a:r>
                    </a:p>
                    <a:p>
                      <a:pPr marL="285750" indent="-285750">
                        <a:buFont typeface="Wingdings" panose="05000000000000000000" pitchFamily="2" charset="2"/>
                        <a:buChar char="q"/>
                      </a:pPr>
                      <a:r>
                        <a:rPr lang="en-US" sz="1200" dirty="0"/>
                        <a:t>Fabric Scripts???</a:t>
                      </a:r>
                    </a:p>
                    <a:p>
                      <a:pPr marL="285750" indent="-285750">
                        <a:buFont typeface="Wingdings" panose="05000000000000000000" pitchFamily="2" charset="2"/>
                        <a:buChar char="q"/>
                      </a:pPr>
                      <a:r>
                        <a:rPr lang="en-US" sz="1200" dirty="0"/>
                        <a:t>Work 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.NET / C# Template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Work integration</a:t>
                      </a:r>
                    </a:p>
                    <a:p>
                      <a:pPr marL="0" indent="0">
                        <a:buFont typeface="Wingdings" panose="05000000000000000000" pitchFamily="2" charset="2"/>
                        <a:buNone/>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JS / HTML / CSS Template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Work integration</a:t>
                      </a:r>
                    </a:p>
                    <a:p>
                      <a:pPr marL="285750" indent="-285750">
                        <a:buFont typeface="Wingdings" panose="05000000000000000000" pitchFamily="2" charset="2"/>
                        <a:buChar char="q"/>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Thane Thompson</a:t>
                      </a:r>
                    </a:p>
                    <a:p>
                      <a:pPr marL="285750" indent="-285750">
                        <a:buFont typeface="Wingdings" panose="05000000000000000000" pitchFamily="2" charset="2"/>
                        <a:buChar char="q"/>
                      </a:pPr>
                      <a:r>
                        <a:rPr lang="en-US" sz="1200" dirty="0"/>
                        <a:t>Luca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2863896"/>
                  </a:ext>
                </a:extLst>
              </a:tr>
              <a:tr h="802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Problem panel -Steps – Step by Step rendering of </a:t>
                      </a:r>
                      <a:r>
                        <a:rPr lang="en-US" sz="1200" dirty="0" err="1"/>
                        <a:t>db</a:t>
                      </a:r>
                      <a:r>
                        <a:rPr lang="en-US" sz="1200" dirty="0"/>
                        <a:t> data</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US" sz="1200" dirty="0"/>
                        <a:t>Select by </a:t>
                      </a:r>
                      <a:r>
                        <a:rPr lang="en-US" sz="1200" dirty="0" err="1"/>
                        <a:t>ApproachById</a:t>
                      </a:r>
                      <a:r>
                        <a:rPr lang="en-US" sz="1200" dirty="0"/>
                        <a:t> and </a:t>
                      </a:r>
                      <a:r>
                        <a:rPr lang="en-US" sz="1200" dirty="0" err="1"/>
                        <a:t>ApproachIdis</a:t>
                      </a:r>
                      <a:r>
                        <a:rPr lang="en-US" sz="1200" dirty="0"/>
                        <a:t> the key stored procedure for demo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Test Postman API test using (1) Entity Framework OR (2) Sabio exemplar</a:t>
                      </a:r>
                    </a:p>
                    <a:p>
                      <a:pPr marL="285750" indent="-285750">
                        <a:buFont typeface="Wingdings" panose="05000000000000000000" pitchFamily="2" charset="2"/>
                        <a:buChar char="q"/>
                      </a:pPr>
                      <a:r>
                        <a:rPr lang="en-US" sz="1200" dirty="0"/>
                        <a:t>Template complete and on </a:t>
                      </a:r>
                      <a:r>
                        <a:rPr lang="en-US" sz="1200" dirty="0" err="1"/>
                        <a:t>github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Separate dynamic page that is login secured on Azure to demo the step-by-step rendering of Approach </a:t>
                      </a:r>
                      <a:r>
                        <a:rPr lang="en-US" sz="1200" dirty="0" err="1"/>
                        <a:t>StepThru</a:t>
                      </a:r>
                      <a:r>
                        <a:rPr lang="en-US" sz="1200" dirty="0"/>
                        <a:t>, problem art, and data</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Separate static for ‘IO’</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a:t>
                      </a:r>
                      <a:r>
                        <a:rPr lang="en-US" sz="1200" dirty="0" err="1"/>
                        <a:t>Case”Template</a:t>
                      </a:r>
                      <a:r>
                        <a:rPr lang="en-US" sz="1200" dirty="0"/>
                        <a:t> on </a:t>
                      </a:r>
                      <a:r>
                        <a:rPr lang="en-US" sz="1200" dirty="0" err="1"/>
                        <a:t>github</a:t>
                      </a:r>
                      <a:r>
                        <a:rPr lang="en-US" sz="1200" dirty="0"/>
                        <a:t>  on 03b-fe-react-dynamic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Orrin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5711031"/>
                  </a:ext>
                </a:extLst>
              </a:tr>
              <a:tr h="5085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analysis panel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Done for US by Fabric</a:t>
                      </a:r>
                    </a:p>
                    <a:p>
                      <a:pPr marL="285750" indent="-285750">
                        <a:buFont typeface="Wingdings" panose="05000000000000000000" pitchFamily="2" charset="2"/>
                        <a:buChar char="q"/>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Test Postman API test using (1) Entity Framework OR (2) Sabio exemplar</a:t>
                      </a:r>
                    </a:p>
                    <a:p>
                      <a:pPr marL="285750" indent="-285750">
                        <a:buFont typeface="Wingdings" panose="05000000000000000000" pitchFamily="2" charset="2"/>
                        <a:buChar char="q"/>
                      </a:pPr>
                      <a:r>
                        <a:rPr lang="en-US" sz="1200" dirty="0"/>
                        <a:t>Rough template on </a:t>
                      </a:r>
                      <a:r>
                        <a:rPr lang="en-US" sz="1200" dirty="0" err="1"/>
                        <a:t>github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Test Postman API test using (1) Entity Framework OR (2) Sabio exemplar</a:t>
                      </a:r>
                    </a:p>
                    <a:p>
                      <a:pPr marL="285750" indent="-285750">
                        <a:buFont typeface="Wingdings" panose="05000000000000000000" pitchFamily="2" charset="2"/>
                        <a:buChar char="q"/>
                      </a:pPr>
                      <a:r>
                        <a:rPr lang="en-US" sz="1200" dirty="0"/>
                        <a:t>Rough template on </a:t>
                      </a:r>
                      <a:r>
                        <a:rPr lang="en-US" sz="1200" dirty="0" err="1"/>
                        <a:t>github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David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753160"/>
                  </a:ext>
                </a:extLst>
              </a:tr>
              <a:tr h="3543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AI panel – custom prompted </a:t>
                      </a:r>
                      <a:r>
                        <a:rPr lang="en-US" sz="1200" dirty="0" err="1"/>
                        <a:t>OpenAi</a:t>
                      </a:r>
                      <a:r>
                        <a:rPr lang="en-US" sz="1200" dirty="0"/>
                        <a:t> chatbot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r>
                        <a:rPr lang="en-US" sz="1200" dirty="0"/>
                        <a:t>Done for US by </a:t>
                      </a:r>
                      <a:r>
                        <a:rPr lang="en-US" sz="1200" dirty="0" err="1"/>
                        <a:t>OpenAi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API controller &amp; services</a:t>
                      </a:r>
                    </a:p>
                    <a:p>
                      <a:pPr marL="285750" indent="-285750">
                        <a:buFont typeface="Wingdings" panose="05000000000000000000" pitchFamily="2" charset="2"/>
                        <a:buChar char="q"/>
                      </a:pPr>
                      <a:r>
                        <a:rPr lang="en-US" sz="1200" dirty="0"/>
                        <a:t>Complete on </a:t>
                      </a:r>
                      <a:r>
                        <a:rPr lang="en-US" sz="1200" dirty="0" err="1"/>
                        <a:t>github</a:t>
                      </a:r>
                      <a:r>
                        <a:rPr lang="en-US" sz="1200" dirty="0"/>
                        <a:t>, needs local connection configuration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r>
                        <a:rPr lang="en-US" sz="1200" dirty="0"/>
                        <a:t>Need separate webpage to demo a popout of Chat with AI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Wingdings" panose="05000000000000000000" pitchFamily="2" charset="2"/>
                        <a:buChar char="q"/>
                      </a:pPr>
                      <a:r>
                        <a:rPr lang="en-US" sz="1200" dirty="0"/>
                        <a:t>Patricia</a:t>
                      </a:r>
                    </a:p>
                    <a:p>
                      <a:pPr marL="171450" indent="-171450">
                        <a:buFont typeface="Wingdings" panose="05000000000000000000" pitchFamily="2" charset="2"/>
                        <a:buChar char="q"/>
                      </a:pPr>
                      <a:r>
                        <a:rPr lang="en-US" sz="1200" dirty="0"/>
                        <a:t>Luca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915678"/>
                  </a:ext>
                </a:extLst>
              </a:tr>
              <a:tr h="12819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MS Teams / Work synchronization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q"/>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q"/>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Thane Thompson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Luca</a:t>
                      </a:r>
                    </a:p>
                    <a:p>
                      <a:pPr marL="285750" indent="-285750">
                        <a:buFont typeface="Wingdings" panose="05000000000000000000" pitchFamily="2" charset="2"/>
                        <a:buChar char="q"/>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3880474"/>
                  </a:ext>
                </a:extLst>
              </a:tr>
            </a:tbl>
          </a:graphicData>
        </a:graphic>
      </p:graphicFrame>
      <p:sp>
        <p:nvSpPr>
          <p:cNvPr id="2" name="Rectangle 1">
            <a:extLst>
              <a:ext uri="{FF2B5EF4-FFF2-40B4-BE49-F238E27FC236}">
                <a16:creationId xmlns:a16="http://schemas.microsoft.com/office/drawing/2014/main" id="{64317D1D-CB59-5323-860A-A3E8338C7808}"/>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SWIMLANES</a:t>
            </a:r>
          </a:p>
        </p:txBody>
      </p:sp>
    </p:spTree>
    <p:extLst>
      <p:ext uri="{BB962C8B-B14F-4D97-AF65-F5344CB8AC3E}">
        <p14:creationId xmlns:p14="http://schemas.microsoft.com/office/powerpoint/2010/main" val="3713769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12E4A-B6D5-D51E-8709-40A862B7A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17E91-8FC9-425A-D376-E6FB3B3DB64D}"/>
              </a:ext>
            </a:extLst>
          </p:cNvPr>
          <p:cNvSpPr>
            <a:spLocks noGrp="1"/>
          </p:cNvSpPr>
          <p:nvPr>
            <p:ph type="title"/>
          </p:nvPr>
        </p:nvSpPr>
        <p:spPr>
          <a:xfrm>
            <a:off x="838200" y="-72197"/>
            <a:ext cx="10515600" cy="658605"/>
          </a:xfrm>
        </p:spPr>
        <p:txBody>
          <a:bodyPr>
            <a:normAutofit fontScale="90000"/>
          </a:bodyPr>
          <a:lstStyle/>
          <a:p>
            <a:r>
              <a:rPr lang="en-US" dirty="0"/>
              <a:t>Primary Team</a:t>
            </a:r>
          </a:p>
        </p:txBody>
      </p:sp>
      <p:sp>
        <p:nvSpPr>
          <p:cNvPr id="3" name="Content Placeholder 2">
            <a:extLst>
              <a:ext uri="{FF2B5EF4-FFF2-40B4-BE49-F238E27FC236}">
                <a16:creationId xmlns:a16="http://schemas.microsoft.com/office/drawing/2014/main" id="{99C94BC0-1544-0EB5-97F9-CFDC72056B21}"/>
              </a:ext>
            </a:extLst>
          </p:cNvPr>
          <p:cNvSpPr>
            <a:spLocks noGrp="1"/>
          </p:cNvSpPr>
          <p:nvPr>
            <p:ph idx="1"/>
          </p:nvPr>
        </p:nvSpPr>
        <p:spPr>
          <a:xfrm>
            <a:off x="838200" y="685797"/>
            <a:ext cx="10515600" cy="6172203"/>
          </a:xfrm>
        </p:spPr>
        <p:txBody>
          <a:bodyPr>
            <a:normAutofit fontScale="55000" lnSpcReduction="20000"/>
          </a:bodyPr>
          <a:lstStyle/>
          <a:p>
            <a:r>
              <a:rPr lang="en-US" b="0" i="0" dirty="0">
                <a:solidFill>
                  <a:srgbClr val="424242"/>
                </a:solidFill>
                <a:effectLst/>
                <a:latin typeface="Segoe UI" panose="020B0502040204020203" pitchFamily="34" charset="0"/>
              </a:rPr>
              <a:t>TEAM SIZE</a:t>
            </a:r>
          </a:p>
          <a:p>
            <a:pPr lvl="1"/>
            <a:r>
              <a:rPr lang="en-US" b="0" i="0" dirty="0">
                <a:solidFill>
                  <a:srgbClr val="424242"/>
                </a:solidFill>
                <a:effectLst/>
                <a:latin typeface="Segoe UI" panose="020B0502040204020203" pitchFamily="34" charset="0"/>
              </a:rPr>
              <a:t>Max 3.   Team comprised of one (1) Team Leader and two (2) additional Team Members. </a:t>
            </a:r>
          </a:p>
          <a:p>
            <a:pPr lvl="1"/>
            <a:r>
              <a:rPr lang="en-US" b="0" i="0" dirty="0">
                <a:solidFill>
                  <a:srgbClr val="424242"/>
                </a:solidFill>
                <a:effectLst/>
                <a:latin typeface="Segoe UI" panose="020B0502040204020203" pitchFamily="34" charset="0"/>
              </a:rPr>
              <a:t>There is a maximum of three (3) people per team – one (1) Team Leader and two (2) Team Members.</a:t>
            </a:r>
          </a:p>
          <a:p>
            <a:r>
              <a:rPr lang="en-US" b="0" i="0" dirty="0">
                <a:solidFill>
                  <a:srgbClr val="424242"/>
                </a:solidFill>
                <a:effectLst/>
                <a:latin typeface="Segoe UI" panose="020B0502040204020203" pitchFamily="34" charset="0"/>
              </a:rPr>
              <a:t>ENTRY PERIOD</a:t>
            </a:r>
          </a:p>
          <a:p>
            <a:pPr lvl="1"/>
            <a:r>
              <a:rPr lang="en-US" b="0" i="0" dirty="0">
                <a:solidFill>
                  <a:srgbClr val="424242"/>
                </a:solidFill>
                <a:effectLst/>
                <a:latin typeface="Segoe UI" panose="020B0502040204020203" pitchFamily="34" charset="0"/>
              </a:rPr>
              <a:t>The Contest starts at 12:00 a.m. Pacific Time (PT) on February 15, 2024, and ends at 11:59 p.m. PT on March 3, 2024 (“Entry Period”). </a:t>
            </a:r>
          </a:p>
          <a:p>
            <a:pPr lvl="1"/>
            <a:endParaRPr lang="en-US" dirty="0">
              <a:solidFill>
                <a:srgbClr val="424242"/>
              </a:solidFill>
              <a:latin typeface="Segoe UI" panose="020B0502040204020203" pitchFamily="34" charset="0"/>
            </a:endParaRPr>
          </a:p>
          <a:p>
            <a:r>
              <a:rPr lang="en-US" b="0" i="0" dirty="0">
                <a:solidFill>
                  <a:srgbClr val="424242"/>
                </a:solidFill>
                <a:effectLst/>
                <a:latin typeface="Segoe UI" panose="020B0502040204020203" pitchFamily="34" charset="0"/>
              </a:rPr>
              <a:t>SUBMISSION / ENTRY</a:t>
            </a:r>
          </a:p>
          <a:p>
            <a:pPr lvl="1"/>
            <a:r>
              <a:rPr lang="en-US" b="1" i="0" dirty="0">
                <a:solidFill>
                  <a:srgbClr val="424242"/>
                </a:solidFill>
                <a:effectLst/>
                <a:latin typeface="Segoe UI" panose="020B0502040204020203" pitchFamily="34" charset="0"/>
              </a:rPr>
              <a:t>NAMES = </a:t>
            </a:r>
            <a:r>
              <a:rPr lang="en-US" b="0" i="0" dirty="0">
                <a:solidFill>
                  <a:srgbClr val="424242"/>
                </a:solidFill>
                <a:effectLst/>
                <a:latin typeface="Segoe UI" panose="020B0502040204020203" pitchFamily="34" charset="0"/>
              </a:rPr>
              <a:t>Visit the contest repo at </a:t>
            </a:r>
            <a:r>
              <a:rPr lang="en-US" b="0" i="0" dirty="0">
                <a:solidFill>
                  <a:srgbClr val="424242"/>
                </a:solidFill>
                <a:effectLst/>
                <a:latin typeface="Segoe UI" panose="020B0502040204020203" pitchFamily="34" charset="0"/>
                <a:hlinkClick r:id="rId2"/>
              </a:rPr>
              <a:t>https://aka.ms/fabricaihack</a:t>
            </a:r>
            <a:r>
              <a:rPr lang="en-US" b="0" i="0" dirty="0">
                <a:solidFill>
                  <a:srgbClr val="424242"/>
                </a:solidFill>
                <a:effectLst/>
                <a:latin typeface="Segoe UI" panose="020B0502040204020203" pitchFamily="34" charset="0"/>
              </a:rPr>
              <a:t> and register yourself or your team to participate in the Microsoft Fabric Global AI </a:t>
            </a:r>
            <a:r>
              <a:rPr lang="en-US" b="0" i="0" dirty="0" err="1">
                <a:solidFill>
                  <a:srgbClr val="424242"/>
                </a:solidFill>
                <a:effectLst/>
                <a:latin typeface="Segoe UI" panose="020B0502040204020203" pitchFamily="34" charset="0"/>
              </a:rPr>
              <a:t>HackTogether</a:t>
            </a:r>
            <a:r>
              <a:rPr lang="en-US" b="0" i="0" dirty="0">
                <a:solidFill>
                  <a:srgbClr val="424242"/>
                </a:solidFill>
                <a:effectLst/>
                <a:latin typeface="Segoe UI" panose="020B0502040204020203" pitchFamily="34" charset="0"/>
              </a:rPr>
              <a:t> event by completing this registration form: </a:t>
            </a:r>
            <a:r>
              <a:rPr lang="en-US" b="0" i="0" dirty="0">
                <a:solidFill>
                  <a:srgbClr val="424242"/>
                </a:solidFill>
                <a:effectLst/>
                <a:latin typeface="Segoe UI" panose="020B0502040204020203" pitchFamily="34" charset="0"/>
                <a:hlinkClick r:id="rId3"/>
              </a:rPr>
              <a:t>https://aka.ms/hacktogether/fabric-ai/register</a:t>
            </a:r>
            <a:endParaRPr lang="en-US" b="0" i="0" dirty="0">
              <a:solidFill>
                <a:srgbClr val="424242"/>
              </a:solidFill>
              <a:effectLst/>
              <a:latin typeface="Segoe UI" panose="020B0502040204020203" pitchFamily="34" charset="0"/>
            </a:endParaRPr>
          </a:p>
          <a:p>
            <a:pPr lvl="1"/>
            <a:endParaRPr lang="en-US" b="0" i="0" dirty="0">
              <a:solidFill>
                <a:srgbClr val="424242"/>
              </a:solidFill>
              <a:effectLst/>
              <a:latin typeface="Segoe UI" panose="020B0502040204020203" pitchFamily="34" charset="0"/>
            </a:endParaRPr>
          </a:p>
          <a:p>
            <a:pPr lvl="1"/>
            <a:r>
              <a:rPr lang="en-US" b="1" i="0" dirty="0">
                <a:solidFill>
                  <a:srgbClr val="424242"/>
                </a:solidFill>
                <a:effectLst/>
                <a:latin typeface="Segoe UI" panose="020B0502040204020203" pitchFamily="34" charset="0"/>
              </a:rPr>
              <a:t>SOLUTION = </a:t>
            </a:r>
            <a:r>
              <a:rPr lang="en-US" b="0" i="0" dirty="0">
                <a:solidFill>
                  <a:srgbClr val="424242"/>
                </a:solidFill>
                <a:effectLst/>
                <a:latin typeface="Segoe UI" panose="020B0502040204020203" pitchFamily="34" charset="0"/>
              </a:rPr>
              <a:t>Create a solution that </a:t>
            </a:r>
            <a:r>
              <a:rPr lang="en-US" b="1" i="0" u="sng" dirty="0">
                <a:solidFill>
                  <a:srgbClr val="424242"/>
                </a:solidFill>
                <a:effectLst/>
                <a:latin typeface="Segoe UI" panose="020B0502040204020203" pitchFamily="34" charset="0"/>
              </a:rPr>
              <a:t>utilizes AI in combination with Microsoft Fabric Features</a:t>
            </a:r>
          </a:p>
          <a:p>
            <a:pPr lvl="1"/>
            <a:endParaRPr lang="en-US" b="1" i="0" dirty="0">
              <a:solidFill>
                <a:srgbClr val="424242"/>
              </a:solidFill>
              <a:effectLst/>
              <a:latin typeface="Segoe UI" panose="020B0502040204020203" pitchFamily="34" charset="0"/>
            </a:endParaRPr>
          </a:p>
          <a:p>
            <a:pPr lvl="1"/>
            <a:r>
              <a:rPr lang="en-US" b="1" i="0" dirty="0">
                <a:solidFill>
                  <a:srgbClr val="424242"/>
                </a:solidFill>
                <a:effectLst/>
                <a:latin typeface="Segoe UI" panose="020B0502040204020203" pitchFamily="34" charset="0"/>
              </a:rPr>
              <a:t>STEPS OF SOLUTION = </a:t>
            </a:r>
            <a:r>
              <a:rPr lang="en-US" b="0" i="0" dirty="0">
                <a:solidFill>
                  <a:srgbClr val="424242"/>
                </a:solidFill>
                <a:effectLst/>
                <a:latin typeface="Segoe UI" panose="020B0502040204020203" pitchFamily="34" charset="0"/>
              </a:rPr>
              <a:t>Document the solution by posting steps to reproduce along with an explanation of the solution in an open-source repository on GitHub</a:t>
            </a:r>
          </a:p>
          <a:p>
            <a:pPr lvl="1"/>
            <a:endParaRPr lang="en-US" b="1" i="0" dirty="0">
              <a:solidFill>
                <a:srgbClr val="424242"/>
              </a:solidFill>
              <a:effectLst/>
              <a:latin typeface="Segoe UI" panose="020B0502040204020203" pitchFamily="34" charset="0"/>
            </a:endParaRPr>
          </a:p>
          <a:p>
            <a:pPr lvl="1"/>
            <a:r>
              <a:rPr lang="en-US" b="1" i="0" dirty="0">
                <a:solidFill>
                  <a:srgbClr val="424242"/>
                </a:solidFill>
                <a:effectLst/>
                <a:latin typeface="Segoe UI" panose="020B0502040204020203" pitchFamily="34" charset="0"/>
              </a:rPr>
              <a:t>VIDEO = </a:t>
            </a:r>
            <a:r>
              <a:rPr lang="en-US" b="0" i="0" dirty="0">
                <a:solidFill>
                  <a:srgbClr val="424242"/>
                </a:solidFill>
                <a:effectLst/>
                <a:latin typeface="Segoe UI" panose="020B0502040204020203" pitchFamily="34" charset="0"/>
              </a:rPr>
              <a:t>Record a video demonstration of your solution</a:t>
            </a:r>
          </a:p>
          <a:p>
            <a:pPr lvl="1"/>
            <a:endParaRPr lang="en-US" b="1" dirty="0">
              <a:solidFill>
                <a:srgbClr val="424242"/>
              </a:solidFill>
              <a:latin typeface="Segoe UI" panose="020B0502040204020203" pitchFamily="34" charset="0"/>
            </a:endParaRPr>
          </a:p>
          <a:p>
            <a:pPr lvl="1"/>
            <a:r>
              <a:rPr lang="en-US" b="1" dirty="0">
                <a:solidFill>
                  <a:srgbClr val="424242"/>
                </a:solidFill>
                <a:latin typeface="Segoe UI" panose="020B0502040204020203" pitchFamily="34" charset="0"/>
              </a:rPr>
              <a:t>POSTED VIDEO &amp; GITHUB =</a:t>
            </a:r>
            <a:r>
              <a:rPr lang="en-US" dirty="0">
                <a:solidFill>
                  <a:srgbClr val="424242"/>
                </a:solidFill>
                <a:latin typeface="Segoe UI" panose="020B0502040204020203" pitchFamily="34" charset="0"/>
              </a:rPr>
              <a:t> </a:t>
            </a:r>
            <a:r>
              <a:rPr lang="en-US" b="0" i="0" dirty="0">
                <a:solidFill>
                  <a:srgbClr val="424242"/>
                </a:solidFill>
                <a:effectLst/>
                <a:latin typeface="Segoe UI" panose="020B0502040204020203" pitchFamily="34" charset="0"/>
              </a:rPr>
              <a:t>Complete the project submission process which will require a web link to your project's GitHub repo and a web link to the recorded video demonstration of your project by using the provided content submission template located at </a:t>
            </a:r>
            <a:r>
              <a:rPr lang="en-US" b="0" i="0" dirty="0">
                <a:solidFill>
                  <a:srgbClr val="424242"/>
                </a:solidFill>
                <a:effectLst/>
                <a:latin typeface="Segoe UI" panose="020B0502040204020203" pitchFamily="34" charset="0"/>
                <a:hlinkClick r:id="rId4"/>
              </a:rPr>
              <a:t>https://aka.ms/fabric-ai/submit</a:t>
            </a:r>
            <a:endParaRPr lang="en-US" b="0" i="0" dirty="0">
              <a:solidFill>
                <a:srgbClr val="424242"/>
              </a:solidFill>
              <a:effectLst/>
              <a:latin typeface="Segoe UI" panose="020B0502040204020203" pitchFamily="34" charset="0"/>
            </a:endParaRPr>
          </a:p>
          <a:p>
            <a:pPr lvl="1"/>
            <a:endParaRPr lang="en-US" b="1" i="0" dirty="0">
              <a:solidFill>
                <a:srgbClr val="424242"/>
              </a:solidFill>
              <a:effectLst/>
              <a:latin typeface="Segoe UI" panose="020B0502040204020203" pitchFamily="34" charset="0"/>
            </a:endParaRPr>
          </a:p>
          <a:p>
            <a:pPr lvl="1"/>
            <a:r>
              <a:rPr lang="en-US" b="1" i="0" dirty="0">
                <a:solidFill>
                  <a:srgbClr val="424242"/>
                </a:solidFill>
                <a:effectLst/>
                <a:latin typeface="Segoe UI" panose="020B0502040204020203" pitchFamily="34" charset="0"/>
              </a:rPr>
              <a:t>SUBMIT =</a:t>
            </a:r>
            <a:r>
              <a:rPr lang="en-US" b="0" i="0" dirty="0">
                <a:solidFill>
                  <a:srgbClr val="424242"/>
                </a:solidFill>
                <a:effectLst/>
                <a:latin typeface="Segoe UI" panose="020B0502040204020203" pitchFamily="34" charset="0"/>
              </a:rPr>
              <a:t> To submit an entry, visit the Contest website at </a:t>
            </a:r>
            <a:r>
              <a:rPr lang="en-US" b="0" i="0" dirty="0">
                <a:solidFill>
                  <a:srgbClr val="424242"/>
                </a:solidFill>
                <a:effectLst/>
                <a:latin typeface="Segoe UI" panose="020B0502040204020203" pitchFamily="34" charset="0"/>
                <a:hlinkClick r:id="rId5"/>
              </a:rPr>
              <a:t>https://ideas.fabric.microsoft.com/</a:t>
            </a:r>
            <a:r>
              <a:rPr lang="en-US" b="0" i="0" dirty="0">
                <a:solidFill>
                  <a:srgbClr val="424242"/>
                </a:solidFill>
                <a:effectLst/>
                <a:latin typeface="Segoe UI" panose="020B0502040204020203" pitchFamily="34" charset="0"/>
              </a:rPr>
              <a:t> and follow the instructions to register and submit your entry.</a:t>
            </a:r>
          </a:p>
          <a:p>
            <a:pPr lvl="1"/>
            <a:r>
              <a:rPr lang="en-US" b="0" i="0" dirty="0">
                <a:solidFill>
                  <a:srgbClr val="424242"/>
                </a:solidFill>
                <a:effectLst/>
                <a:latin typeface="Segoe UI" panose="020B0502040204020203" pitchFamily="34" charset="0"/>
              </a:rPr>
              <a:t>The entry limit is one (1) per person/Team overall. Any attempt by you to obtain more than the stated number of entries by using multiple/different accounts, email addresses, identities, registrations, logins, or any other methods will void your entries and you may be disqualified. Use of any automated system to participate is prohibited. Team Leaders may only provide individual Team Member’s personal data to Microsoft in accordance with Section 13 (Privacy) below. </a:t>
            </a:r>
            <a:endParaRPr lang="en-US" dirty="0"/>
          </a:p>
        </p:txBody>
      </p:sp>
      <p:sp>
        <p:nvSpPr>
          <p:cNvPr id="4" name="Rectangle 3">
            <a:extLst>
              <a:ext uri="{FF2B5EF4-FFF2-40B4-BE49-F238E27FC236}">
                <a16:creationId xmlns:a16="http://schemas.microsoft.com/office/drawing/2014/main" id="{1A839AC1-3FA2-4E8F-6727-9857702412C9}"/>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Hackathon Rules</a:t>
            </a:r>
          </a:p>
        </p:txBody>
      </p:sp>
    </p:spTree>
    <p:extLst>
      <p:ext uri="{BB962C8B-B14F-4D97-AF65-F5344CB8AC3E}">
        <p14:creationId xmlns:p14="http://schemas.microsoft.com/office/powerpoint/2010/main" val="1155072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B3126-A56B-9052-12F3-A5E22A11D9E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57A05D-3C90-8E75-6482-DFA88C9EA0DE}"/>
              </a:ext>
            </a:extLst>
          </p:cNvPr>
          <p:cNvSpPr>
            <a:spLocks noGrp="1"/>
          </p:cNvSpPr>
          <p:nvPr>
            <p:ph idx="1"/>
          </p:nvPr>
        </p:nvSpPr>
        <p:spPr>
          <a:xfrm>
            <a:off x="500270" y="639464"/>
            <a:ext cx="10515600" cy="4351338"/>
          </a:xfrm>
        </p:spPr>
        <p:txBody>
          <a:bodyPr>
            <a:noAutofit/>
          </a:bodyPr>
          <a:lstStyle/>
          <a:p>
            <a:pPr marL="0" indent="0">
              <a:lnSpc>
                <a:spcPct val="100000"/>
              </a:lnSpc>
              <a:spcBef>
                <a:spcPts val="0"/>
              </a:spcBef>
              <a:buNone/>
            </a:pPr>
            <a:r>
              <a:rPr lang="en-US" sz="1400" b="0" i="0" dirty="0">
                <a:solidFill>
                  <a:srgbClr val="424242"/>
                </a:solidFill>
                <a:effectLst/>
                <a:latin typeface="Segoe UI" panose="020B0502040204020203" pitchFamily="34" charset="0"/>
              </a:rPr>
              <a:t>ELIGIBLE ENTRY</a:t>
            </a:r>
          </a:p>
          <a:p>
            <a:pPr>
              <a:lnSpc>
                <a:spcPct val="100000"/>
              </a:lnSpc>
              <a:spcBef>
                <a:spcPts val="0"/>
              </a:spcBef>
            </a:pPr>
            <a:r>
              <a:rPr lang="en-US" sz="1400" b="1" i="0" dirty="0">
                <a:solidFill>
                  <a:srgbClr val="424242"/>
                </a:solidFill>
                <a:effectLst/>
                <a:latin typeface="Segoe UI" panose="020B0502040204020203" pitchFamily="34" charset="0"/>
              </a:rPr>
              <a:t> </a:t>
            </a:r>
            <a:r>
              <a:rPr lang="en-US" sz="1400" b="0" i="0" dirty="0">
                <a:solidFill>
                  <a:srgbClr val="424242"/>
                </a:solidFill>
                <a:effectLst/>
                <a:latin typeface="Segoe UI" panose="020B0502040204020203" pitchFamily="34" charset="0"/>
              </a:rPr>
              <a:t>To be eligible, an entry must meet the following content/technical requirements:</a:t>
            </a:r>
            <a:br>
              <a:rPr lang="en-US" sz="1400" dirty="0"/>
            </a:br>
            <a:r>
              <a:rPr lang="en-US" sz="1400" b="0" i="0" dirty="0">
                <a:solidFill>
                  <a:srgbClr val="424242"/>
                </a:solidFill>
                <a:effectLst/>
                <a:latin typeface="Segoe UI" panose="020B0502040204020203" pitchFamily="34" charset="0"/>
              </a:rPr>
              <a:t>·         Your entry must be your own original work; </a:t>
            </a:r>
            <a:r>
              <a:rPr lang="en-US" sz="1400" b="1" i="0" dirty="0">
                <a:solidFill>
                  <a:srgbClr val="424242"/>
                </a:solidFill>
                <a:effectLst/>
                <a:latin typeface="Segoe UI" panose="020B0502040204020203" pitchFamily="34" charset="0"/>
              </a:rPr>
              <a:t>and</a:t>
            </a:r>
            <a:br>
              <a:rPr lang="en-US" sz="1400" dirty="0"/>
            </a:br>
            <a:r>
              <a:rPr lang="en-US" sz="1400" dirty="0"/>
              <a:t>	</a:t>
            </a:r>
            <a:r>
              <a:rPr lang="en-US" sz="1400" b="0" i="0" dirty="0">
                <a:solidFill>
                  <a:srgbClr val="424242"/>
                </a:solidFill>
                <a:effectLst/>
                <a:latin typeface="Segoe UI" panose="020B0502040204020203" pitchFamily="34" charset="0"/>
              </a:rPr>
              <a:t>o   </a:t>
            </a:r>
            <a:r>
              <a:rPr lang="en-US" sz="1400" b="0" i="1" dirty="0">
                <a:solidFill>
                  <a:srgbClr val="424242"/>
                </a:solidFill>
                <a:effectLst/>
                <a:latin typeface="Segoe UI" panose="020B0502040204020203" pitchFamily="34" charset="0"/>
              </a:rPr>
              <a:t>Please note the video portion of your entry must be solely the work of you or your Team, including but not limited to, the actual filming, editing, graphic design, etc. of the video.</a:t>
            </a:r>
            <a:br>
              <a:rPr lang="en-US" sz="1400" dirty="0"/>
            </a:br>
            <a:r>
              <a:rPr lang="en-US" sz="1400" b="0" i="0" dirty="0">
                <a:solidFill>
                  <a:srgbClr val="424242"/>
                </a:solidFill>
                <a:effectLst/>
                <a:latin typeface="Segoe UI" panose="020B0502040204020203" pitchFamily="34" charset="0"/>
              </a:rPr>
              <a:t>·         Your entry cannot have been selected as a winner in any other contest; </a:t>
            </a:r>
            <a:r>
              <a:rPr lang="en-US" sz="1400" b="1" i="0" dirty="0">
                <a:solidFill>
                  <a:srgbClr val="424242"/>
                </a:solidFill>
                <a:effectLst/>
                <a:latin typeface="Segoe UI" panose="020B0502040204020203" pitchFamily="34" charset="0"/>
              </a:rPr>
              <a:t>and</a:t>
            </a:r>
            <a:br>
              <a:rPr lang="en-US" sz="1400" dirty="0"/>
            </a:br>
            <a:r>
              <a:rPr lang="en-US" sz="1400" b="0" i="0" dirty="0">
                <a:solidFill>
                  <a:srgbClr val="424242"/>
                </a:solidFill>
                <a:effectLst/>
                <a:latin typeface="Segoe UI" panose="020B0502040204020203" pitchFamily="34" charset="0"/>
              </a:rPr>
              <a:t>·         You must have obtained all consents, approvals, or licenses required for you to submit your entry; </a:t>
            </a:r>
            <a:r>
              <a:rPr lang="en-US" sz="1400" b="1" i="0" dirty="0">
                <a:solidFill>
                  <a:srgbClr val="424242"/>
                </a:solidFill>
                <a:effectLst/>
                <a:latin typeface="Segoe UI" panose="020B0502040204020203" pitchFamily="34" charset="0"/>
              </a:rPr>
              <a:t>and</a:t>
            </a:r>
            <a:br>
              <a:rPr lang="en-US" sz="1400" dirty="0"/>
            </a:br>
            <a:r>
              <a:rPr lang="en-US" sz="1400" b="0" i="0" dirty="0">
                <a:solidFill>
                  <a:srgbClr val="424242"/>
                </a:solidFill>
                <a:effectLst/>
                <a:latin typeface="Segoe UI" panose="020B0502040204020203" pitchFamily="34" charset="0"/>
              </a:rPr>
              <a:t>·         To the extent that entry requires the submission of user-generated content such as software, photos, videos, music, artwork, essays, etc., entrants warrant that their entry is their original work, has not been copied from others without permission or apparent rights, and does not violate the privacy, intellectual property rights, or other rights of any other person or entity. You may include Microsoft trademarks, logos, and designs, for which Microsoft grants you a limited license to use for the sole purposes of submitting an entry into this Contest; </a:t>
            </a:r>
            <a:r>
              <a:rPr lang="en-US" sz="1400" b="1" i="0" dirty="0">
                <a:solidFill>
                  <a:srgbClr val="424242"/>
                </a:solidFill>
                <a:effectLst/>
                <a:latin typeface="Segoe UI" panose="020B0502040204020203" pitchFamily="34" charset="0"/>
              </a:rPr>
              <a:t>and</a:t>
            </a:r>
            <a:br>
              <a:rPr lang="en-US" sz="1400" dirty="0"/>
            </a:br>
            <a:r>
              <a:rPr lang="en-US" sz="1400" b="0" i="0" dirty="0">
                <a:solidFill>
                  <a:srgbClr val="424242"/>
                </a:solidFill>
                <a:effectLst/>
                <a:latin typeface="Segoe UI" panose="020B0502040204020203" pitchFamily="34" charset="0"/>
              </a:rPr>
              <a:t>·         Your entry may NOT contain, as determined by us in our sole and absolute discretion, any content that is obscene or offensive, violent, defamatory, disparaging, or illegal, or that promotes alcohol, illegal drugs, tobacco or a particular political agenda, or that communicates messages that may reflect negatively on the goodwill of Microsoft; </a:t>
            </a:r>
            <a:r>
              <a:rPr lang="en-US" sz="1400" b="1" i="0" dirty="0">
                <a:solidFill>
                  <a:srgbClr val="424242"/>
                </a:solidFill>
                <a:effectLst/>
                <a:latin typeface="Segoe UI" panose="020B0502040204020203" pitchFamily="34" charset="0"/>
              </a:rPr>
              <a:t>and</a:t>
            </a:r>
            <a:br>
              <a:rPr lang="en-US" sz="1400" dirty="0"/>
            </a:br>
            <a:r>
              <a:rPr lang="en-US" sz="1400" b="0" i="0" dirty="0">
                <a:solidFill>
                  <a:srgbClr val="424242"/>
                </a:solidFill>
                <a:effectLst/>
                <a:latin typeface="Segoe UI" panose="020B0502040204020203" pitchFamily="34" charset="0"/>
              </a:rPr>
              <a:t>·         The video portion of your entry must be </a:t>
            </a:r>
            <a:r>
              <a:rPr lang="en-US" sz="1400" b="1" i="0" u="sng" dirty="0">
                <a:solidFill>
                  <a:srgbClr val="424242"/>
                </a:solidFill>
                <a:effectLst/>
                <a:latin typeface="Segoe UI" panose="020B0502040204020203" pitchFamily="34" charset="0"/>
              </a:rPr>
              <a:t>no more than five (5) minutes in length</a:t>
            </a:r>
            <a:r>
              <a:rPr lang="en-US" sz="1400" b="0" i="0" dirty="0">
                <a:solidFill>
                  <a:srgbClr val="424242"/>
                </a:solidFill>
                <a:effectLst/>
                <a:latin typeface="Segoe UI" panose="020B0502040204020203" pitchFamily="34" charset="0"/>
              </a:rPr>
              <a:t>; </a:t>
            </a:r>
            <a:r>
              <a:rPr lang="en-US" sz="1400" b="1" i="0" dirty="0">
                <a:solidFill>
                  <a:srgbClr val="424242"/>
                </a:solidFill>
                <a:effectLst/>
                <a:latin typeface="Segoe UI" panose="020B0502040204020203" pitchFamily="34" charset="0"/>
              </a:rPr>
              <a:t>and</a:t>
            </a:r>
            <a:br>
              <a:rPr lang="en-US" sz="1400" dirty="0"/>
            </a:br>
            <a:r>
              <a:rPr lang="en-US" sz="1400" b="0" i="0" dirty="0">
                <a:solidFill>
                  <a:srgbClr val="424242"/>
                </a:solidFill>
                <a:effectLst/>
                <a:latin typeface="Segoe UI" panose="020B0502040204020203" pitchFamily="34" charset="0"/>
              </a:rPr>
              <a:t>·         The video portion of your entry must include the following content:</a:t>
            </a:r>
            <a:br>
              <a:rPr lang="en-US" sz="1400" dirty="0"/>
            </a:br>
            <a:r>
              <a:rPr lang="en-US" sz="1400" dirty="0"/>
              <a:t>	</a:t>
            </a:r>
            <a:r>
              <a:rPr lang="en-US" sz="1400" b="0" i="0" dirty="0">
                <a:solidFill>
                  <a:srgbClr val="424242"/>
                </a:solidFill>
                <a:effectLst/>
                <a:latin typeface="Segoe UI" panose="020B0502040204020203" pitchFamily="34" charset="0"/>
              </a:rPr>
              <a:t>          o   A demonstration of your entry;</a:t>
            </a:r>
            <a:br>
              <a:rPr lang="en-US" sz="1400" dirty="0"/>
            </a:br>
            <a:r>
              <a:rPr lang="en-US" sz="1400" dirty="0"/>
              <a:t>	</a:t>
            </a:r>
            <a:r>
              <a:rPr lang="en-US" sz="1400" b="0" i="0" dirty="0">
                <a:solidFill>
                  <a:srgbClr val="424242"/>
                </a:solidFill>
                <a:effectLst/>
                <a:latin typeface="Segoe UI" panose="020B0502040204020203" pitchFamily="34" charset="0"/>
              </a:rPr>
              <a:t>          o   A description of your experience using AI to build your entry;</a:t>
            </a:r>
            <a:br>
              <a:rPr lang="en-US" sz="1400" dirty="0"/>
            </a:br>
            <a:r>
              <a:rPr lang="en-US" sz="1400" dirty="0"/>
              <a:t>	</a:t>
            </a:r>
            <a:r>
              <a:rPr lang="en-US" sz="1400" b="0" i="0" dirty="0">
                <a:solidFill>
                  <a:srgbClr val="424242"/>
                </a:solidFill>
                <a:effectLst/>
                <a:latin typeface="Segoe UI" panose="020B0502040204020203" pitchFamily="34" charset="0"/>
              </a:rPr>
              <a:t>          o   An explanation of why you choose to create the entry that you did; and</a:t>
            </a:r>
            <a:br>
              <a:rPr lang="en-US" sz="1400" dirty="0"/>
            </a:br>
            <a:r>
              <a:rPr lang="en-US" sz="1400" dirty="0"/>
              <a:t>	</a:t>
            </a:r>
            <a:r>
              <a:rPr lang="en-US" sz="1400" b="0" i="0" dirty="0">
                <a:solidFill>
                  <a:srgbClr val="424242"/>
                </a:solidFill>
                <a:effectLst/>
                <a:latin typeface="Segoe UI" panose="020B0502040204020203" pitchFamily="34" charset="0"/>
              </a:rPr>
              <a:t>          o   An answer to the question: “How did AI help you build this solution?</a:t>
            </a:r>
            <a:endParaRPr lang="en-US" sz="1400" dirty="0"/>
          </a:p>
        </p:txBody>
      </p:sp>
      <p:sp>
        <p:nvSpPr>
          <p:cNvPr id="4" name="Title 1">
            <a:extLst>
              <a:ext uri="{FF2B5EF4-FFF2-40B4-BE49-F238E27FC236}">
                <a16:creationId xmlns:a16="http://schemas.microsoft.com/office/drawing/2014/main" id="{F222AB3F-F4FA-5659-EE25-56494B16AFDB}"/>
              </a:ext>
            </a:extLst>
          </p:cNvPr>
          <p:cNvSpPr txBox="1">
            <a:spLocks/>
          </p:cNvSpPr>
          <p:nvPr/>
        </p:nvSpPr>
        <p:spPr>
          <a:xfrm>
            <a:off x="838200" y="-72197"/>
            <a:ext cx="10515600" cy="65860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Primary Team</a:t>
            </a:r>
            <a:endParaRPr lang="en-US" dirty="0"/>
          </a:p>
        </p:txBody>
      </p:sp>
      <p:sp>
        <p:nvSpPr>
          <p:cNvPr id="5" name="Rectangle 4">
            <a:extLst>
              <a:ext uri="{FF2B5EF4-FFF2-40B4-BE49-F238E27FC236}">
                <a16:creationId xmlns:a16="http://schemas.microsoft.com/office/drawing/2014/main" id="{6129A5B2-2595-B47E-8CFA-19AF52762F12}"/>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Hackathon Rules</a:t>
            </a:r>
          </a:p>
        </p:txBody>
      </p:sp>
    </p:spTree>
    <p:extLst>
      <p:ext uri="{BB962C8B-B14F-4D97-AF65-F5344CB8AC3E}">
        <p14:creationId xmlns:p14="http://schemas.microsoft.com/office/powerpoint/2010/main" val="2375415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D51DC-C472-CF36-FAE7-B2BDECD926BD}"/>
            </a:ext>
          </a:extLst>
        </p:cNvPr>
        <p:cNvGrpSpPr/>
        <p:nvPr/>
      </p:nvGrpSpPr>
      <p:grpSpPr>
        <a:xfrm>
          <a:off x="0" y="0"/>
          <a:ext cx="0" cy="0"/>
          <a:chOff x="0" y="0"/>
          <a:chExt cx="0" cy="0"/>
        </a:xfrm>
      </p:grpSpPr>
      <p:pic>
        <p:nvPicPr>
          <p:cNvPr id="1026" name="Picture 2" descr="Recommended migration strategy for on-premises .NET apps to Azure App Service">
            <a:extLst>
              <a:ext uri="{FF2B5EF4-FFF2-40B4-BE49-F238E27FC236}">
                <a16:creationId xmlns:a16="http://schemas.microsoft.com/office/drawing/2014/main" id="{4211E15B-3640-D33D-E546-2F9985C4A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188" y="0"/>
            <a:ext cx="944403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02E4C5A-C1B9-79E5-F210-59AF25346068}"/>
              </a:ext>
            </a:extLst>
          </p:cNvPr>
          <p:cNvSpPr/>
          <p:nvPr/>
        </p:nvSpPr>
        <p:spPr>
          <a:xfrm>
            <a:off x="2060812" y="222868"/>
            <a:ext cx="1809745" cy="59599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a:t>
            </a:r>
          </a:p>
          <a:p>
            <a:pPr algn="ctr"/>
            <a:r>
              <a:rPr lang="en-US" dirty="0">
                <a:solidFill>
                  <a:schemeClr val="tx1"/>
                </a:solidFill>
              </a:rPr>
              <a:t>DEVELOPMENT</a:t>
            </a:r>
          </a:p>
        </p:txBody>
      </p:sp>
      <p:sp>
        <p:nvSpPr>
          <p:cNvPr id="5" name="Rectangle 4">
            <a:extLst>
              <a:ext uri="{FF2B5EF4-FFF2-40B4-BE49-F238E27FC236}">
                <a16:creationId xmlns:a16="http://schemas.microsoft.com/office/drawing/2014/main" id="{AC44D58B-F10F-865D-851A-8CE28F8C8BEA}"/>
              </a:ext>
            </a:extLst>
          </p:cNvPr>
          <p:cNvSpPr/>
          <p:nvPr/>
        </p:nvSpPr>
        <p:spPr>
          <a:xfrm>
            <a:off x="9912352" y="222868"/>
            <a:ext cx="1809745" cy="59599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FUTURE</a:t>
            </a:r>
          </a:p>
          <a:p>
            <a:pPr algn="ctr"/>
            <a:r>
              <a:rPr lang="en-US" dirty="0">
                <a:solidFill>
                  <a:schemeClr val="tx1"/>
                </a:solidFill>
              </a:rPr>
              <a:t>DEPLOYMENT</a:t>
            </a:r>
          </a:p>
        </p:txBody>
      </p:sp>
    </p:spTree>
    <p:extLst>
      <p:ext uri="{BB962C8B-B14F-4D97-AF65-F5344CB8AC3E}">
        <p14:creationId xmlns:p14="http://schemas.microsoft.com/office/powerpoint/2010/main" val="481835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3B12-F6FF-984E-B7B5-59D20638150C}"/>
              </a:ext>
            </a:extLst>
          </p:cNvPr>
          <p:cNvSpPr>
            <a:spLocks noGrp="1"/>
          </p:cNvSpPr>
          <p:nvPr>
            <p:ph type="title"/>
          </p:nvPr>
        </p:nvSpPr>
        <p:spPr/>
        <p:txBody>
          <a:bodyPr/>
          <a:lstStyle/>
          <a:p>
            <a:r>
              <a:rPr lang="en-US" dirty="0"/>
              <a:t>RAG</a:t>
            </a:r>
          </a:p>
        </p:txBody>
      </p:sp>
      <p:sp>
        <p:nvSpPr>
          <p:cNvPr id="3" name="Content Placeholder 2">
            <a:extLst>
              <a:ext uri="{FF2B5EF4-FFF2-40B4-BE49-F238E27FC236}">
                <a16:creationId xmlns:a16="http://schemas.microsoft.com/office/drawing/2014/main" id="{6AD3FD5E-FB51-78DC-7468-7203235B6282}"/>
              </a:ext>
            </a:extLst>
          </p:cNvPr>
          <p:cNvSpPr>
            <a:spLocks noGrp="1"/>
          </p:cNvSpPr>
          <p:nvPr>
            <p:ph idx="1"/>
          </p:nvPr>
        </p:nvSpPr>
        <p:spPr/>
        <p:txBody>
          <a:bodyPr/>
          <a:lstStyle/>
          <a:p>
            <a:endParaRPr lang="en-US"/>
          </a:p>
        </p:txBody>
      </p:sp>
      <p:pic>
        <p:nvPicPr>
          <p:cNvPr id="1026" name="Picture 2" descr="Diagram showing architecture from client to backend app.">
            <a:extLst>
              <a:ext uri="{FF2B5EF4-FFF2-40B4-BE49-F238E27FC236}">
                <a16:creationId xmlns:a16="http://schemas.microsoft.com/office/drawing/2014/main" id="{7F6DA18D-4174-E6C4-84C5-8C43218D3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371" y="2126183"/>
            <a:ext cx="9515475"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153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18DD-406C-1606-3400-D1F5689B20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F621B6-B722-6186-9B8D-15EEE35E600F}"/>
              </a:ext>
            </a:extLst>
          </p:cNvPr>
          <p:cNvSpPr>
            <a:spLocks noGrp="1"/>
          </p:cNvSpPr>
          <p:nvPr>
            <p:ph idx="1"/>
          </p:nvPr>
        </p:nvSpPr>
        <p:spPr/>
        <p:txBody>
          <a:bodyPr/>
          <a:lstStyle/>
          <a:p>
            <a:endParaRPr lang="en-US"/>
          </a:p>
        </p:txBody>
      </p:sp>
      <p:pic>
        <p:nvPicPr>
          <p:cNvPr id="2050" name="Picture 2" descr="RAG Architecture">
            <a:extLst>
              <a:ext uri="{FF2B5EF4-FFF2-40B4-BE49-F238E27FC236}">
                <a16:creationId xmlns:a16="http://schemas.microsoft.com/office/drawing/2014/main" id="{32CA8133-9707-1E0E-0EB2-CDA77118A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00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D5C75C9-1CCF-B11F-EDFD-5CC1AFBE5E24}"/>
              </a:ext>
            </a:extLst>
          </p:cNvPr>
          <p:cNvSpPr txBox="1">
            <a:spLocks/>
          </p:cNvSpPr>
          <p:nvPr/>
        </p:nvSpPr>
        <p:spPr>
          <a:xfrm>
            <a:off x="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Azure Search </a:t>
            </a:r>
            <a:r>
              <a:rPr lang="en-US" dirty="0" err="1"/>
              <a:t>OpenAi</a:t>
            </a:r>
            <a:r>
              <a:rPr lang="en-US" dirty="0"/>
              <a:t> Demo C#</a:t>
            </a:r>
          </a:p>
        </p:txBody>
      </p:sp>
    </p:spTree>
    <p:extLst>
      <p:ext uri="{BB962C8B-B14F-4D97-AF65-F5344CB8AC3E}">
        <p14:creationId xmlns:p14="http://schemas.microsoft.com/office/powerpoint/2010/main" val="230261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8536F-8136-FB86-41B9-E99913FE3D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9AA1DD-114E-4B1F-A499-9C165E80B1E2}"/>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t>Kagglizer</a:t>
            </a:r>
            <a:r>
              <a:rPr lang="en-US" dirty="0"/>
              <a:t> – Credit Risk Model Stability</a:t>
            </a:r>
          </a:p>
        </p:txBody>
      </p:sp>
      <p:grpSp>
        <p:nvGrpSpPr>
          <p:cNvPr id="11" name="Group 10">
            <a:extLst>
              <a:ext uri="{FF2B5EF4-FFF2-40B4-BE49-F238E27FC236}">
                <a16:creationId xmlns:a16="http://schemas.microsoft.com/office/drawing/2014/main" id="{5AC9194D-EF50-D12F-9A15-DF8B50791D39}"/>
              </a:ext>
            </a:extLst>
          </p:cNvPr>
          <p:cNvGrpSpPr/>
          <p:nvPr/>
        </p:nvGrpSpPr>
        <p:grpSpPr>
          <a:xfrm>
            <a:off x="11701899" y="180928"/>
            <a:ext cx="355600" cy="205410"/>
            <a:chOff x="2506133" y="2142067"/>
            <a:chExt cx="355600" cy="205410"/>
          </a:xfrm>
        </p:grpSpPr>
        <p:cxnSp>
          <p:nvCxnSpPr>
            <p:cNvPr id="8" name="Straight Connector 7">
              <a:extLst>
                <a:ext uri="{FF2B5EF4-FFF2-40B4-BE49-F238E27FC236}">
                  <a16:creationId xmlns:a16="http://schemas.microsoft.com/office/drawing/2014/main" id="{D7B74790-9C21-E6E0-83FE-9DB3AD84474A}"/>
                </a:ext>
              </a:extLst>
            </p:cNvPr>
            <p:cNvCxnSpPr>
              <a:cxnSpLocks/>
            </p:cNvCxnSpPr>
            <p:nvPr/>
          </p:nvCxnSpPr>
          <p:spPr>
            <a:xfrm>
              <a:off x="2506133" y="214206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B9F30C-0A84-557B-31A7-90CBCC661327}"/>
                </a:ext>
              </a:extLst>
            </p:cNvPr>
            <p:cNvCxnSpPr>
              <a:cxnSpLocks/>
            </p:cNvCxnSpPr>
            <p:nvPr/>
          </p:nvCxnSpPr>
          <p:spPr>
            <a:xfrm>
              <a:off x="2506133" y="2244772"/>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23A200C-AF47-286F-A060-B9E432488E0C}"/>
                </a:ext>
              </a:extLst>
            </p:cNvPr>
            <p:cNvCxnSpPr>
              <a:cxnSpLocks/>
            </p:cNvCxnSpPr>
            <p:nvPr/>
          </p:nvCxnSpPr>
          <p:spPr>
            <a:xfrm>
              <a:off x="2506133" y="234747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ECA231D9-6B8F-3E54-C823-D2CB0E1ED4C3}"/>
              </a:ext>
            </a:extLst>
          </p:cNvPr>
          <p:cNvSpPr/>
          <p:nvPr/>
        </p:nvSpPr>
        <p:spPr>
          <a:xfrm>
            <a:off x="15258" y="3437391"/>
            <a:ext cx="5896798" cy="3420609"/>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0" i="0" dirty="0">
                <a:solidFill>
                  <a:srgbClr val="3C4043"/>
                </a:solidFill>
                <a:effectLst/>
                <a:latin typeface="Inter"/>
              </a:rPr>
              <a:t>STEP 1 - UNDERSTAND THE PROBLEM:  The absence of a credit history might mean a lot of things, including young age or a preference for cash. Without traditional data, someone with little to no credit history is likely to be denied. Consumer finance providers must accurately determine which clients can repay a loan and which cannot and data is key. If data science could help better predict one’s repayment capabilities, loans might become more accessible to those who may benefit from them the most.   Currently, consumer finance providers use various statistical and machine learning methods to predict loan risk. These models are generally called scorecards. In the real world, clients' behaviors change constantly, so every scorecard must be updated regularly, which takes time. The scorecard's stability in the future is critical, as a sudden drop in performance means that loans will be issued to worse clients on average. The core of the issue is that loan providers aren't able to spot potential problems any sooner than the first due dates of those loans are observable. Given the time it takes to redevelop, validate, and implement the scorecard, stability is highly desirable. There is a trade-off between the stability of the model and its performance, and a balance must be reached before deployment.   Founded in 1997, competition host Home Credit is an international consumer finance provider focusing on responsible lending primarily to people with little or no credit history. Home Credit broadens financial inclusion for the unbanked population by creating a positive and safe borrowing experience.  Your work in helping to assess potential clients' default risks will enable consumer finance providers to accept more loan applications. This may improve the lives of people who have historically been denied due to lack of credit history.    Use the </a:t>
            </a:r>
            <a:r>
              <a:rPr lang="en-US" sz="1100" b="0" i="0" dirty="0" err="1">
                <a:solidFill>
                  <a:srgbClr val="3C4043"/>
                </a:solidFill>
                <a:effectLst/>
                <a:latin typeface="Inter"/>
              </a:rPr>
              <a:t>gini</a:t>
            </a:r>
            <a:r>
              <a:rPr lang="en-US" sz="1100" b="0" i="0" dirty="0">
                <a:solidFill>
                  <a:srgbClr val="3C4043"/>
                </a:solidFill>
                <a:effectLst/>
                <a:latin typeface="Inter"/>
              </a:rPr>
              <a:t> stability metric to create a model. </a:t>
            </a:r>
            <a:endParaRPr lang="en-US" sz="1050" dirty="0">
              <a:solidFill>
                <a:schemeClr val="tx1"/>
              </a:solidFill>
            </a:endParaRPr>
          </a:p>
        </p:txBody>
      </p:sp>
      <p:sp>
        <p:nvSpPr>
          <p:cNvPr id="13" name="Rectangle 12">
            <a:extLst>
              <a:ext uri="{FF2B5EF4-FFF2-40B4-BE49-F238E27FC236}">
                <a16:creationId xmlns:a16="http://schemas.microsoft.com/office/drawing/2014/main" id="{4698E6AB-5612-DAC6-B56B-0C64CF1E342D}"/>
              </a:ext>
            </a:extLst>
          </p:cNvPr>
          <p:cNvSpPr/>
          <p:nvPr/>
        </p:nvSpPr>
        <p:spPr>
          <a:xfrm>
            <a:off x="9140100" y="630215"/>
            <a:ext cx="3031796" cy="6188029"/>
          </a:xfrm>
          <a:prstGeom prst="rect">
            <a:avLst/>
          </a:prstGeom>
          <a:no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6002CBE0-1551-91F8-2EA8-005FA90EEE9C}"/>
              </a:ext>
            </a:extLst>
          </p:cNvPr>
          <p:cNvSpPr/>
          <p:nvPr/>
        </p:nvSpPr>
        <p:spPr>
          <a:xfrm>
            <a:off x="9186973" y="1086069"/>
            <a:ext cx="2483428" cy="363682"/>
          </a:xfrm>
          <a:prstGeom prst="round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Explain Gini metric</a:t>
            </a:r>
          </a:p>
        </p:txBody>
      </p:sp>
      <p:sp>
        <p:nvSpPr>
          <p:cNvPr id="16" name="Rectangle: Rounded Corners 15">
            <a:extLst>
              <a:ext uri="{FF2B5EF4-FFF2-40B4-BE49-F238E27FC236}">
                <a16:creationId xmlns:a16="http://schemas.microsoft.com/office/drawing/2014/main" id="{0727FF49-6C7B-46AB-C810-C9A0C716F0AA}"/>
              </a:ext>
            </a:extLst>
          </p:cNvPr>
          <p:cNvSpPr/>
          <p:nvPr/>
        </p:nvSpPr>
        <p:spPr>
          <a:xfrm>
            <a:off x="9619121" y="1512698"/>
            <a:ext cx="2483428" cy="5164373"/>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sz="1400" b="0" i="0" dirty="0">
                <a:solidFill>
                  <a:srgbClr val="0D0D0D"/>
                </a:solidFill>
                <a:effectLst/>
                <a:latin typeface="Söhne"/>
              </a:rPr>
              <a:t>Sounds like you are working to understand the program (Step 1).    The Gini metric, often used in the context of machine learning, particularly in decision tree algorithms, is a measure of purity or impurity of a set of elements. It is used to evaluate splits in the dataset: the lower the Gini metric, the better the split. The Gini metric for a node is defined as the probability of a randomly chosen sample being incorrectly labeled if it was randomly labeled according to the distribution of labels in the node.</a:t>
            </a:r>
            <a:endParaRPr lang="en-US" sz="1400" dirty="0">
              <a:solidFill>
                <a:schemeClr val="tx1"/>
              </a:solidFill>
            </a:endParaRPr>
          </a:p>
        </p:txBody>
      </p:sp>
      <p:sp>
        <p:nvSpPr>
          <p:cNvPr id="23" name="Rectangle 22">
            <a:extLst>
              <a:ext uri="{FF2B5EF4-FFF2-40B4-BE49-F238E27FC236}">
                <a16:creationId xmlns:a16="http://schemas.microsoft.com/office/drawing/2014/main" id="{9CB920A1-17AF-24D6-CDE1-D500C1ACB470}"/>
              </a:ext>
            </a:extLst>
          </p:cNvPr>
          <p:cNvSpPr/>
          <p:nvPr/>
        </p:nvSpPr>
        <p:spPr>
          <a:xfrm>
            <a:off x="5991531" y="614026"/>
            <a:ext cx="3045472" cy="6243974"/>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STEP 2 -  EXPLORATORY DATA ANALYSIS</a:t>
            </a:r>
            <a:r>
              <a:rPr lang="en-US" sz="1100" i="0" dirty="0">
                <a:solidFill>
                  <a:srgbClr val="0D0D0D"/>
                </a:solidFill>
                <a:effectLst/>
                <a:latin typeface="Söhne"/>
              </a:rPr>
              <a:t> (EDA):</a:t>
            </a:r>
          </a:p>
          <a:p>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[1]</a:t>
            </a: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[2]</a:t>
            </a:r>
          </a:p>
          <a:p>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US" sz="1400" dirty="0">
              <a:solidFill>
                <a:schemeClr val="tx1"/>
              </a:solidFill>
            </a:endParaRPr>
          </a:p>
        </p:txBody>
      </p:sp>
      <p:pic>
        <p:nvPicPr>
          <p:cNvPr id="3" name="Picture 2" descr="Historical Foreclosure Activity Chart - Oct 2019">
            <a:extLst>
              <a:ext uri="{FF2B5EF4-FFF2-40B4-BE49-F238E27FC236}">
                <a16:creationId xmlns:a16="http://schemas.microsoft.com/office/drawing/2014/main" id="{F4DC15C5-840C-D380-FDEE-D63EF2B56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33" y="762809"/>
            <a:ext cx="4417104" cy="2650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A35CD2F3-913B-4E82-3E76-8A8AD63F69BA}"/>
              </a:ext>
            </a:extLst>
          </p:cNvPr>
          <p:cNvPicPr>
            <a:picLocks noChangeAspect="1"/>
          </p:cNvPicPr>
          <p:nvPr/>
        </p:nvPicPr>
        <p:blipFill>
          <a:blip r:embed="rId3"/>
          <a:stretch>
            <a:fillRect/>
          </a:stretch>
        </p:blipFill>
        <p:spPr>
          <a:xfrm>
            <a:off x="10101476" y="6001735"/>
            <a:ext cx="1600423" cy="609685"/>
          </a:xfrm>
          <a:prstGeom prst="rect">
            <a:avLst/>
          </a:prstGeom>
        </p:spPr>
      </p:pic>
      <p:sp>
        <p:nvSpPr>
          <p:cNvPr id="17" name="Rectangle 16">
            <a:extLst>
              <a:ext uri="{FF2B5EF4-FFF2-40B4-BE49-F238E27FC236}">
                <a16:creationId xmlns:a16="http://schemas.microsoft.com/office/drawing/2014/main" id="{FE2D87B8-5008-AC0A-E8FB-AB6F35873817}"/>
              </a:ext>
            </a:extLst>
          </p:cNvPr>
          <p:cNvSpPr/>
          <p:nvPr/>
        </p:nvSpPr>
        <p:spPr>
          <a:xfrm>
            <a:off x="6094628" y="1512700"/>
            <a:ext cx="2839278" cy="1787092"/>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import polars as pl</a:t>
            </a:r>
          </a:p>
          <a:p>
            <a:r>
              <a:rPr lang="en-US" sz="1100" dirty="0">
                <a:solidFill>
                  <a:schemeClr val="tx1"/>
                </a:solidFill>
              </a:rPr>
              <a:t>import </a:t>
            </a:r>
            <a:r>
              <a:rPr lang="en-US" sz="1100" dirty="0" err="1">
                <a:solidFill>
                  <a:schemeClr val="tx1"/>
                </a:solidFill>
              </a:rPr>
              <a:t>numpy</a:t>
            </a:r>
            <a:r>
              <a:rPr lang="en-US" sz="1100" dirty="0">
                <a:solidFill>
                  <a:schemeClr val="tx1"/>
                </a:solidFill>
              </a:rPr>
              <a:t> as np</a:t>
            </a:r>
          </a:p>
          <a:p>
            <a:r>
              <a:rPr lang="en-US" sz="1100" dirty="0">
                <a:solidFill>
                  <a:schemeClr val="tx1"/>
                </a:solidFill>
              </a:rPr>
              <a:t>import pandas as pd</a:t>
            </a:r>
          </a:p>
          <a:p>
            <a:r>
              <a:rPr lang="en-US" sz="1100" dirty="0">
                <a:solidFill>
                  <a:schemeClr val="tx1"/>
                </a:solidFill>
              </a:rPr>
              <a:t>import </a:t>
            </a:r>
            <a:r>
              <a:rPr lang="en-US" sz="1100" dirty="0" err="1">
                <a:solidFill>
                  <a:schemeClr val="tx1"/>
                </a:solidFill>
              </a:rPr>
              <a:t>lightgbm</a:t>
            </a:r>
            <a:r>
              <a:rPr lang="en-US" sz="1100" dirty="0">
                <a:solidFill>
                  <a:schemeClr val="tx1"/>
                </a:solidFill>
              </a:rPr>
              <a:t> as </a:t>
            </a:r>
            <a:r>
              <a:rPr lang="en-US" sz="1100" dirty="0" err="1">
                <a:solidFill>
                  <a:schemeClr val="tx1"/>
                </a:solidFill>
              </a:rPr>
              <a:t>lgb</a:t>
            </a:r>
            <a:endParaRPr lang="en-US" sz="1100" dirty="0">
              <a:solidFill>
                <a:schemeClr val="tx1"/>
              </a:solidFill>
            </a:endParaRPr>
          </a:p>
          <a:p>
            <a:r>
              <a:rPr lang="en-US" sz="1100" dirty="0">
                <a:solidFill>
                  <a:schemeClr val="tx1"/>
                </a:solidFill>
              </a:rPr>
              <a:t>from </a:t>
            </a:r>
            <a:r>
              <a:rPr lang="en-US" sz="1100" dirty="0" err="1">
                <a:solidFill>
                  <a:schemeClr val="tx1"/>
                </a:solidFill>
              </a:rPr>
              <a:t>sklearn.model_selection</a:t>
            </a:r>
            <a:r>
              <a:rPr lang="en-US" sz="1100" dirty="0">
                <a:solidFill>
                  <a:schemeClr val="tx1"/>
                </a:solidFill>
              </a:rPr>
              <a:t> import </a:t>
            </a:r>
            <a:r>
              <a:rPr lang="en-US" sz="1100" dirty="0" err="1">
                <a:solidFill>
                  <a:schemeClr val="tx1"/>
                </a:solidFill>
              </a:rPr>
              <a:t>train_test_split</a:t>
            </a:r>
            <a:endParaRPr lang="en-US" sz="1100" dirty="0">
              <a:solidFill>
                <a:schemeClr val="tx1"/>
              </a:solidFill>
            </a:endParaRPr>
          </a:p>
          <a:p>
            <a:r>
              <a:rPr lang="en-US" sz="1100" dirty="0">
                <a:solidFill>
                  <a:schemeClr val="tx1"/>
                </a:solidFill>
              </a:rPr>
              <a:t>from </a:t>
            </a:r>
            <a:r>
              <a:rPr lang="en-US" sz="1100" dirty="0" err="1">
                <a:solidFill>
                  <a:schemeClr val="tx1"/>
                </a:solidFill>
              </a:rPr>
              <a:t>sklearn.metrics</a:t>
            </a:r>
            <a:r>
              <a:rPr lang="en-US" sz="1100" dirty="0">
                <a:solidFill>
                  <a:schemeClr val="tx1"/>
                </a:solidFill>
              </a:rPr>
              <a:t> import </a:t>
            </a:r>
            <a:r>
              <a:rPr lang="en-US" sz="1100" dirty="0" err="1">
                <a:solidFill>
                  <a:schemeClr val="tx1"/>
                </a:solidFill>
              </a:rPr>
              <a:t>roc_auc_score</a:t>
            </a:r>
            <a:r>
              <a:rPr lang="en-US" sz="1100" dirty="0">
                <a:solidFill>
                  <a:schemeClr val="tx1"/>
                </a:solidFill>
              </a:rPr>
              <a:t> </a:t>
            </a:r>
          </a:p>
          <a:p>
            <a:endParaRPr lang="en-US" sz="1100" dirty="0">
              <a:solidFill>
                <a:schemeClr val="tx1"/>
              </a:solidFill>
            </a:endParaRPr>
          </a:p>
          <a:p>
            <a:r>
              <a:rPr lang="en-US" sz="1100" dirty="0" err="1">
                <a:solidFill>
                  <a:schemeClr val="tx1"/>
                </a:solidFill>
              </a:rPr>
              <a:t>dataPath</a:t>
            </a:r>
            <a:r>
              <a:rPr lang="en-US" sz="1100" dirty="0">
                <a:solidFill>
                  <a:schemeClr val="tx1"/>
                </a:solidFill>
              </a:rPr>
              <a:t> = "/</a:t>
            </a:r>
            <a:r>
              <a:rPr lang="en-US" sz="1100" dirty="0" err="1">
                <a:solidFill>
                  <a:schemeClr val="tx1"/>
                </a:solidFill>
              </a:rPr>
              <a:t>kaggle</a:t>
            </a:r>
            <a:r>
              <a:rPr lang="en-US" sz="1100" dirty="0">
                <a:solidFill>
                  <a:schemeClr val="tx1"/>
                </a:solidFill>
              </a:rPr>
              <a:t>/input/home-credit-credit-risk-model-stability/"</a:t>
            </a:r>
          </a:p>
        </p:txBody>
      </p:sp>
      <p:sp>
        <p:nvSpPr>
          <p:cNvPr id="22" name="Rectangle 21">
            <a:extLst>
              <a:ext uri="{FF2B5EF4-FFF2-40B4-BE49-F238E27FC236}">
                <a16:creationId xmlns:a16="http://schemas.microsoft.com/office/drawing/2014/main" id="{BA498270-52B1-9A7D-C54F-5C3BF2BCDAC2}"/>
              </a:ext>
            </a:extLst>
          </p:cNvPr>
          <p:cNvSpPr/>
          <p:nvPr/>
        </p:nvSpPr>
        <p:spPr>
          <a:xfrm>
            <a:off x="6094628" y="3558210"/>
            <a:ext cx="2839278" cy="487017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def </a:t>
            </a:r>
            <a:r>
              <a:rPr lang="en-US" sz="1100" dirty="0" err="1">
                <a:solidFill>
                  <a:schemeClr val="tx1"/>
                </a:solidFill>
              </a:rPr>
              <a:t>set_table_dtypes</a:t>
            </a:r>
            <a:r>
              <a:rPr lang="en-US" sz="1100" dirty="0">
                <a:solidFill>
                  <a:schemeClr val="tx1"/>
                </a:solidFill>
              </a:rPr>
              <a:t>(</a:t>
            </a:r>
            <a:r>
              <a:rPr lang="en-US" sz="1100" dirty="0" err="1">
                <a:solidFill>
                  <a:schemeClr val="tx1"/>
                </a:solidFill>
              </a:rPr>
              <a:t>df</a:t>
            </a:r>
            <a:r>
              <a:rPr lang="en-US" sz="1100" dirty="0">
                <a:solidFill>
                  <a:schemeClr val="tx1"/>
                </a:solidFill>
              </a:rPr>
              <a:t>: </a:t>
            </a:r>
            <a:r>
              <a:rPr lang="en-US" sz="1100" dirty="0" err="1">
                <a:solidFill>
                  <a:schemeClr val="tx1"/>
                </a:solidFill>
              </a:rPr>
              <a:t>pl.DataFrame</a:t>
            </a:r>
            <a:r>
              <a:rPr lang="en-US" sz="1100" dirty="0">
                <a:solidFill>
                  <a:schemeClr val="tx1"/>
                </a:solidFill>
              </a:rPr>
              <a:t>) -&gt; </a:t>
            </a:r>
            <a:r>
              <a:rPr lang="en-US" sz="1100" dirty="0" err="1">
                <a:solidFill>
                  <a:schemeClr val="tx1"/>
                </a:solidFill>
              </a:rPr>
              <a:t>pl.DataFrame</a:t>
            </a:r>
            <a:r>
              <a:rPr lang="en-US" sz="1100" dirty="0">
                <a:solidFill>
                  <a:schemeClr val="tx1"/>
                </a:solidFill>
              </a:rPr>
              <a:t>:</a:t>
            </a:r>
          </a:p>
          <a:p>
            <a:r>
              <a:rPr lang="en-US" sz="1100" dirty="0">
                <a:solidFill>
                  <a:schemeClr val="tx1"/>
                </a:solidFill>
              </a:rPr>
              <a:t>    # implement here all desired </a:t>
            </a:r>
            <a:r>
              <a:rPr lang="en-US" sz="1100" dirty="0" err="1">
                <a:solidFill>
                  <a:schemeClr val="tx1"/>
                </a:solidFill>
              </a:rPr>
              <a:t>dtypes</a:t>
            </a:r>
            <a:r>
              <a:rPr lang="en-US" sz="1100" dirty="0">
                <a:solidFill>
                  <a:schemeClr val="tx1"/>
                </a:solidFill>
              </a:rPr>
              <a:t> for tables</a:t>
            </a:r>
          </a:p>
          <a:p>
            <a:r>
              <a:rPr lang="en-US" sz="1100" dirty="0">
                <a:solidFill>
                  <a:schemeClr val="tx1"/>
                </a:solidFill>
              </a:rPr>
              <a:t>    # the following is just an example</a:t>
            </a:r>
          </a:p>
          <a:p>
            <a:r>
              <a:rPr lang="en-US" sz="1100" dirty="0">
                <a:solidFill>
                  <a:schemeClr val="tx1"/>
                </a:solidFill>
              </a:rPr>
              <a:t>    for col in </a:t>
            </a:r>
            <a:r>
              <a:rPr lang="en-US" sz="1100" dirty="0" err="1">
                <a:solidFill>
                  <a:schemeClr val="tx1"/>
                </a:solidFill>
              </a:rPr>
              <a:t>df.columns</a:t>
            </a:r>
            <a:r>
              <a:rPr lang="en-US" sz="1100" dirty="0">
                <a:solidFill>
                  <a:schemeClr val="tx1"/>
                </a:solidFill>
              </a:rPr>
              <a:t>:</a:t>
            </a:r>
          </a:p>
          <a:p>
            <a:r>
              <a:rPr lang="en-US" sz="1100" dirty="0">
                <a:solidFill>
                  <a:schemeClr val="tx1"/>
                </a:solidFill>
              </a:rPr>
              <a:t>        # last letter of column name will help you determine the type</a:t>
            </a:r>
          </a:p>
          <a:p>
            <a:r>
              <a:rPr lang="en-US" sz="1100" dirty="0">
                <a:solidFill>
                  <a:schemeClr val="tx1"/>
                </a:solidFill>
              </a:rPr>
              <a:t>        if col[-1] in ("P", "A"):</a:t>
            </a:r>
          </a:p>
          <a:p>
            <a:r>
              <a:rPr lang="en-US" sz="1100" dirty="0">
                <a:solidFill>
                  <a:schemeClr val="tx1"/>
                </a:solidFill>
              </a:rPr>
              <a:t>            </a:t>
            </a:r>
            <a:r>
              <a:rPr lang="en-US" sz="1100" dirty="0" err="1">
                <a:solidFill>
                  <a:schemeClr val="tx1"/>
                </a:solidFill>
              </a:rPr>
              <a:t>df</a:t>
            </a:r>
            <a:r>
              <a:rPr lang="en-US" sz="1100" dirty="0">
                <a:solidFill>
                  <a:schemeClr val="tx1"/>
                </a:solidFill>
              </a:rPr>
              <a:t> = </a:t>
            </a:r>
            <a:r>
              <a:rPr lang="en-US" sz="1100" dirty="0" err="1">
                <a:solidFill>
                  <a:schemeClr val="tx1"/>
                </a:solidFill>
              </a:rPr>
              <a:t>df.with_columns</a:t>
            </a:r>
            <a:r>
              <a:rPr lang="en-US" sz="1100" dirty="0">
                <a:solidFill>
                  <a:schemeClr val="tx1"/>
                </a:solidFill>
              </a:rPr>
              <a:t>(</a:t>
            </a:r>
            <a:r>
              <a:rPr lang="en-US" sz="1100" dirty="0" err="1">
                <a:solidFill>
                  <a:schemeClr val="tx1"/>
                </a:solidFill>
              </a:rPr>
              <a:t>pl.col</a:t>
            </a:r>
            <a:r>
              <a:rPr lang="en-US" sz="1100" dirty="0">
                <a:solidFill>
                  <a:schemeClr val="tx1"/>
                </a:solidFill>
              </a:rPr>
              <a:t>(col).cast(pl.Float64).alias(col))</a:t>
            </a:r>
          </a:p>
          <a:p>
            <a:r>
              <a:rPr lang="en-US" sz="1100" dirty="0">
                <a:solidFill>
                  <a:schemeClr val="tx1"/>
                </a:solidFill>
              </a:rPr>
              <a:t>    return </a:t>
            </a:r>
            <a:r>
              <a:rPr lang="en-US" sz="1100" dirty="0" err="1">
                <a:solidFill>
                  <a:schemeClr val="tx1"/>
                </a:solidFill>
              </a:rPr>
              <a:t>df</a:t>
            </a:r>
            <a:endParaRPr lang="en-US" sz="1100" dirty="0">
              <a:solidFill>
                <a:schemeClr val="tx1"/>
              </a:solidFill>
            </a:endParaRPr>
          </a:p>
          <a:p>
            <a:r>
              <a:rPr lang="en-US" sz="1100" dirty="0">
                <a:solidFill>
                  <a:schemeClr val="tx1"/>
                </a:solidFill>
              </a:rPr>
              <a:t>def </a:t>
            </a:r>
            <a:r>
              <a:rPr lang="en-US" sz="1100" dirty="0" err="1">
                <a:solidFill>
                  <a:schemeClr val="tx1"/>
                </a:solidFill>
              </a:rPr>
              <a:t>convert_strings</a:t>
            </a:r>
            <a:r>
              <a:rPr lang="en-US" sz="1100" dirty="0">
                <a:solidFill>
                  <a:schemeClr val="tx1"/>
                </a:solidFill>
              </a:rPr>
              <a:t>(</a:t>
            </a:r>
            <a:r>
              <a:rPr lang="en-US" sz="1100" dirty="0" err="1">
                <a:solidFill>
                  <a:schemeClr val="tx1"/>
                </a:solidFill>
              </a:rPr>
              <a:t>df</a:t>
            </a:r>
            <a:r>
              <a:rPr lang="en-US" sz="1100" dirty="0">
                <a:solidFill>
                  <a:schemeClr val="tx1"/>
                </a:solidFill>
              </a:rPr>
              <a:t>: </a:t>
            </a:r>
            <a:r>
              <a:rPr lang="en-US" sz="1100" dirty="0" err="1">
                <a:solidFill>
                  <a:schemeClr val="tx1"/>
                </a:solidFill>
              </a:rPr>
              <a:t>pd.DataFrame</a:t>
            </a:r>
            <a:r>
              <a:rPr lang="en-US" sz="1100" dirty="0">
                <a:solidFill>
                  <a:schemeClr val="tx1"/>
                </a:solidFill>
              </a:rPr>
              <a:t>) -&gt; </a:t>
            </a:r>
            <a:r>
              <a:rPr lang="en-US" sz="1100" dirty="0" err="1">
                <a:solidFill>
                  <a:schemeClr val="tx1"/>
                </a:solidFill>
              </a:rPr>
              <a:t>pd.DataFrame</a:t>
            </a:r>
            <a:r>
              <a:rPr lang="en-US" sz="1100" dirty="0">
                <a:solidFill>
                  <a:schemeClr val="tx1"/>
                </a:solidFill>
              </a:rPr>
              <a:t>:</a:t>
            </a:r>
          </a:p>
          <a:p>
            <a:r>
              <a:rPr lang="en-US" sz="1100" dirty="0">
                <a:solidFill>
                  <a:schemeClr val="tx1"/>
                </a:solidFill>
              </a:rPr>
              <a:t>    for col in </a:t>
            </a:r>
            <a:r>
              <a:rPr lang="en-US" sz="1100" dirty="0" err="1">
                <a:solidFill>
                  <a:schemeClr val="tx1"/>
                </a:solidFill>
              </a:rPr>
              <a:t>df.columns</a:t>
            </a:r>
            <a:r>
              <a:rPr lang="en-US" sz="1100" dirty="0">
                <a:solidFill>
                  <a:schemeClr val="tx1"/>
                </a:solidFill>
              </a:rPr>
              <a:t>:  </a:t>
            </a:r>
          </a:p>
          <a:p>
            <a:r>
              <a:rPr lang="en-US" sz="1100" dirty="0">
                <a:solidFill>
                  <a:schemeClr val="tx1"/>
                </a:solidFill>
              </a:rPr>
              <a:t>        if </a:t>
            </a:r>
            <a:r>
              <a:rPr lang="en-US" sz="1100" dirty="0" err="1">
                <a:solidFill>
                  <a:schemeClr val="tx1"/>
                </a:solidFill>
              </a:rPr>
              <a:t>df</a:t>
            </a:r>
            <a:r>
              <a:rPr lang="en-US" sz="1100" dirty="0">
                <a:solidFill>
                  <a:schemeClr val="tx1"/>
                </a:solidFill>
              </a:rPr>
              <a:t>[col].dtype.name in ['object', 'string']:</a:t>
            </a:r>
          </a:p>
          <a:p>
            <a:r>
              <a:rPr lang="en-US" sz="1100" dirty="0">
                <a:solidFill>
                  <a:schemeClr val="tx1"/>
                </a:solidFill>
              </a:rPr>
              <a:t>            </a:t>
            </a:r>
            <a:r>
              <a:rPr lang="en-US" sz="1100" dirty="0" err="1">
                <a:solidFill>
                  <a:schemeClr val="tx1"/>
                </a:solidFill>
              </a:rPr>
              <a:t>df</a:t>
            </a:r>
            <a:r>
              <a:rPr lang="en-US" sz="1100" dirty="0">
                <a:solidFill>
                  <a:schemeClr val="tx1"/>
                </a:solidFill>
              </a:rPr>
              <a:t>[col] = </a:t>
            </a:r>
            <a:r>
              <a:rPr lang="en-US" sz="1100" dirty="0" err="1">
                <a:solidFill>
                  <a:schemeClr val="tx1"/>
                </a:solidFill>
              </a:rPr>
              <a:t>df</a:t>
            </a:r>
            <a:r>
              <a:rPr lang="en-US" sz="1100" dirty="0">
                <a:solidFill>
                  <a:schemeClr val="tx1"/>
                </a:solidFill>
              </a:rPr>
              <a:t>[col].</a:t>
            </a:r>
            <a:r>
              <a:rPr lang="en-US" sz="1100" dirty="0" err="1">
                <a:solidFill>
                  <a:schemeClr val="tx1"/>
                </a:solidFill>
              </a:rPr>
              <a:t>astype</a:t>
            </a:r>
            <a:r>
              <a:rPr lang="en-US" sz="1100" dirty="0">
                <a:solidFill>
                  <a:schemeClr val="tx1"/>
                </a:solidFill>
              </a:rPr>
              <a:t>("string").</a:t>
            </a:r>
            <a:r>
              <a:rPr lang="en-US" sz="1100" dirty="0" err="1">
                <a:solidFill>
                  <a:schemeClr val="tx1"/>
                </a:solidFill>
              </a:rPr>
              <a:t>astype</a:t>
            </a:r>
            <a:r>
              <a:rPr lang="en-US" sz="1100" dirty="0">
                <a:solidFill>
                  <a:schemeClr val="tx1"/>
                </a:solidFill>
              </a:rPr>
              <a:t>('category')</a:t>
            </a:r>
          </a:p>
          <a:p>
            <a:r>
              <a:rPr lang="en-US" sz="1100" dirty="0">
                <a:solidFill>
                  <a:schemeClr val="tx1"/>
                </a:solidFill>
              </a:rPr>
              <a:t>            </a:t>
            </a:r>
            <a:r>
              <a:rPr lang="en-US" sz="1100" dirty="0" err="1">
                <a:solidFill>
                  <a:schemeClr val="tx1"/>
                </a:solidFill>
              </a:rPr>
              <a:t>current_categories</a:t>
            </a:r>
            <a:r>
              <a:rPr lang="en-US" sz="1100" dirty="0">
                <a:solidFill>
                  <a:schemeClr val="tx1"/>
                </a:solidFill>
              </a:rPr>
              <a:t> = </a:t>
            </a:r>
            <a:r>
              <a:rPr lang="en-US" sz="1100" dirty="0" err="1">
                <a:solidFill>
                  <a:schemeClr val="tx1"/>
                </a:solidFill>
              </a:rPr>
              <a:t>df</a:t>
            </a:r>
            <a:r>
              <a:rPr lang="en-US" sz="1100" dirty="0">
                <a:solidFill>
                  <a:schemeClr val="tx1"/>
                </a:solidFill>
              </a:rPr>
              <a:t>[col].</a:t>
            </a:r>
            <a:r>
              <a:rPr lang="en-US" sz="1100" dirty="0" err="1">
                <a:solidFill>
                  <a:schemeClr val="tx1"/>
                </a:solidFill>
              </a:rPr>
              <a:t>cat.categories</a:t>
            </a:r>
            <a:endParaRPr lang="en-US" sz="1100" dirty="0">
              <a:solidFill>
                <a:schemeClr val="tx1"/>
              </a:solidFill>
            </a:endParaRPr>
          </a:p>
          <a:p>
            <a:r>
              <a:rPr lang="en-US" sz="1100" dirty="0">
                <a:solidFill>
                  <a:schemeClr val="tx1"/>
                </a:solidFill>
              </a:rPr>
              <a:t>            </a:t>
            </a:r>
            <a:r>
              <a:rPr lang="en-US" sz="1100" dirty="0" err="1">
                <a:solidFill>
                  <a:schemeClr val="tx1"/>
                </a:solidFill>
              </a:rPr>
              <a:t>new_categories</a:t>
            </a:r>
            <a:r>
              <a:rPr lang="en-US" sz="1100" dirty="0">
                <a:solidFill>
                  <a:schemeClr val="tx1"/>
                </a:solidFill>
              </a:rPr>
              <a:t> = </a:t>
            </a:r>
            <a:r>
              <a:rPr lang="en-US" sz="1100" dirty="0" err="1">
                <a:solidFill>
                  <a:schemeClr val="tx1"/>
                </a:solidFill>
              </a:rPr>
              <a:t>current_categories.to_list</a:t>
            </a:r>
            <a:r>
              <a:rPr lang="en-US" sz="1100" dirty="0">
                <a:solidFill>
                  <a:schemeClr val="tx1"/>
                </a:solidFill>
              </a:rPr>
              <a:t>() + ["Unknown"]</a:t>
            </a:r>
          </a:p>
          <a:p>
            <a:r>
              <a:rPr lang="en-US" sz="1100" dirty="0">
                <a:solidFill>
                  <a:schemeClr val="tx1"/>
                </a:solidFill>
              </a:rPr>
              <a:t>            </a:t>
            </a:r>
            <a:r>
              <a:rPr lang="en-US" sz="1100" dirty="0" err="1">
                <a:solidFill>
                  <a:schemeClr val="tx1"/>
                </a:solidFill>
              </a:rPr>
              <a:t>new_dtype</a:t>
            </a:r>
            <a:r>
              <a:rPr lang="en-US" sz="1100" dirty="0">
                <a:solidFill>
                  <a:schemeClr val="tx1"/>
                </a:solidFill>
              </a:rPr>
              <a:t> = </a:t>
            </a:r>
            <a:r>
              <a:rPr lang="en-US" sz="1100" dirty="0" err="1">
                <a:solidFill>
                  <a:schemeClr val="tx1"/>
                </a:solidFill>
              </a:rPr>
              <a:t>pd.CategoricalDtype</a:t>
            </a:r>
            <a:r>
              <a:rPr lang="en-US" sz="1100" dirty="0">
                <a:solidFill>
                  <a:schemeClr val="tx1"/>
                </a:solidFill>
              </a:rPr>
              <a:t>(categories=</a:t>
            </a:r>
            <a:r>
              <a:rPr lang="en-US" sz="1100" dirty="0" err="1">
                <a:solidFill>
                  <a:schemeClr val="tx1"/>
                </a:solidFill>
              </a:rPr>
              <a:t>new_categories</a:t>
            </a:r>
            <a:r>
              <a:rPr lang="en-US" sz="1100" dirty="0">
                <a:solidFill>
                  <a:schemeClr val="tx1"/>
                </a:solidFill>
              </a:rPr>
              <a:t>, ordered=True)</a:t>
            </a:r>
          </a:p>
          <a:p>
            <a:r>
              <a:rPr lang="en-US" sz="1100" dirty="0">
                <a:solidFill>
                  <a:schemeClr val="tx1"/>
                </a:solidFill>
              </a:rPr>
              <a:t>            </a:t>
            </a:r>
            <a:r>
              <a:rPr lang="en-US" sz="1100" dirty="0" err="1">
                <a:solidFill>
                  <a:schemeClr val="tx1"/>
                </a:solidFill>
              </a:rPr>
              <a:t>df</a:t>
            </a:r>
            <a:r>
              <a:rPr lang="en-US" sz="1100" dirty="0">
                <a:solidFill>
                  <a:schemeClr val="tx1"/>
                </a:solidFill>
              </a:rPr>
              <a:t>[col] = </a:t>
            </a:r>
            <a:r>
              <a:rPr lang="en-US" sz="1100" dirty="0" err="1">
                <a:solidFill>
                  <a:schemeClr val="tx1"/>
                </a:solidFill>
              </a:rPr>
              <a:t>df</a:t>
            </a:r>
            <a:r>
              <a:rPr lang="en-US" sz="1100" dirty="0">
                <a:solidFill>
                  <a:schemeClr val="tx1"/>
                </a:solidFill>
              </a:rPr>
              <a:t>[col].</a:t>
            </a:r>
            <a:r>
              <a:rPr lang="en-US" sz="1100" dirty="0" err="1">
                <a:solidFill>
                  <a:schemeClr val="tx1"/>
                </a:solidFill>
              </a:rPr>
              <a:t>astype</a:t>
            </a:r>
            <a:r>
              <a:rPr lang="en-US" sz="1100" dirty="0">
                <a:solidFill>
                  <a:schemeClr val="tx1"/>
                </a:solidFill>
              </a:rPr>
              <a:t>(</a:t>
            </a:r>
            <a:r>
              <a:rPr lang="en-US" sz="1100" dirty="0" err="1">
                <a:solidFill>
                  <a:schemeClr val="tx1"/>
                </a:solidFill>
              </a:rPr>
              <a:t>new_dtype</a:t>
            </a:r>
            <a:r>
              <a:rPr lang="en-US" sz="1100" dirty="0">
                <a:solidFill>
                  <a:schemeClr val="tx1"/>
                </a:solidFill>
              </a:rPr>
              <a:t>)</a:t>
            </a:r>
          </a:p>
          <a:p>
            <a:r>
              <a:rPr lang="en-US" sz="1100" dirty="0">
                <a:solidFill>
                  <a:schemeClr val="tx1"/>
                </a:solidFill>
              </a:rPr>
              <a:t>    return </a:t>
            </a:r>
            <a:r>
              <a:rPr lang="en-US" sz="1100" dirty="0" err="1">
                <a:solidFill>
                  <a:schemeClr val="tx1"/>
                </a:solidFill>
              </a:rPr>
              <a:t>df</a:t>
            </a:r>
            <a:endParaRPr lang="en-US" sz="1100" dirty="0">
              <a:solidFill>
                <a:schemeClr val="tx1"/>
              </a:solidFill>
            </a:endParaRPr>
          </a:p>
        </p:txBody>
      </p:sp>
      <p:sp>
        <p:nvSpPr>
          <p:cNvPr id="24" name="Rectangle 23">
            <a:extLst>
              <a:ext uri="{FF2B5EF4-FFF2-40B4-BE49-F238E27FC236}">
                <a16:creationId xmlns:a16="http://schemas.microsoft.com/office/drawing/2014/main" id="{284C55B5-57AF-DCDF-28E0-59AB28EC4926}"/>
              </a:ext>
            </a:extLst>
          </p:cNvPr>
          <p:cNvSpPr/>
          <p:nvPr/>
        </p:nvSpPr>
        <p:spPr>
          <a:xfrm>
            <a:off x="40479" y="614026"/>
            <a:ext cx="1605403" cy="290435"/>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Casebook </a:t>
            </a:r>
            <a:r>
              <a:rPr lang="en-US" sz="1400"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StepThru</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US" sz="1400" dirty="0">
              <a:solidFill>
                <a:schemeClr val="tx1"/>
              </a:solidFill>
            </a:endParaRPr>
          </a:p>
        </p:txBody>
      </p:sp>
      <p:sp>
        <p:nvSpPr>
          <p:cNvPr id="25" name="Rectangle 24">
            <a:extLst>
              <a:ext uri="{FF2B5EF4-FFF2-40B4-BE49-F238E27FC236}">
                <a16:creationId xmlns:a16="http://schemas.microsoft.com/office/drawing/2014/main" id="{E89FFD0B-8A38-C3DD-1306-24F8F3E4B5F4}"/>
              </a:ext>
            </a:extLst>
          </p:cNvPr>
          <p:cNvSpPr/>
          <p:nvPr/>
        </p:nvSpPr>
        <p:spPr>
          <a:xfrm>
            <a:off x="9876964" y="628689"/>
            <a:ext cx="1605403" cy="290435"/>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AI Assistant</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US" sz="1400" dirty="0">
              <a:solidFill>
                <a:schemeClr val="tx1"/>
              </a:solidFill>
            </a:endParaRPr>
          </a:p>
        </p:txBody>
      </p:sp>
      <p:sp>
        <p:nvSpPr>
          <p:cNvPr id="26" name="Rectangle 25">
            <a:extLst>
              <a:ext uri="{FF2B5EF4-FFF2-40B4-BE49-F238E27FC236}">
                <a16:creationId xmlns:a16="http://schemas.microsoft.com/office/drawing/2014/main" id="{31D13A04-ABFD-C07D-7ED3-37126F3065E8}"/>
              </a:ext>
            </a:extLst>
          </p:cNvPr>
          <p:cNvSpPr/>
          <p:nvPr/>
        </p:nvSpPr>
        <p:spPr>
          <a:xfrm>
            <a:off x="6495645" y="614025"/>
            <a:ext cx="1954926" cy="290435"/>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Data Analysis Notebook</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US" sz="1400" dirty="0">
              <a:solidFill>
                <a:schemeClr val="tx1"/>
              </a:solidFill>
            </a:endParaRPr>
          </a:p>
        </p:txBody>
      </p:sp>
    </p:spTree>
    <p:extLst>
      <p:ext uri="{BB962C8B-B14F-4D97-AF65-F5344CB8AC3E}">
        <p14:creationId xmlns:p14="http://schemas.microsoft.com/office/powerpoint/2010/main" val="131236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D847-A5C5-06F1-AA2C-6E2CDBB935B8}"/>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21A9FCA1-63CD-B8D4-B3C0-1EEF827FCD2E}"/>
              </a:ext>
            </a:extLst>
          </p:cNvPr>
          <p:cNvSpPr/>
          <p:nvPr/>
        </p:nvSpPr>
        <p:spPr>
          <a:xfrm>
            <a:off x="7896406" y="6249444"/>
            <a:ext cx="1231900" cy="561027"/>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OpenAI</a:t>
            </a:r>
          </a:p>
        </p:txBody>
      </p:sp>
      <p:cxnSp>
        <p:nvCxnSpPr>
          <p:cNvPr id="19" name="Straight Arrow Connector 18">
            <a:extLst>
              <a:ext uri="{FF2B5EF4-FFF2-40B4-BE49-F238E27FC236}">
                <a16:creationId xmlns:a16="http://schemas.microsoft.com/office/drawing/2014/main" id="{1FA56FB8-CC1E-D97A-0795-BA1C5E1FFF4E}"/>
              </a:ext>
            </a:extLst>
          </p:cNvPr>
          <p:cNvCxnSpPr>
            <a:cxnSpLocks/>
            <a:stCxn id="14" idx="2"/>
            <a:endCxn id="17" idx="0"/>
          </p:cNvCxnSpPr>
          <p:nvPr/>
        </p:nvCxnSpPr>
        <p:spPr>
          <a:xfrm>
            <a:off x="7633049" y="5901932"/>
            <a:ext cx="879307" cy="347512"/>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6449F96-9683-06A2-CE96-69B35FE0CF96}"/>
              </a:ext>
            </a:extLst>
          </p:cNvPr>
          <p:cNvSpPr/>
          <p:nvPr/>
        </p:nvSpPr>
        <p:spPr>
          <a:xfrm>
            <a:off x="10160226" y="3126979"/>
            <a:ext cx="1679331" cy="44840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 SQL Server</a:t>
            </a:r>
          </a:p>
        </p:txBody>
      </p:sp>
      <p:sp>
        <p:nvSpPr>
          <p:cNvPr id="4" name="Rectangle 3">
            <a:extLst>
              <a:ext uri="{FF2B5EF4-FFF2-40B4-BE49-F238E27FC236}">
                <a16:creationId xmlns:a16="http://schemas.microsoft.com/office/drawing/2014/main" id="{6A46C606-C945-023A-971F-D7D635676F1F}"/>
              </a:ext>
            </a:extLst>
          </p:cNvPr>
          <p:cNvSpPr/>
          <p:nvPr/>
        </p:nvSpPr>
        <p:spPr>
          <a:xfrm>
            <a:off x="2110993" y="4144930"/>
            <a:ext cx="1194134" cy="571500"/>
          </a:xfrm>
          <a:prstGeom prst="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Github</a:t>
            </a:r>
            <a:endParaRPr lang="en-US" dirty="0">
              <a:solidFill>
                <a:schemeClr val="tx1"/>
              </a:solidFill>
            </a:endParaRPr>
          </a:p>
        </p:txBody>
      </p:sp>
      <p:cxnSp>
        <p:nvCxnSpPr>
          <p:cNvPr id="6" name="Straight Arrow Connector 5">
            <a:extLst>
              <a:ext uri="{FF2B5EF4-FFF2-40B4-BE49-F238E27FC236}">
                <a16:creationId xmlns:a16="http://schemas.microsoft.com/office/drawing/2014/main" id="{F657F69B-889A-B8EC-431B-AF09FCB1AB3B}"/>
              </a:ext>
            </a:extLst>
          </p:cNvPr>
          <p:cNvCxnSpPr>
            <a:cxnSpLocks/>
            <a:stCxn id="4" idx="3"/>
            <a:endCxn id="27" idx="1"/>
          </p:cNvCxnSpPr>
          <p:nvPr/>
        </p:nvCxnSpPr>
        <p:spPr>
          <a:xfrm flipV="1">
            <a:off x="3305127" y="3233233"/>
            <a:ext cx="512661" cy="1197447"/>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F72D89C-EA3B-5AC9-4151-55D74F47B262}"/>
              </a:ext>
            </a:extLst>
          </p:cNvPr>
          <p:cNvSpPr/>
          <p:nvPr/>
        </p:nvSpPr>
        <p:spPr>
          <a:xfrm>
            <a:off x="124472" y="5107248"/>
            <a:ext cx="2066934" cy="412223"/>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Computer</a:t>
            </a:r>
          </a:p>
        </p:txBody>
      </p:sp>
      <p:cxnSp>
        <p:nvCxnSpPr>
          <p:cNvPr id="10" name="Straight Arrow Connector 9">
            <a:extLst>
              <a:ext uri="{FF2B5EF4-FFF2-40B4-BE49-F238E27FC236}">
                <a16:creationId xmlns:a16="http://schemas.microsoft.com/office/drawing/2014/main" id="{A0D2F4A0-4124-F266-EFEA-C12DFFF59B06}"/>
              </a:ext>
            </a:extLst>
          </p:cNvPr>
          <p:cNvCxnSpPr>
            <a:cxnSpLocks/>
            <a:stCxn id="9" idx="0"/>
            <a:endCxn id="4" idx="1"/>
          </p:cNvCxnSpPr>
          <p:nvPr/>
        </p:nvCxnSpPr>
        <p:spPr>
          <a:xfrm flipV="1">
            <a:off x="1157939" y="4430680"/>
            <a:ext cx="953054" cy="676568"/>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C459C473-BD4A-4B54-D6B9-8C7D23B96D0A}"/>
              </a:ext>
            </a:extLst>
          </p:cNvPr>
          <p:cNvSpPr/>
          <p:nvPr/>
        </p:nvSpPr>
        <p:spPr>
          <a:xfrm>
            <a:off x="6688761" y="5340905"/>
            <a:ext cx="1888576" cy="561027"/>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Layer </a:t>
            </a:r>
          </a:p>
          <a:p>
            <a:pPr algn="ctr"/>
            <a:r>
              <a:rPr lang="en-US" dirty="0">
                <a:solidFill>
                  <a:schemeClr val="tx1"/>
                </a:solidFill>
              </a:rPr>
              <a:t>C#/NET</a:t>
            </a:r>
          </a:p>
        </p:txBody>
      </p:sp>
      <p:cxnSp>
        <p:nvCxnSpPr>
          <p:cNvPr id="18" name="Straight Arrow Connector 17">
            <a:extLst>
              <a:ext uri="{FF2B5EF4-FFF2-40B4-BE49-F238E27FC236}">
                <a16:creationId xmlns:a16="http://schemas.microsoft.com/office/drawing/2014/main" id="{D74AF36D-F1D9-91F0-9A8F-379BCF80E0F7}"/>
              </a:ext>
            </a:extLst>
          </p:cNvPr>
          <p:cNvCxnSpPr>
            <a:cxnSpLocks/>
            <a:stCxn id="8" idx="3"/>
            <a:endCxn id="14" idx="1"/>
          </p:cNvCxnSpPr>
          <p:nvPr/>
        </p:nvCxnSpPr>
        <p:spPr>
          <a:xfrm>
            <a:off x="6011341" y="4824627"/>
            <a:ext cx="677420" cy="796792"/>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FFABC35-290E-22E6-5F50-BF25C1481F3B}"/>
              </a:ext>
            </a:extLst>
          </p:cNvPr>
          <p:cNvSpPr/>
          <p:nvPr/>
        </p:nvSpPr>
        <p:spPr>
          <a:xfrm>
            <a:off x="4632641" y="2741075"/>
            <a:ext cx="1314450" cy="771808"/>
          </a:xfrm>
          <a:prstGeom prst="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Front </a:t>
            </a:r>
          </a:p>
          <a:p>
            <a:pPr algn="ctr"/>
            <a:r>
              <a:rPr lang="en-US" dirty="0">
                <a:solidFill>
                  <a:schemeClr val="tx1"/>
                </a:solidFill>
              </a:rPr>
              <a:t>(Cloudflare)</a:t>
            </a:r>
          </a:p>
        </p:txBody>
      </p:sp>
      <p:sp>
        <p:nvSpPr>
          <p:cNvPr id="27" name="Left Brace 26">
            <a:extLst>
              <a:ext uri="{FF2B5EF4-FFF2-40B4-BE49-F238E27FC236}">
                <a16:creationId xmlns:a16="http://schemas.microsoft.com/office/drawing/2014/main" id="{6C2C4E7A-E7C3-0BE1-D730-3BDEB6BBD8A9}"/>
              </a:ext>
            </a:extLst>
          </p:cNvPr>
          <p:cNvSpPr/>
          <p:nvPr/>
        </p:nvSpPr>
        <p:spPr>
          <a:xfrm>
            <a:off x="3817788" y="2641599"/>
            <a:ext cx="604159" cy="3216275"/>
          </a:xfrm>
          <a:prstGeom prst="leftBrace">
            <a:avLst>
              <a:gd name="adj1" fmla="val 8333"/>
              <a:gd name="adj2" fmla="val 1839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20B34BFD-54BE-CC81-F8D4-6866326739B4}"/>
              </a:ext>
            </a:extLst>
          </p:cNvPr>
          <p:cNvSpPr txBox="1"/>
          <p:nvPr/>
        </p:nvSpPr>
        <p:spPr>
          <a:xfrm>
            <a:off x="270002" y="-2528880"/>
            <a:ext cx="184731" cy="1200329"/>
          </a:xfrm>
          <a:prstGeom prst="rect">
            <a:avLst/>
          </a:prstGeom>
          <a:noFill/>
        </p:spPr>
        <p:txBody>
          <a:bodyPr wrap="none" rtlCol="0">
            <a:spAutoFit/>
          </a:bodyPr>
          <a:lstStyle/>
          <a:p>
            <a:endParaRPr lang="en-US" dirty="0">
              <a:hlinkClick r:id="rId3">
                <a:extLst>
                  <a:ext uri="{A12FA001-AC4F-418D-AE19-62706E023703}">
                    <ahyp:hlinkClr xmlns:ahyp="http://schemas.microsoft.com/office/drawing/2018/hyperlinkcolor" val="tx"/>
                  </a:ext>
                </a:extLst>
              </a:hlinkClick>
            </a:endParaRPr>
          </a:p>
          <a:p>
            <a:endParaRPr lang="en-US" dirty="0">
              <a:solidFill>
                <a:srgbClr val="0563C1"/>
              </a:solidFill>
              <a:hlinkClick r:id="" action="ppaction://noaction">
                <a:extLst>
                  <a:ext uri="{A12FA001-AC4F-418D-AE19-62706E023703}">
                    <ahyp:hlinkClr xmlns:ahyp="http://schemas.microsoft.com/office/drawing/2018/hyperlinkcolor" val="tx"/>
                  </a:ext>
                </a:extLst>
              </a:hlinkClick>
            </a:endParaRPr>
          </a:p>
          <a:p>
            <a:endParaRPr lang="en-US" dirty="0">
              <a:solidFill>
                <a:srgbClr val="0563C1"/>
              </a:solidFill>
              <a:hlinkClick r:id="" action="ppaction://noaction">
                <a:extLst>
                  <a:ext uri="{A12FA001-AC4F-418D-AE19-62706E023703}">
                    <ahyp:hlinkClr xmlns:ahyp="http://schemas.microsoft.com/office/drawing/2018/hyperlinkcolor" val="tx"/>
                  </a:ext>
                </a:extLst>
              </a:hlinkClick>
            </a:endParaRPr>
          </a:p>
          <a:p>
            <a:endParaRPr lang="en-US" dirty="0"/>
          </a:p>
        </p:txBody>
      </p:sp>
      <p:sp>
        <p:nvSpPr>
          <p:cNvPr id="34" name="TextBox 33">
            <a:extLst>
              <a:ext uri="{FF2B5EF4-FFF2-40B4-BE49-F238E27FC236}">
                <a16:creationId xmlns:a16="http://schemas.microsoft.com/office/drawing/2014/main" id="{3D8DC0FB-7E60-15D9-94D4-B7CFF1EE0BB9}"/>
              </a:ext>
            </a:extLst>
          </p:cNvPr>
          <p:cNvSpPr txBox="1"/>
          <p:nvPr/>
        </p:nvSpPr>
        <p:spPr>
          <a:xfrm>
            <a:off x="375109" y="-3414795"/>
            <a:ext cx="184731" cy="923330"/>
          </a:xfrm>
          <a:prstGeom prst="rect">
            <a:avLst/>
          </a:prstGeom>
          <a:noFill/>
        </p:spPr>
        <p:txBody>
          <a:bodyPr wrap="none" rtlCol="0">
            <a:spAutoFit/>
          </a:bodyPr>
          <a:lstStyle/>
          <a:p>
            <a:endParaRPr lang="en-US" dirty="0"/>
          </a:p>
          <a:p>
            <a:endParaRPr lang="en-US" dirty="0"/>
          </a:p>
          <a:p>
            <a:endParaRPr lang="en-US" dirty="0"/>
          </a:p>
        </p:txBody>
      </p:sp>
      <p:sp>
        <p:nvSpPr>
          <p:cNvPr id="35" name="TextBox 34">
            <a:extLst>
              <a:ext uri="{FF2B5EF4-FFF2-40B4-BE49-F238E27FC236}">
                <a16:creationId xmlns:a16="http://schemas.microsoft.com/office/drawing/2014/main" id="{823B4E0E-4322-1E64-8494-AE72BDECCFE8}"/>
              </a:ext>
            </a:extLst>
          </p:cNvPr>
          <p:cNvSpPr txBox="1"/>
          <p:nvPr/>
        </p:nvSpPr>
        <p:spPr>
          <a:xfrm>
            <a:off x="-3656" y="-69477"/>
            <a:ext cx="12452330" cy="1384995"/>
          </a:xfrm>
          <a:prstGeom prst="rect">
            <a:avLst/>
          </a:prstGeom>
          <a:noFill/>
        </p:spPr>
        <p:txBody>
          <a:bodyPr wrap="square" rtlCol="0">
            <a:spAutoFit/>
          </a:bodyPr>
          <a:lstStyle/>
          <a:p>
            <a:r>
              <a:rPr lang="en-US" sz="2800" b="1" u="sng" dirty="0"/>
              <a:t>CONCEPT ARCHITECTURE &amp; GOALS </a:t>
            </a:r>
          </a:p>
          <a:p>
            <a:r>
              <a:rPr lang="en-US" sz="2800" b="1" dirty="0"/>
              <a:t>         – NEVER GOT IT ALL RUNNING ON LOCAL COMPUTER LET ALONG CLOUD</a:t>
            </a:r>
          </a:p>
          <a:p>
            <a:r>
              <a:rPr lang="en-US" sz="2800" b="1" dirty="0"/>
              <a:t>		- ITEMS WITH A         HAVE A GITHUB REPRO WITH REFERENCES</a:t>
            </a:r>
          </a:p>
        </p:txBody>
      </p:sp>
      <p:sp>
        <p:nvSpPr>
          <p:cNvPr id="37" name="Oval 36">
            <a:extLst>
              <a:ext uri="{FF2B5EF4-FFF2-40B4-BE49-F238E27FC236}">
                <a16:creationId xmlns:a16="http://schemas.microsoft.com/office/drawing/2014/main" id="{7EFFEAED-FC49-CA4B-A6C2-762E72747F8E}"/>
              </a:ext>
            </a:extLst>
          </p:cNvPr>
          <p:cNvSpPr/>
          <p:nvPr/>
        </p:nvSpPr>
        <p:spPr>
          <a:xfrm>
            <a:off x="5925880" y="3031405"/>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1A</a:t>
            </a:r>
          </a:p>
        </p:txBody>
      </p:sp>
      <p:sp>
        <p:nvSpPr>
          <p:cNvPr id="38" name="Oval 37">
            <a:extLst>
              <a:ext uri="{FF2B5EF4-FFF2-40B4-BE49-F238E27FC236}">
                <a16:creationId xmlns:a16="http://schemas.microsoft.com/office/drawing/2014/main" id="{EA3B3348-17F3-9F4E-4D51-6F6C61413E83}"/>
              </a:ext>
            </a:extLst>
          </p:cNvPr>
          <p:cNvSpPr/>
          <p:nvPr/>
        </p:nvSpPr>
        <p:spPr>
          <a:xfrm>
            <a:off x="5967602" y="4059617"/>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1B</a:t>
            </a:r>
          </a:p>
        </p:txBody>
      </p:sp>
      <p:sp>
        <p:nvSpPr>
          <p:cNvPr id="39" name="Oval 38">
            <a:extLst>
              <a:ext uri="{FF2B5EF4-FFF2-40B4-BE49-F238E27FC236}">
                <a16:creationId xmlns:a16="http://schemas.microsoft.com/office/drawing/2014/main" id="{5F635AD6-21C6-41FA-F217-F5A18A0F945E}"/>
              </a:ext>
            </a:extLst>
          </p:cNvPr>
          <p:cNvSpPr/>
          <p:nvPr/>
        </p:nvSpPr>
        <p:spPr>
          <a:xfrm>
            <a:off x="7042073" y="3202104"/>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2A</a:t>
            </a:r>
          </a:p>
        </p:txBody>
      </p:sp>
      <p:sp>
        <p:nvSpPr>
          <p:cNvPr id="40" name="Oval 39">
            <a:extLst>
              <a:ext uri="{FF2B5EF4-FFF2-40B4-BE49-F238E27FC236}">
                <a16:creationId xmlns:a16="http://schemas.microsoft.com/office/drawing/2014/main" id="{DA51BE8D-EABB-C757-4A61-853548C7FFFC}"/>
              </a:ext>
            </a:extLst>
          </p:cNvPr>
          <p:cNvSpPr/>
          <p:nvPr/>
        </p:nvSpPr>
        <p:spPr>
          <a:xfrm>
            <a:off x="6486592" y="5738808"/>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2B</a:t>
            </a:r>
          </a:p>
        </p:txBody>
      </p:sp>
      <p:sp>
        <p:nvSpPr>
          <p:cNvPr id="7" name="Rectangle: Rounded Corners 6">
            <a:extLst>
              <a:ext uri="{FF2B5EF4-FFF2-40B4-BE49-F238E27FC236}">
                <a16:creationId xmlns:a16="http://schemas.microsoft.com/office/drawing/2014/main" id="{293B299D-EBCA-4B86-06C7-F4FB9E5B06F5}"/>
              </a:ext>
            </a:extLst>
          </p:cNvPr>
          <p:cNvSpPr/>
          <p:nvPr/>
        </p:nvSpPr>
        <p:spPr>
          <a:xfrm>
            <a:off x="7136758" y="3680531"/>
            <a:ext cx="1888576" cy="561027"/>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Layer </a:t>
            </a:r>
          </a:p>
          <a:p>
            <a:pPr algn="ctr"/>
            <a:r>
              <a:rPr lang="en-US" dirty="0">
                <a:solidFill>
                  <a:schemeClr val="tx1"/>
                </a:solidFill>
              </a:rPr>
              <a:t>C#/NET</a:t>
            </a:r>
          </a:p>
        </p:txBody>
      </p:sp>
      <p:sp>
        <p:nvSpPr>
          <p:cNvPr id="8" name="Rectangle 7">
            <a:extLst>
              <a:ext uri="{FF2B5EF4-FFF2-40B4-BE49-F238E27FC236}">
                <a16:creationId xmlns:a16="http://schemas.microsoft.com/office/drawing/2014/main" id="{1B2D15DA-B740-B883-B263-A090CDBAC9B7}"/>
              </a:ext>
            </a:extLst>
          </p:cNvPr>
          <p:cNvSpPr/>
          <p:nvPr/>
        </p:nvSpPr>
        <p:spPr>
          <a:xfrm>
            <a:off x="4343508" y="4438723"/>
            <a:ext cx="1667833" cy="771808"/>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Front </a:t>
            </a:r>
          </a:p>
          <a:p>
            <a:pPr algn="ctr"/>
            <a:r>
              <a:rPr lang="en-US" dirty="0">
                <a:solidFill>
                  <a:schemeClr val="tx1"/>
                </a:solidFill>
              </a:rPr>
              <a:t>(Azure)</a:t>
            </a:r>
          </a:p>
        </p:txBody>
      </p:sp>
      <p:cxnSp>
        <p:nvCxnSpPr>
          <p:cNvPr id="13" name="Straight Arrow Connector 12">
            <a:extLst>
              <a:ext uri="{FF2B5EF4-FFF2-40B4-BE49-F238E27FC236}">
                <a16:creationId xmlns:a16="http://schemas.microsoft.com/office/drawing/2014/main" id="{DF39FDD5-3157-142F-15EF-10B1589F77B2}"/>
              </a:ext>
            </a:extLst>
          </p:cNvPr>
          <p:cNvCxnSpPr>
            <a:cxnSpLocks/>
            <a:stCxn id="8" idx="3"/>
            <a:endCxn id="7" idx="1"/>
          </p:cNvCxnSpPr>
          <p:nvPr/>
        </p:nvCxnSpPr>
        <p:spPr>
          <a:xfrm flipV="1">
            <a:off x="6011341" y="3961045"/>
            <a:ext cx="1125417" cy="863582"/>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7CE2AF0-CF55-46E3-95D9-080FAFDB9D84}"/>
              </a:ext>
            </a:extLst>
          </p:cNvPr>
          <p:cNvCxnSpPr>
            <a:cxnSpLocks/>
            <a:stCxn id="7" idx="3"/>
            <a:endCxn id="2" idx="1"/>
          </p:cNvCxnSpPr>
          <p:nvPr/>
        </p:nvCxnSpPr>
        <p:spPr>
          <a:xfrm flipV="1">
            <a:off x="9025334" y="3351183"/>
            <a:ext cx="1134892" cy="609862"/>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3B6E950-3FAA-EEA7-4C49-3214417C496B}"/>
              </a:ext>
            </a:extLst>
          </p:cNvPr>
          <p:cNvSpPr/>
          <p:nvPr/>
        </p:nvSpPr>
        <p:spPr>
          <a:xfrm>
            <a:off x="4262733" y="1715286"/>
            <a:ext cx="1915593" cy="4122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FRONTEND</a:t>
            </a:r>
          </a:p>
        </p:txBody>
      </p:sp>
      <p:sp>
        <p:nvSpPr>
          <p:cNvPr id="12" name="Rectangle 11">
            <a:extLst>
              <a:ext uri="{FF2B5EF4-FFF2-40B4-BE49-F238E27FC236}">
                <a16:creationId xmlns:a16="http://schemas.microsoft.com/office/drawing/2014/main" id="{F5F75822-37E1-92A0-8DB5-9B8827CD1DF7}"/>
              </a:ext>
            </a:extLst>
          </p:cNvPr>
          <p:cNvSpPr/>
          <p:nvPr/>
        </p:nvSpPr>
        <p:spPr>
          <a:xfrm>
            <a:off x="6883287" y="1741669"/>
            <a:ext cx="1760213" cy="4122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MIDTIER</a:t>
            </a:r>
          </a:p>
        </p:txBody>
      </p:sp>
      <p:sp>
        <p:nvSpPr>
          <p:cNvPr id="16" name="Rectangle 15">
            <a:extLst>
              <a:ext uri="{FF2B5EF4-FFF2-40B4-BE49-F238E27FC236}">
                <a16:creationId xmlns:a16="http://schemas.microsoft.com/office/drawing/2014/main" id="{23AA5993-648C-4D39-A5AE-EC1AB61976F3}"/>
              </a:ext>
            </a:extLst>
          </p:cNvPr>
          <p:cNvSpPr/>
          <p:nvPr/>
        </p:nvSpPr>
        <p:spPr>
          <a:xfrm>
            <a:off x="9928003" y="1734454"/>
            <a:ext cx="2067508" cy="4484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BACKEND</a:t>
            </a:r>
          </a:p>
        </p:txBody>
      </p:sp>
      <p:sp>
        <p:nvSpPr>
          <p:cNvPr id="21" name="Rectangle 20">
            <a:extLst>
              <a:ext uri="{FF2B5EF4-FFF2-40B4-BE49-F238E27FC236}">
                <a16:creationId xmlns:a16="http://schemas.microsoft.com/office/drawing/2014/main" id="{AE119491-61C2-5627-86F1-1BD4769E5A1C}"/>
              </a:ext>
            </a:extLst>
          </p:cNvPr>
          <p:cNvSpPr/>
          <p:nvPr/>
        </p:nvSpPr>
        <p:spPr>
          <a:xfrm>
            <a:off x="10203719" y="5427257"/>
            <a:ext cx="1679331" cy="44840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Blob Storage</a:t>
            </a:r>
          </a:p>
        </p:txBody>
      </p:sp>
      <p:cxnSp>
        <p:nvCxnSpPr>
          <p:cNvPr id="22" name="Straight Arrow Connector 21">
            <a:extLst>
              <a:ext uri="{FF2B5EF4-FFF2-40B4-BE49-F238E27FC236}">
                <a16:creationId xmlns:a16="http://schemas.microsoft.com/office/drawing/2014/main" id="{F52EBABD-6ED8-E7F0-76FB-DE75ED8502F5}"/>
              </a:ext>
            </a:extLst>
          </p:cNvPr>
          <p:cNvCxnSpPr>
            <a:cxnSpLocks/>
            <a:stCxn id="14" idx="3"/>
            <a:endCxn id="21" idx="1"/>
          </p:cNvCxnSpPr>
          <p:nvPr/>
        </p:nvCxnSpPr>
        <p:spPr>
          <a:xfrm>
            <a:off x="8577337" y="5621419"/>
            <a:ext cx="1626382" cy="30042"/>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E32E072A-9003-76CF-D449-B3999B55F416}"/>
              </a:ext>
            </a:extLst>
          </p:cNvPr>
          <p:cNvSpPr/>
          <p:nvPr/>
        </p:nvSpPr>
        <p:spPr>
          <a:xfrm>
            <a:off x="6902244" y="4517139"/>
            <a:ext cx="2123090" cy="561027"/>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Layer </a:t>
            </a:r>
          </a:p>
          <a:p>
            <a:pPr algn="ctr"/>
            <a:r>
              <a:rPr lang="en-US" dirty="0" err="1">
                <a:solidFill>
                  <a:schemeClr val="tx1"/>
                </a:solidFill>
              </a:rPr>
              <a:t>PySpark</a:t>
            </a:r>
            <a:r>
              <a:rPr lang="en-US" dirty="0">
                <a:solidFill>
                  <a:schemeClr val="tx1"/>
                </a:solidFill>
              </a:rPr>
              <a:t> (Fabric)</a:t>
            </a:r>
          </a:p>
        </p:txBody>
      </p:sp>
      <p:cxnSp>
        <p:nvCxnSpPr>
          <p:cNvPr id="43" name="Straight Arrow Connector 42">
            <a:extLst>
              <a:ext uri="{FF2B5EF4-FFF2-40B4-BE49-F238E27FC236}">
                <a16:creationId xmlns:a16="http://schemas.microsoft.com/office/drawing/2014/main" id="{3412F7BC-1220-0997-6F46-FD9196582DD0}"/>
              </a:ext>
            </a:extLst>
          </p:cNvPr>
          <p:cNvCxnSpPr>
            <a:cxnSpLocks/>
            <a:stCxn id="8" idx="3"/>
            <a:endCxn id="41" idx="1"/>
          </p:cNvCxnSpPr>
          <p:nvPr/>
        </p:nvCxnSpPr>
        <p:spPr>
          <a:xfrm flipV="1">
            <a:off x="6011341" y="4797653"/>
            <a:ext cx="890903" cy="26974"/>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4E3305F-18DB-98B2-A82E-AFB0EAFB7EA7}"/>
              </a:ext>
            </a:extLst>
          </p:cNvPr>
          <p:cNvSpPr/>
          <p:nvPr/>
        </p:nvSpPr>
        <p:spPr>
          <a:xfrm>
            <a:off x="10203719" y="4254598"/>
            <a:ext cx="1679331" cy="44840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Lakehouse</a:t>
            </a:r>
          </a:p>
        </p:txBody>
      </p:sp>
      <p:cxnSp>
        <p:nvCxnSpPr>
          <p:cNvPr id="49" name="Straight Arrow Connector 48">
            <a:extLst>
              <a:ext uri="{FF2B5EF4-FFF2-40B4-BE49-F238E27FC236}">
                <a16:creationId xmlns:a16="http://schemas.microsoft.com/office/drawing/2014/main" id="{C6F02E67-48D9-3A5D-504C-014ACFF103C8}"/>
              </a:ext>
            </a:extLst>
          </p:cNvPr>
          <p:cNvCxnSpPr>
            <a:cxnSpLocks/>
            <a:stCxn id="41" idx="3"/>
            <a:endCxn id="48" idx="1"/>
          </p:cNvCxnSpPr>
          <p:nvPr/>
        </p:nvCxnSpPr>
        <p:spPr>
          <a:xfrm flipV="1">
            <a:off x="9025334" y="4478802"/>
            <a:ext cx="1178385" cy="318851"/>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D47CD560-D252-980B-6F73-D23E09AE1D17}"/>
              </a:ext>
            </a:extLst>
          </p:cNvPr>
          <p:cNvSpPr/>
          <p:nvPr/>
        </p:nvSpPr>
        <p:spPr>
          <a:xfrm>
            <a:off x="9757266" y="2843848"/>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3A</a:t>
            </a:r>
          </a:p>
        </p:txBody>
      </p:sp>
      <p:sp>
        <p:nvSpPr>
          <p:cNvPr id="62" name="Oval 61">
            <a:extLst>
              <a:ext uri="{FF2B5EF4-FFF2-40B4-BE49-F238E27FC236}">
                <a16:creationId xmlns:a16="http://schemas.microsoft.com/office/drawing/2014/main" id="{A1FFC042-C053-F98F-4DC0-3D02245F3E88}"/>
              </a:ext>
            </a:extLst>
          </p:cNvPr>
          <p:cNvSpPr/>
          <p:nvPr/>
        </p:nvSpPr>
        <p:spPr>
          <a:xfrm>
            <a:off x="9715917" y="5181642"/>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3B</a:t>
            </a:r>
          </a:p>
        </p:txBody>
      </p:sp>
      <p:sp>
        <p:nvSpPr>
          <p:cNvPr id="63" name="Oval 62">
            <a:extLst>
              <a:ext uri="{FF2B5EF4-FFF2-40B4-BE49-F238E27FC236}">
                <a16:creationId xmlns:a16="http://schemas.microsoft.com/office/drawing/2014/main" id="{6CF0329C-4A73-99B3-9F2B-8F9A40FFBF51}"/>
              </a:ext>
            </a:extLst>
          </p:cNvPr>
          <p:cNvSpPr/>
          <p:nvPr/>
        </p:nvSpPr>
        <p:spPr>
          <a:xfrm>
            <a:off x="4396083" y="839314"/>
            <a:ext cx="424171" cy="42586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t>x</a:t>
            </a:r>
          </a:p>
        </p:txBody>
      </p:sp>
      <p:sp>
        <p:nvSpPr>
          <p:cNvPr id="64" name="TextBox 63">
            <a:extLst>
              <a:ext uri="{FF2B5EF4-FFF2-40B4-BE49-F238E27FC236}">
                <a16:creationId xmlns:a16="http://schemas.microsoft.com/office/drawing/2014/main" id="{2986931D-7F9E-12F5-F003-9228839D6612}"/>
              </a:ext>
            </a:extLst>
          </p:cNvPr>
          <p:cNvSpPr txBox="1"/>
          <p:nvPr/>
        </p:nvSpPr>
        <p:spPr>
          <a:xfrm>
            <a:off x="10347582" y="4768964"/>
            <a:ext cx="995785" cy="461665"/>
          </a:xfrm>
          <a:prstGeom prst="rect">
            <a:avLst/>
          </a:prstGeom>
          <a:noFill/>
        </p:spPr>
        <p:txBody>
          <a:bodyPr wrap="none" rtlCol="0">
            <a:spAutoFit/>
          </a:bodyPr>
          <a:lstStyle/>
          <a:p>
            <a:pPr marL="0" indent="0">
              <a:buNone/>
            </a:pPr>
            <a:r>
              <a:rPr lang="en-US" sz="1200" dirty="0">
                <a:solidFill>
                  <a:srgbClr val="191919"/>
                </a:solidFill>
                <a:latin typeface="Segoe UI" panose="020B0502040204020203" pitchFamily="34" charset="0"/>
              </a:rPr>
              <a:t>138 csv files</a:t>
            </a:r>
          </a:p>
          <a:p>
            <a:pPr marL="0" indent="0">
              <a:buNone/>
            </a:pPr>
            <a:r>
              <a:rPr lang="en-US" sz="1200" dirty="0">
                <a:solidFill>
                  <a:srgbClr val="191919"/>
                </a:solidFill>
                <a:latin typeface="Segoe UI" panose="020B0502040204020203" pitchFamily="34" charset="0"/>
              </a:rPr>
              <a:t>26.78 GB</a:t>
            </a:r>
          </a:p>
        </p:txBody>
      </p:sp>
      <p:sp>
        <p:nvSpPr>
          <p:cNvPr id="65" name="TextBox 64">
            <a:extLst>
              <a:ext uri="{FF2B5EF4-FFF2-40B4-BE49-F238E27FC236}">
                <a16:creationId xmlns:a16="http://schemas.microsoft.com/office/drawing/2014/main" id="{C0C9A3BA-4D27-4855-5C0F-A1CB35AD709C}"/>
              </a:ext>
            </a:extLst>
          </p:cNvPr>
          <p:cNvSpPr txBox="1"/>
          <p:nvPr/>
        </p:nvSpPr>
        <p:spPr>
          <a:xfrm>
            <a:off x="10038846" y="5931975"/>
            <a:ext cx="2009076" cy="830997"/>
          </a:xfrm>
          <a:prstGeom prst="rect">
            <a:avLst/>
          </a:prstGeom>
          <a:noFill/>
        </p:spPr>
        <p:txBody>
          <a:bodyPr wrap="none" rtlCol="0">
            <a:spAutoFit/>
          </a:bodyPr>
          <a:lstStyle/>
          <a:p>
            <a:pPr marL="0" indent="0">
              <a:buNone/>
            </a:pPr>
            <a:r>
              <a:rPr lang="en-US" sz="1200" dirty="0">
                <a:solidFill>
                  <a:srgbClr val="191919"/>
                </a:solidFill>
                <a:latin typeface="Segoe UI" panose="020B0502040204020203" pitchFamily="34" charset="0"/>
              </a:rPr>
              <a:t>4 x Problem Document</a:t>
            </a:r>
          </a:p>
          <a:p>
            <a:pPr marL="0" indent="0">
              <a:buNone/>
            </a:pPr>
            <a:r>
              <a:rPr lang="en-US" sz="1200" dirty="0">
                <a:solidFill>
                  <a:srgbClr val="191919"/>
                </a:solidFill>
                <a:latin typeface="Segoe UI" panose="020B0502040204020203" pitchFamily="34" charset="0"/>
              </a:rPr>
              <a:t>6 x Data Science Textbooks</a:t>
            </a:r>
          </a:p>
          <a:p>
            <a:pPr marL="0" indent="0">
              <a:buNone/>
            </a:pPr>
            <a:r>
              <a:rPr lang="en-US" sz="1200" dirty="0">
                <a:solidFill>
                  <a:srgbClr val="191919"/>
                </a:solidFill>
                <a:latin typeface="Segoe UI" panose="020B0502040204020203" pitchFamily="34" charset="0"/>
              </a:rPr>
              <a:t>3 x Credit Risk Textbooks</a:t>
            </a:r>
          </a:p>
          <a:p>
            <a:pPr marL="0" indent="0">
              <a:buNone/>
            </a:pPr>
            <a:endParaRPr lang="en-US" sz="1200" dirty="0">
              <a:solidFill>
                <a:srgbClr val="191919"/>
              </a:solidFill>
              <a:latin typeface="Segoe UI" panose="020B0502040204020203" pitchFamily="34" charset="0"/>
            </a:endParaRPr>
          </a:p>
        </p:txBody>
      </p:sp>
      <p:sp>
        <p:nvSpPr>
          <p:cNvPr id="67" name="TextBox 66">
            <a:extLst>
              <a:ext uri="{FF2B5EF4-FFF2-40B4-BE49-F238E27FC236}">
                <a16:creationId xmlns:a16="http://schemas.microsoft.com/office/drawing/2014/main" id="{319D1A99-B21D-AF7E-293B-82FE9A8611BD}"/>
              </a:ext>
            </a:extLst>
          </p:cNvPr>
          <p:cNvSpPr txBox="1"/>
          <p:nvPr/>
        </p:nvSpPr>
        <p:spPr>
          <a:xfrm>
            <a:off x="10287296" y="3573890"/>
            <a:ext cx="1636923" cy="461665"/>
          </a:xfrm>
          <a:prstGeom prst="rect">
            <a:avLst/>
          </a:prstGeom>
          <a:noFill/>
        </p:spPr>
        <p:txBody>
          <a:bodyPr wrap="none" rtlCol="0">
            <a:spAutoFit/>
          </a:bodyPr>
          <a:lstStyle/>
          <a:p>
            <a:pPr marL="0" indent="0">
              <a:buNone/>
            </a:pPr>
            <a:r>
              <a:rPr lang="en-US" sz="1200" dirty="0">
                <a:solidFill>
                  <a:srgbClr val="191919"/>
                </a:solidFill>
                <a:latin typeface="Segoe UI" panose="020B0502040204020203" pitchFamily="34" charset="0"/>
              </a:rPr>
              <a:t>Formal  Solving Steps</a:t>
            </a:r>
          </a:p>
          <a:p>
            <a:pPr marL="0" indent="0">
              <a:buNone/>
            </a:pPr>
            <a:r>
              <a:rPr lang="en-US" sz="1200" dirty="0">
                <a:solidFill>
                  <a:srgbClr val="191919"/>
                </a:solidFill>
                <a:latin typeface="Segoe UI" panose="020B0502040204020203" pitchFamily="34" charset="0"/>
              </a:rPr>
              <a:t>For Prompt</a:t>
            </a:r>
          </a:p>
        </p:txBody>
      </p:sp>
    </p:spTree>
    <p:extLst>
      <p:ext uri="{BB962C8B-B14F-4D97-AF65-F5344CB8AC3E}">
        <p14:creationId xmlns:p14="http://schemas.microsoft.com/office/powerpoint/2010/main" val="27750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B2BB1A-DE67-EB0C-533D-1EBC64735487}"/>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dirty="0"/>
          </a:p>
        </p:txBody>
      </p:sp>
      <p:pic>
        <p:nvPicPr>
          <p:cNvPr id="21" name="Picture 20" descr="A person with a beard and glasses&#10;&#10;Description automatically generated">
            <a:extLst>
              <a:ext uri="{FF2B5EF4-FFF2-40B4-BE49-F238E27FC236}">
                <a16:creationId xmlns:a16="http://schemas.microsoft.com/office/drawing/2014/main" id="{14AE266B-90E0-E005-454F-C2CBA64BC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2250" y="2268317"/>
            <a:ext cx="2327013" cy="2327013"/>
          </a:xfrm>
          <a:prstGeom prst="rect">
            <a:avLst/>
          </a:prstGeom>
        </p:spPr>
      </p:pic>
      <p:sp>
        <p:nvSpPr>
          <p:cNvPr id="26" name="TextBox 25">
            <a:extLst>
              <a:ext uri="{FF2B5EF4-FFF2-40B4-BE49-F238E27FC236}">
                <a16:creationId xmlns:a16="http://schemas.microsoft.com/office/drawing/2014/main" id="{49B79B37-E32E-B35B-9395-21EF2A1A5240}"/>
              </a:ext>
            </a:extLst>
          </p:cNvPr>
          <p:cNvSpPr txBox="1"/>
          <p:nvPr/>
        </p:nvSpPr>
        <p:spPr>
          <a:xfrm>
            <a:off x="8795605" y="4590568"/>
            <a:ext cx="2353658" cy="461665"/>
          </a:xfrm>
          <a:prstGeom prst="rect">
            <a:avLst/>
          </a:prstGeom>
          <a:noFill/>
        </p:spPr>
        <p:txBody>
          <a:bodyPr wrap="none" rtlCol="0">
            <a:spAutoFit/>
          </a:bodyPr>
          <a:lstStyle/>
          <a:p>
            <a:r>
              <a:rPr lang="en-US" sz="2400" dirty="0"/>
              <a:t>Thane Thompson</a:t>
            </a:r>
          </a:p>
        </p:txBody>
      </p:sp>
      <p:sp>
        <p:nvSpPr>
          <p:cNvPr id="8" name="TextBox 7">
            <a:extLst>
              <a:ext uri="{FF2B5EF4-FFF2-40B4-BE49-F238E27FC236}">
                <a16:creationId xmlns:a16="http://schemas.microsoft.com/office/drawing/2014/main" id="{4E2DAA63-0BF4-06F2-A571-B4148927529E}"/>
              </a:ext>
            </a:extLst>
          </p:cNvPr>
          <p:cNvSpPr txBox="1"/>
          <p:nvPr/>
        </p:nvSpPr>
        <p:spPr>
          <a:xfrm>
            <a:off x="4066757" y="-17508"/>
            <a:ext cx="3723968" cy="584775"/>
          </a:xfrm>
          <a:prstGeom prst="rect">
            <a:avLst/>
          </a:prstGeom>
          <a:noFill/>
        </p:spPr>
        <p:txBody>
          <a:bodyPr wrap="none" rtlCol="0">
            <a:spAutoFit/>
          </a:bodyPr>
          <a:lstStyle/>
          <a:p>
            <a:r>
              <a:rPr lang="en-US" sz="3200" dirty="0">
                <a:solidFill>
                  <a:schemeClr val="bg1"/>
                </a:solidFill>
              </a:rPr>
              <a:t>Thanks for Watching!</a:t>
            </a:r>
          </a:p>
        </p:txBody>
      </p:sp>
      <p:sp>
        <p:nvSpPr>
          <p:cNvPr id="10" name="TextBox 9">
            <a:extLst>
              <a:ext uri="{FF2B5EF4-FFF2-40B4-BE49-F238E27FC236}">
                <a16:creationId xmlns:a16="http://schemas.microsoft.com/office/drawing/2014/main" id="{5C467DB6-D247-8C3E-82AD-67CF4BE3E506}"/>
              </a:ext>
            </a:extLst>
          </p:cNvPr>
          <p:cNvSpPr txBox="1"/>
          <p:nvPr/>
        </p:nvSpPr>
        <p:spPr>
          <a:xfrm>
            <a:off x="146200" y="1111843"/>
            <a:ext cx="11565081" cy="646331"/>
          </a:xfrm>
          <a:prstGeom prst="rect">
            <a:avLst/>
          </a:prstGeom>
          <a:noFill/>
        </p:spPr>
        <p:txBody>
          <a:bodyPr wrap="square">
            <a:spAutoFit/>
          </a:bodyPr>
          <a:lstStyle/>
          <a:p>
            <a:pPr algn="ctr"/>
            <a:r>
              <a:rPr lang="en-US" sz="3600" dirty="0"/>
              <a:t>Find </a:t>
            </a:r>
            <a:r>
              <a:rPr lang="en-US" sz="3600" dirty="0" err="1"/>
              <a:t>Kagglizer</a:t>
            </a:r>
            <a:r>
              <a:rPr lang="en-US" sz="3600" dirty="0"/>
              <a:t> members at </a:t>
            </a:r>
            <a:r>
              <a:rPr lang="en-US" sz="3600" dirty="0">
                <a:hlinkClick r:id="rId4"/>
              </a:rPr>
              <a:t>www.kagglizer</a:t>
            </a:r>
            <a:r>
              <a:rPr lang="en-US" sz="3600" dirty="0"/>
              <a:t>.com</a:t>
            </a:r>
          </a:p>
        </p:txBody>
      </p:sp>
      <p:sp>
        <p:nvSpPr>
          <p:cNvPr id="7" name="TextBox 6">
            <a:extLst>
              <a:ext uri="{FF2B5EF4-FFF2-40B4-BE49-F238E27FC236}">
                <a16:creationId xmlns:a16="http://schemas.microsoft.com/office/drawing/2014/main" id="{367C0AD1-5C6C-424B-ACA8-F9BC8DC10BC3}"/>
              </a:ext>
            </a:extLst>
          </p:cNvPr>
          <p:cNvSpPr txBox="1"/>
          <p:nvPr/>
        </p:nvSpPr>
        <p:spPr>
          <a:xfrm>
            <a:off x="1191583" y="4698433"/>
            <a:ext cx="2370220" cy="461665"/>
          </a:xfrm>
          <a:prstGeom prst="rect">
            <a:avLst/>
          </a:prstGeom>
          <a:noFill/>
        </p:spPr>
        <p:txBody>
          <a:bodyPr wrap="square">
            <a:spAutoFit/>
          </a:bodyPr>
          <a:lstStyle/>
          <a:p>
            <a:r>
              <a:rPr lang="en-US" sz="2400" b="0" dirty="0">
                <a:effectLst/>
              </a:rPr>
              <a:t>Luca </a:t>
            </a:r>
            <a:r>
              <a:rPr lang="en-US" sz="2400" b="0" dirty="0" err="1">
                <a:effectLst/>
              </a:rPr>
              <a:t>Chitayat</a:t>
            </a:r>
            <a:endParaRPr lang="en-US" sz="2400" b="0" dirty="0">
              <a:effectLst/>
            </a:endParaRPr>
          </a:p>
        </p:txBody>
      </p:sp>
      <p:pic>
        <p:nvPicPr>
          <p:cNvPr id="11" name="Picture 10" descr="A cartoon of a person&#10;&#10;Description automatically generated">
            <a:extLst>
              <a:ext uri="{FF2B5EF4-FFF2-40B4-BE49-F238E27FC236}">
                <a16:creationId xmlns:a16="http://schemas.microsoft.com/office/drawing/2014/main" id="{D310A20C-5C7A-9BCD-71D6-7A0FAB735A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493" y="2264306"/>
            <a:ext cx="2492423" cy="2326262"/>
          </a:xfrm>
          <a:prstGeom prst="rect">
            <a:avLst/>
          </a:prstGeom>
        </p:spPr>
      </p:pic>
      <p:pic>
        <p:nvPicPr>
          <p:cNvPr id="15" name="Picture 14" descr="A cartoon of a person smiling&#10;&#10;Description automatically generated">
            <a:extLst>
              <a:ext uri="{FF2B5EF4-FFF2-40B4-BE49-F238E27FC236}">
                <a16:creationId xmlns:a16="http://schemas.microsoft.com/office/drawing/2014/main" id="{30F35F7E-55F0-4F64-5F99-261BB3215D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776" y="2302751"/>
            <a:ext cx="2316426" cy="2326262"/>
          </a:xfrm>
          <a:prstGeom prst="rect">
            <a:avLst/>
          </a:prstGeom>
        </p:spPr>
      </p:pic>
      <p:sp>
        <p:nvSpPr>
          <p:cNvPr id="18" name="TextBox 17">
            <a:extLst>
              <a:ext uri="{FF2B5EF4-FFF2-40B4-BE49-F238E27FC236}">
                <a16:creationId xmlns:a16="http://schemas.microsoft.com/office/drawing/2014/main" id="{A065532B-90C2-8641-5476-DFF5F7088293}"/>
              </a:ext>
            </a:extLst>
          </p:cNvPr>
          <p:cNvSpPr txBox="1"/>
          <p:nvPr/>
        </p:nvSpPr>
        <p:spPr>
          <a:xfrm>
            <a:off x="5117920" y="4698433"/>
            <a:ext cx="2121568" cy="461665"/>
          </a:xfrm>
          <a:prstGeom prst="rect">
            <a:avLst/>
          </a:prstGeom>
          <a:noFill/>
        </p:spPr>
        <p:txBody>
          <a:bodyPr wrap="square">
            <a:spAutoFit/>
          </a:bodyPr>
          <a:lstStyle/>
          <a:p>
            <a:r>
              <a:rPr lang="en-US" sz="2400" b="0" dirty="0">
                <a:effectLst/>
              </a:rPr>
              <a:t>Patricia Dinh</a:t>
            </a:r>
          </a:p>
        </p:txBody>
      </p:sp>
    </p:spTree>
    <p:extLst>
      <p:ext uri="{BB962C8B-B14F-4D97-AF65-F5344CB8AC3E}">
        <p14:creationId xmlns:p14="http://schemas.microsoft.com/office/powerpoint/2010/main" val="370882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84D7DC-3DAB-157D-F06F-1FD55100FE2B}"/>
              </a:ext>
            </a:extLst>
          </p:cNvPr>
          <p:cNvSpPr>
            <a:spLocks noGrp="1"/>
          </p:cNvSpPr>
          <p:nvPr>
            <p:ph type="ctrTitle"/>
          </p:nvPr>
        </p:nvSpPr>
        <p:spPr/>
        <p:txBody>
          <a:bodyPr/>
          <a:lstStyle/>
          <a:p>
            <a:r>
              <a:rPr lang="en-US" dirty="0"/>
              <a:t>Questions?</a:t>
            </a:r>
          </a:p>
        </p:txBody>
      </p:sp>
      <p:sp>
        <p:nvSpPr>
          <p:cNvPr id="5" name="Subtitle 4">
            <a:extLst>
              <a:ext uri="{FF2B5EF4-FFF2-40B4-BE49-F238E27FC236}">
                <a16:creationId xmlns:a16="http://schemas.microsoft.com/office/drawing/2014/main" id="{BD4BBF19-3863-21D1-9483-548672BD35B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098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1BF02-BA16-AC68-C0DE-6B9CBECFD4B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409D75C-ADDC-45B8-D31B-0F9E0B89EE3E}"/>
              </a:ext>
            </a:extLst>
          </p:cNvPr>
          <p:cNvSpPr>
            <a:spLocks noGrp="1"/>
          </p:cNvSpPr>
          <p:nvPr>
            <p:ph type="ctrTitle"/>
          </p:nvPr>
        </p:nvSpPr>
        <p:spPr/>
        <p:txBody>
          <a:bodyPr/>
          <a:lstStyle/>
          <a:p>
            <a:r>
              <a:rPr lang="en-US" dirty="0"/>
              <a:t>Backup</a:t>
            </a:r>
          </a:p>
        </p:txBody>
      </p:sp>
      <p:sp>
        <p:nvSpPr>
          <p:cNvPr id="5" name="Subtitle 4">
            <a:extLst>
              <a:ext uri="{FF2B5EF4-FFF2-40B4-BE49-F238E27FC236}">
                <a16:creationId xmlns:a16="http://schemas.microsoft.com/office/drawing/2014/main" id="{4687417C-4BA0-BD0B-8CC5-164BC08F04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103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CA03D-2CAC-9644-48DA-33F397B078D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DF4AD-9C1F-4156-5E75-83B87365A388}"/>
              </a:ext>
            </a:extLst>
          </p:cNvPr>
          <p:cNvSpPr>
            <a:spLocks noGrp="1"/>
          </p:cNvSpPr>
          <p:nvPr>
            <p:ph idx="1"/>
          </p:nvPr>
        </p:nvSpPr>
        <p:spPr>
          <a:xfrm>
            <a:off x="160421" y="721894"/>
            <a:ext cx="11871158" cy="6023811"/>
          </a:xfrm>
        </p:spPr>
        <p:txBody>
          <a:bodyPr>
            <a:normAutofit fontScale="92500" lnSpcReduction="20000"/>
          </a:bodyPr>
          <a:lstStyle/>
          <a:p>
            <a:pPr marL="0" indent="0">
              <a:buNone/>
            </a:pPr>
            <a:r>
              <a:rPr lang="en-US" sz="2400" b="1" i="0" u="sng" dirty="0">
                <a:solidFill>
                  <a:srgbClr val="191919"/>
                </a:solidFill>
                <a:effectLst/>
                <a:latin typeface="Segoe UI" panose="020B0502040204020203" pitchFamily="34" charset="0"/>
              </a:rPr>
              <a:t>Of our three panel approach, the use of Azure </a:t>
            </a:r>
            <a:r>
              <a:rPr lang="en-US" sz="2400" b="1" i="0" u="sng" dirty="0" err="1">
                <a:solidFill>
                  <a:srgbClr val="191919"/>
                </a:solidFill>
                <a:effectLst/>
                <a:latin typeface="Segoe UI" panose="020B0502040204020203" pitchFamily="34" charset="0"/>
              </a:rPr>
              <a:t>OpenAi</a:t>
            </a:r>
            <a:r>
              <a:rPr lang="en-US" sz="2400" b="1" i="0" u="sng" dirty="0">
                <a:solidFill>
                  <a:srgbClr val="191919"/>
                </a:solidFill>
                <a:effectLst/>
                <a:latin typeface="Segoe UI" panose="020B0502040204020203" pitchFamily="34" charset="0"/>
              </a:rPr>
              <a:t> RAG is promising.</a:t>
            </a:r>
          </a:p>
          <a:p>
            <a:r>
              <a:rPr lang="en-US" sz="2400" dirty="0">
                <a:solidFill>
                  <a:srgbClr val="191919"/>
                </a:solidFill>
                <a:latin typeface="Segoe UI" panose="020B0502040204020203" pitchFamily="34" charset="0"/>
              </a:rPr>
              <a:t>MS demos show have documents can inform chatbot. </a:t>
            </a:r>
          </a:p>
          <a:p>
            <a:r>
              <a:rPr lang="en-US" sz="2400" dirty="0">
                <a:solidFill>
                  <a:srgbClr val="191919"/>
                </a:solidFill>
                <a:latin typeface="Segoe UI" panose="020B0502040204020203" pitchFamily="34" charset="0"/>
              </a:rPr>
              <a:t>It is not clear how stored problem-solving steps will help with RAG</a:t>
            </a:r>
          </a:p>
          <a:p>
            <a:r>
              <a:rPr lang="en-US" sz="2400" dirty="0">
                <a:solidFill>
                  <a:srgbClr val="191919"/>
                </a:solidFill>
                <a:latin typeface="Segoe UI" panose="020B0502040204020203" pitchFamily="34" charset="0"/>
              </a:rPr>
              <a:t>It is not clear how we would synchronize solving steps and </a:t>
            </a:r>
            <a:r>
              <a:rPr lang="en-US" sz="2400" dirty="0" err="1">
                <a:solidFill>
                  <a:srgbClr val="191919"/>
                </a:solidFill>
                <a:latin typeface="Segoe UI" panose="020B0502040204020203" pitchFamily="34" charset="0"/>
              </a:rPr>
              <a:t>PySpark</a:t>
            </a:r>
            <a:r>
              <a:rPr lang="en-US" sz="2400" dirty="0">
                <a:solidFill>
                  <a:srgbClr val="191919"/>
                </a:solidFill>
                <a:latin typeface="Segoe UI" panose="020B0502040204020203" pitchFamily="34" charset="0"/>
              </a:rPr>
              <a:t> activity with Azure OpenAI.</a:t>
            </a:r>
          </a:p>
          <a:p>
            <a:pPr marL="0" indent="0">
              <a:buNone/>
            </a:pPr>
            <a:endParaRPr lang="en-US" sz="2400" b="1" u="sng" dirty="0">
              <a:solidFill>
                <a:srgbClr val="191919"/>
              </a:solidFill>
              <a:latin typeface="Segoe UI" panose="020B0502040204020203" pitchFamily="34" charset="0"/>
            </a:endParaRPr>
          </a:p>
          <a:p>
            <a:pPr marL="0" indent="0">
              <a:buNone/>
            </a:pPr>
            <a:r>
              <a:rPr lang="en-US" sz="2400" b="1" i="0" u="sng" dirty="0">
                <a:solidFill>
                  <a:srgbClr val="191919"/>
                </a:solidFill>
                <a:effectLst/>
                <a:latin typeface="Segoe UI" panose="020B0502040204020203" pitchFamily="34" charset="0"/>
              </a:rPr>
              <a:t>Duh.  Microsoft is Enterprise Software</a:t>
            </a:r>
          </a:p>
          <a:p>
            <a:r>
              <a:rPr lang="en-US" sz="2400" dirty="0">
                <a:solidFill>
                  <a:srgbClr val="191919"/>
                </a:solidFill>
                <a:latin typeface="Segoe UI" panose="020B0502040204020203" pitchFamily="34" charset="0"/>
              </a:rPr>
              <a:t>You just can’t login and collaborate with Microsoft Fabric / 365.   </a:t>
            </a:r>
          </a:p>
          <a:p>
            <a:r>
              <a:rPr lang="en-US" sz="2400" dirty="0">
                <a:solidFill>
                  <a:srgbClr val="191919"/>
                </a:solidFill>
                <a:latin typeface="Segoe UI" panose="020B0502040204020203" pitchFamily="34" charset="0"/>
              </a:rPr>
              <a:t>Options available with </a:t>
            </a:r>
            <a:r>
              <a:rPr lang="en-US" sz="2400" dirty="0" err="1">
                <a:solidFill>
                  <a:srgbClr val="191919"/>
                </a:solidFill>
                <a:latin typeface="Segoe UI" panose="020B0502040204020203" pitchFamily="34" charset="0"/>
              </a:rPr>
              <a:t>PowerBI</a:t>
            </a:r>
            <a:r>
              <a:rPr lang="en-US" sz="2400" dirty="0">
                <a:solidFill>
                  <a:srgbClr val="191919"/>
                </a:solidFill>
                <a:latin typeface="Segoe UI" panose="020B0502040204020203" pitchFamily="34" charset="0"/>
              </a:rPr>
              <a:t>, </a:t>
            </a:r>
            <a:r>
              <a:rPr lang="en-US" sz="2400" dirty="0" err="1">
                <a:solidFill>
                  <a:srgbClr val="191919"/>
                </a:solidFill>
                <a:latin typeface="Segoe UI" panose="020B0502040204020203" pitchFamily="34" charset="0"/>
              </a:rPr>
              <a:t>PowerPages</a:t>
            </a:r>
            <a:r>
              <a:rPr lang="en-US" sz="2400" dirty="0">
                <a:solidFill>
                  <a:srgbClr val="191919"/>
                </a:solidFill>
                <a:latin typeface="Segoe UI" panose="020B0502040204020203" pitchFamily="34" charset="0"/>
              </a:rPr>
              <a:t>, and PowerApps were a distraction from our goal to build a </a:t>
            </a:r>
            <a:r>
              <a:rPr lang="en-US" sz="2400" dirty="0" err="1">
                <a:solidFill>
                  <a:srgbClr val="191919"/>
                </a:solidFill>
                <a:latin typeface="Segoe UI" panose="020B0502040204020203" pitchFamily="34" charset="0"/>
              </a:rPr>
              <a:t>tripanel</a:t>
            </a:r>
            <a:r>
              <a:rPr lang="en-US" sz="2400" dirty="0">
                <a:solidFill>
                  <a:srgbClr val="191919"/>
                </a:solidFill>
                <a:latin typeface="Segoe UI" panose="020B0502040204020203" pitchFamily="34" charset="0"/>
              </a:rPr>
              <a:t> page.</a:t>
            </a:r>
          </a:p>
          <a:p>
            <a:pPr marL="514350" indent="-514350">
              <a:buAutoNum type="arabicParenR"/>
            </a:pPr>
            <a:endParaRPr lang="en-US" sz="2400" dirty="0">
              <a:solidFill>
                <a:srgbClr val="191919"/>
              </a:solidFill>
              <a:latin typeface="Segoe UI" panose="020B0502040204020203" pitchFamily="34" charset="0"/>
            </a:endParaRPr>
          </a:p>
          <a:p>
            <a:pPr marL="0" indent="0">
              <a:buNone/>
            </a:pPr>
            <a:r>
              <a:rPr lang="en-US" sz="2400" b="1" i="0" u="sng" dirty="0">
                <a:solidFill>
                  <a:srgbClr val="191919"/>
                </a:solidFill>
                <a:effectLst/>
                <a:latin typeface="Segoe UI" panose="020B0502040204020203" pitchFamily="34" charset="0"/>
              </a:rPr>
              <a:t>Ease of Data Loading to Fabric</a:t>
            </a:r>
          </a:p>
          <a:p>
            <a:pPr marL="0" indent="0">
              <a:buNone/>
            </a:pPr>
            <a:r>
              <a:rPr lang="en-US" sz="2400" dirty="0">
                <a:solidFill>
                  <a:srgbClr val="191919"/>
                </a:solidFill>
                <a:latin typeface="Segoe UI" panose="020B0502040204020203" pitchFamily="34" charset="0"/>
              </a:rPr>
              <a:t>Kaggle data loaded right up and was accessible via </a:t>
            </a:r>
            <a:r>
              <a:rPr lang="en-US" sz="2400" dirty="0" err="1">
                <a:solidFill>
                  <a:srgbClr val="191919"/>
                </a:solidFill>
                <a:latin typeface="Segoe UI" panose="020B0502040204020203" pitchFamily="34" charset="0"/>
              </a:rPr>
              <a:t>PySpark</a:t>
            </a:r>
            <a:r>
              <a:rPr lang="en-US" sz="2400" dirty="0">
                <a:solidFill>
                  <a:srgbClr val="191919"/>
                </a:solidFill>
                <a:latin typeface="Segoe UI" panose="020B0502040204020203" pitchFamily="34" charset="0"/>
              </a:rPr>
              <a:t> and Python Notebook inside VS Code</a:t>
            </a:r>
          </a:p>
          <a:p>
            <a:pPr marL="0" indent="0">
              <a:buNone/>
            </a:pPr>
            <a:r>
              <a:rPr lang="en-US" sz="2400" dirty="0">
                <a:solidFill>
                  <a:srgbClr val="191919"/>
                </a:solidFill>
                <a:latin typeface="Segoe UI" panose="020B0502040204020203" pitchFamily="34" charset="0"/>
              </a:rPr>
              <a:t> </a:t>
            </a:r>
          </a:p>
          <a:p>
            <a:pPr marL="0" indent="0">
              <a:buNone/>
            </a:pPr>
            <a:r>
              <a:rPr lang="en-US" sz="2400" b="1" i="0" u="sng" dirty="0">
                <a:solidFill>
                  <a:srgbClr val="191919"/>
                </a:solidFill>
                <a:effectLst/>
                <a:latin typeface="Segoe UI" panose="020B0502040204020203" pitchFamily="34" charset="0"/>
              </a:rPr>
              <a:t>We didn’t find an </a:t>
            </a:r>
            <a:r>
              <a:rPr lang="en-US" sz="2400" b="1" i="0" u="sng" dirty="0" err="1">
                <a:solidFill>
                  <a:srgbClr val="191919"/>
                </a:solidFill>
                <a:effectLst/>
                <a:latin typeface="Segoe UI" panose="020B0502040204020203" pitchFamily="34" charset="0"/>
              </a:rPr>
              <a:t>Iframe</a:t>
            </a:r>
            <a:r>
              <a:rPr lang="en-US" sz="2400" b="1" i="0" u="sng" dirty="0">
                <a:solidFill>
                  <a:srgbClr val="191919"/>
                </a:solidFill>
                <a:effectLst/>
                <a:latin typeface="Segoe UI" panose="020B0502040204020203" pitchFamily="34" charset="0"/>
              </a:rPr>
              <a:t> or easy APIs for </a:t>
            </a:r>
            <a:r>
              <a:rPr lang="en-US" sz="2400" b="1" i="0" u="sng" dirty="0" err="1">
                <a:solidFill>
                  <a:srgbClr val="191919"/>
                </a:solidFill>
                <a:effectLst/>
                <a:latin typeface="Segoe UI" panose="020B0502040204020203" pitchFamily="34" charset="0"/>
              </a:rPr>
              <a:t>PySpark</a:t>
            </a:r>
            <a:r>
              <a:rPr lang="en-US" sz="2400" b="1" i="0" u="sng" dirty="0">
                <a:solidFill>
                  <a:srgbClr val="191919"/>
                </a:solidFill>
                <a:effectLst/>
                <a:latin typeface="Segoe UI" panose="020B0502040204020203" pitchFamily="34" charset="0"/>
              </a:rPr>
              <a:t> Notebook Access by webpage</a:t>
            </a:r>
          </a:p>
          <a:p>
            <a:pPr marL="0" indent="0">
              <a:buNone/>
            </a:pPr>
            <a:r>
              <a:rPr lang="en-US" sz="2400" dirty="0">
                <a:solidFill>
                  <a:srgbClr val="191919"/>
                </a:solidFill>
                <a:latin typeface="Segoe UI" panose="020B0502040204020203" pitchFamily="34" charset="0"/>
              </a:rPr>
              <a:t>You just can’t login and collaborate with Microsoft Fabric / 365</a:t>
            </a:r>
          </a:p>
          <a:p>
            <a:pPr marL="0" indent="0">
              <a:buNone/>
            </a:pPr>
            <a:endParaRPr lang="en-US" sz="2400" dirty="0"/>
          </a:p>
        </p:txBody>
      </p:sp>
      <p:sp>
        <p:nvSpPr>
          <p:cNvPr id="4" name="Rectangle 3">
            <a:extLst>
              <a:ext uri="{FF2B5EF4-FFF2-40B4-BE49-F238E27FC236}">
                <a16:creationId xmlns:a16="http://schemas.microsoft.com/office/drawing/2014/main" id="{BDC6B328-24A7-6DA4-A0F0-340737659693}"/>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Top Four Technical Lessons Learned</a:t>
            </a:r>
          </a:p>
        </p:txBody>
      </p:sp>
    </p:spTree>
    <p:extLst>
      <p:ext uri="{BB962C8B-B14F-4D97-AF65-F5344CB8AC3E}">
        <p14:creationId xmlns:p14="http://schemas.microsoft.com/office/powerpoint/2010/main" val="45769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250CA-3C68-40C6-52E8-FC47C8A909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2DD5E-DC66-076C-7C73-C533348CF0E7}"/>
              </a:ext>
            </a:extLst>
          </p:cNvPr>
          <p:cNvSpPr>
            <a:spLocks noGrp="1"/>
          </p:cNvSpPr>
          <p:nvPr>
            <p:ph idx="1"/>
          </p:nvPr>
        </p:nvSpPr>
        <p:spPr>
          <a:xfrm>
            <a:off x="838200" y="1450871"/>
            <a:ext cx="10515600" cy="4351338"/>
          </a:xfrm>
        </p:spPr>
        <p:txBody>
          <a:bodyPr/>
          <a:lstStyle/>
          <a:p>
            <a:pPr marL="0" indent="0">
              <a:buNone/>
            </a:pPr>
            <a:r>
              <a:rPr lang="en-US" b="1" i="0" dirty="0">
                <a:solidFill>
                  <a:srgbClr val="191919"/>
                </a:solidFill>
                <a:effectLst/>
                <a:latin typeface="Segoe UI" panose="020B0502040204020203" pitchFamily="34" charset="0"/>
              </a:rPr>
              <a:t>Use of Microsoft Fabric + Azure OpenAI:</a:t>
            </a:r>
            <a:r>
              <a:rPr lang="en-US" b="0" i="0" dirty="0">
                <a:solidFill>
                  <a:srgbClr val="191919"/>
                </a:solidFill>
                <a:effectLst/>
                <a:latin typeface="Segoe UI" panose="020B0502040204020203" pitchFamily="34" charset="0"/>
              </a:rPr>
              <a:t> </a:t>
            </a:r>
          </a:p>
          <a:p>
            <a:pPr marL="0" indent="0">
              <a:buNone/>
            </a:pPr>
            <a:r>
              <a:rPr lang="en-US" b="0" i="1" dirty="0">
                <a:solidFill>
                  <a:srgbClr val="191919"/>
                </a:solidFill>
                <a:effectLst/>
                <a:latin typeface="Segoe UI" panose="020B0502040204020203" pitchFamily="34" charset="0"/>
              </a:rPr>
              <a:t>Uses </a:t>
            </a:r>
            <a:r>
              <a:rPr lang="en-US" b="0" i="1" u="sng" dirty="0">
                <a:solidFill>
                  <a:srgbClr val="222043"/>
                </a:solidFill>
                <a:effectLst/>
                <a:latin typeface="Segoe UI" panose="020B0502040204020203" pitchFamily="34" charset="0"/>
                <a:hlinkClick r:id="rId2"/>
              </a:rPr>
              <a:t>Azure OpenAI service(s) alongside Microsoft Fabric</a:t>
            </a:r>
            <a:r>
              <a:rPr lang="en-US" b="0" i="1" dirty="0">
                <a:solidFill>
                  <a:srgbClr val="191919"/>
                </a:solidFill>
                <a:effectLst/>
                <a:latin typeface="Segoe UI" panose="020B0502040204020203" pitchFamily="34" charset="0"/>
              </a:rPr>
              <a:t> to solve a real-world problem. </a:t>
            </a:r>
          </a:p>
          <a:p>
            <a:pPr marL="0" indent="0">
              <a:buNone/>
            </a:pPr>
            <a:r>
              <a:rPr lang="en-US" i="1" dirty="0">
                <a:solidFill>
                  <a:srgbClr val="191919"/>
                </a:solidFill>
                <a:latin typeface="Segoe UI" panose="020B0502040204020203" pitchFamily="34" charset="0"/>
              </a:rPr>
              <a:t>D</a:t>
            </a:r>
            <a:r>
              <a:rPr lang="en-US" b="0" i="1" dirty="0">
                <a:solidFill>
                  <a:srgbClr val="191919"/>
                </a:solidFill>
                <a:effectLst/>
                <a:latin typeface="Segoe UI" panose="020B0502040204020203" pitchFamily="34" charset="0"/>
              </a:rPr>
              <a:t>ocument analysis service that uses Azure OpenAI to utilize vector search to implement a </a:t>
            </a:r>
            <a:r>
              <a:rPr lang="en-US" b="0" i="1" u="sng" dirty="0">
                <a:solidFill>
                  <a:srgbClr val="222043"/>
                </a:solidFill>
                <a:effectLst/>
                <a:latin typeface="Segoe UI" panose="020B0502040204020203" pitchFamily="34" charset="0"/>
                <a:hlinkClick r:id="rId3"/>
              </a:rPr>
              <a:t>retrieval augmented generation</a:t>
            </a:r>
            <a:r>
              <a:rPr lang="en-US" b="0" i="1" dirty="0">
                <a:solidFill>
                  <a:srgbClr val="191919"/>
                </a:solidFill>
                <a:effectLst/>
                <a:latin typeface="Segoe UI" panose="020B0502040204020203" pitchFamily="34" charset="0"/>
              </a:rPr>
              <a:t> architecture. </a:t>
            </a:r>
          </a:p>
        </p:txBody>
      </p:sp>
      <p:sp>
        <p:nvSpPr>
          <p:cNvPr id="4" name="Rectangle 3">
            <a:extLst>
              <a:ext uri="{FF2B5EF4-FFF2-40B4-BE49-F238E27FC236}">
                <a16:creationId xmlns:a16="http://schemas.microsoft.com/office/drawing/2014/main" id="{0A359D12-9775-4B32-E245-FE8ED0015174}"/>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Category</a:t>
            </a:r>
          </a:p>
        </p:txBody>
      </p:sp>
    </p:spTree>
    <p:extLst>
      <p:ext uri="{BB962C8B-B14F-4D97-AF65-F5344CB8AC3E}">
        <p14:creationId xmlns:p14="http://schemas.microsoft.com/office/powerpoint/2010/main" val="145159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70CA4-4233-4CE1-C69D-46DCA739D77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81D97C1-2887-5ECA-4101-2315D9E393F0}"/>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Problem Statement</a:t>
            </a:r>
          </a:p>
        </p:txBody>
      </p:sp>
      <p:sp>
        <p:nvSpPr>
          <p:cNvPr id="7" name="TextBox 6">
            <a:extLst>
              <a:ext uri="{FF2B5EF4-FFF2-40B4-BE49-F238E27FC236}">
                <a16:creationId xmlns:a16="http://schemas.microsoft.com/office/drawing/2014/main" id="{9C154677-4116-F081-E919-03890E5885B6}"/>
              </a:ext>
            </a:extLst>
          </p:cNvPr>
          <p:cNvSpPr txBox="1"/>
          <p:nvPr/>
        </p:nvSpPr>
        <p:spPr>
          <a:xfrm>
            <a:off x="155119" y="707163"/>
            <a:ext cx="11655879" cy="6494085"/>
          </a:xfrm>
          <a:prstGeom prst="rect">
            <a:avLst/>
          </a:prstGeom>
          <a:noFill/>
        </p:spPr>
        <p:txBody>
          <a:bodyPr wrap="square">
            <a:spAutoFit/>
          </a:bodyPr>
          <a:lstStyle/>
          <a:p>
            <a:pPr lvl="1"/>
            <a:r>
              <a:rPr lang="en-US" sz="1600" b="1" dirty="0">
                <a:solidFill>
                  <a:srgbClr val="424242"/>
                </a:solidFill>
                <a:latin typeface="Segoe UI" panose="020B0502040204020203" pitchFamily="34" charset="0"/>
              </a:rPr>
              <a:t>CONTEXT</a:t>
            </a:r>
            <a:r>
              <a:rPr lang="en-US" sz="1600" b="1" i="0" dirty="0">
                <a:solidFill>
                  <a:srgbClr val="424242"/>
                </a:solidFill>
                <a:effectLst/>
                <a:latin typeface="Segoe UI" panose="020B0502040204020203" pitchFamily="34" charset="0"/>
              </a:rPr>
              <a:t> = </a:t>
            </a:r>
            <a:r>
              <a:rPr lang="en-US" sz="1600" dirty="0">
                <a:solidFill>
                  <a:srgbClr val="424242"/>
                </a:solidFill>
                <a:latin typeface="Segoe UI" panose="020B0502040204020203" pitchFamily="34" charset="0"/>
              </a:rPr>
              <a:t>Random software engineering types coming together for MS Global AI Hackathon 15 FEB – 4 MAR 2024.   Most are time </a:t>
            </a:r>
            <a:r>
              <a:rPr lang="en-US" sz="1600" dirty="0" err="1">
                <a:solidFill>
                  <a:srgbClr val="424242"/>
                </a:solidFill>
                <a:latin typeface="Segoe UI" panose="020B0502040204020203" pitchFamily="34" charset="0"/>
              </a:rPr>
              <a:t>constrainted</a:t>
            </a:r>
            <a:r>
              <a:rPr lang="en-US" sz="1600" dirty="0">
                <a:solidFill>
                  <a:srgbClr val="424242"/>
                </a:solidFill>
                <a:latin typeface="Segoe UI" panose="020B0502040204020203" pitchFamily="34" charset="0"/>
              </a:rPr>
              <a:t> part-time contributors with mostly junior full-stack developer skills.  Only one developer has taken an Machine Learning college class.</a:t>
            </a:r>
          </a:p>
          <a:p>
            <a:pPr lvl="1"/>
            <a:endParaRPr lang="en-US" sz="1600" b="1" i="0" u="sng" dirty="0">
              <a:solidFill>
                <a:srgbClr val="424242"/>
              </a:solidFill>
              <a:effectLst/>
              <a:latin typeface="Segoe UI" panose="020B0502040204020203" pitchFamily="34" charset="0"/>
            </a:endParaRPr>
          </a:p>
          <a:p>
            <a:pPr lvl="1"/>
            <a:r>
              <a:rPr lang="en-US" sz="1600" b="1" dirty="0">
                <a:solidFill>
                  <a:srgbClr val="424242"/>
                </a:solidFill>
                <a:latin typeface="Segoe UI" panose="020B0502040204020203" pitchFamily="34" charset="0"/>
              </a:rPr>
              <a:t>PROBLEM</a:t>
            </a:r>
            <a:r>
              <a:rPr lang="en-US" sz="1600" b="1" i="0" dirty="0">
                <a:solidFill>
                  <a:srgbClr val="424242"/>
                </a:solidFill>
                <a:effectLst/>
                <a:latin typeface="Segoe UI" panose="020B0502040204020203" pitchFamily="34" charset="0"/>
              </a:rPr>
              <a:t> = </a:t>
            </a:r>
            <a:r>
              <a:rPr lang="en-US" sz="1600" i="0" dirty="0">
                <a:solidFill>
                  <a:srgbClr val="424242"/>
                </a:solidFill>
                <a:effectLst/>
                <a:latin typeface="Segoe UI" panose="020B0502040204020203" pitchFamily="34" charset="0"/>
              </a:rPr>
              <a:t>How do we produce a competitive product </a:t>
            </a:r>
            <a:r>
              <a:rPr lang="en-US" sz="1600" dirty="0">
                <a:solidFill>
                  <a:srgbClr val="424242"/>
                </a:solidFill>
                <a:latin typeface="Segoe UI" panose="020B0502040204020203" pitchFamily="34" charset="0"/>
              </a:rPr>
              <a:t>given constraints?</a:t>
            </a:r>
          </a:p>
          <a:p>
            <a:pPr lvl="1"/>
            <a:endParaRPr lang="en-US" sz="1600" b="1" i="0" u="sng" dirty="0">
              <a:solidFill>
                <a:srgbClr val="424242"/>
              </a:solidFill>
              <a:effectLst/>
              <a:latin typeface="Segoe UI" panose="020B0502040204020203" pitchFamily="34" charset="0"/>
            </a:endParaRPr>
          </a:p>
          <a:p>
            <a:pPr lvl="1"/>
            <a:r>
              <a:rPr lang="en-US" sz="1600" b="1" i="0" dirty="0">
                <a:solidFill>
                  <a:srgbClr val="424242"/>
                </a:solidFill>
                <a:effectLst/>
                <a:latin typeface="Segoe UI" panose="020B0502040204020203" pitchFamily="34" charset="0"/>
              </a:rPr>
              <a:t>OBJECTIVES = </a:t>
            </a:r>
          </a:p>
          <a:p>
            <a:pPr lvl="1"/>
            <a:r>
              <a:rPr lang="en-US" sz="1600" dirty="0">
                <a:solidFill>
                  <a:srgbClr val="424242"/>
                </a:solidFill>
                <a:latin typeface="Segoe UI" panose="020B0502040204020203" pitchFamily="34" charset="0"/>
              </a:rPr>
              <a:t>	1) </a:t>
            </a:r>
            <a:r>
              <a:rPr lang="en-US" sz="1600" b="1" dirty="0">
                <a:solidFill>
                  <a:srgbClr val="424242"/>
                </a:solidFill>
                <a:latin typeface="Segoe UI" panose="020B0502040204020203" pitchFamily="34" charset="0"/>
              </a:rPr>
              <a:t> </a:t>
            </a:r>
            <a:r>
              <a:rPr lang="en-US" sz="1600" b="0" i="0" dirty="0">
                <a:solidFill>
                  <a:srgbClr val="424242"/>
                </a:solidFill>
                <a:effectLst/>
                <a:latin typeface="Segoe UI" panose="020B0502040204020203" pitchFamily="34" charset="0"/>
              </a:rPr>
              <a:t>Create a solution that </a:t>
            </a:r>
            <a:r>
              <a:rPr lang="en-US" sz="1600" b="1" i="0" u="sng" dirty="0">
                <a:solidFill>
                  <a:srgbClr val="424242"/>
                </a:solidFill>
                <a:effectLst/>
                <a:latin typeface="Segoe UI" panose="020B0502040204020203" pitchFamily="34" charset="0"/>
              </a:rPr>
              <a:t>utilizes AI in combination with Microsoft Fabric Features </a:t>
            </a:r>
            <a:r>
              <a:rPr lang="en-US" sz="1600" i="0" dirty="0">
                <a:solidFill>
                  <a:srgbClr val="424242"/>
                </a:solidFill>
                <a:effectLst/>
                <a:latin typeface="Segoe UI" panose="020B0502040204020203" pitchFamily="34" charset="0"/>
              </a:rPr>
              <a:t>(as defined by MS) that is not dismissed for non-compliance with submission rules.</a:t>
            </a:r>
          </a:p>
          <a:p>
            <a:pPr lvl="1"/>
            <a:r>
              <a:rPr lang="en-US" sz="1600" dirty="0">
                <a:solidFill>
                  <a:srgbClr val="424242"/>
                </a:solidFill>
                <a:latin typeface="Segoe UI" panose="020B0502040204020203" pitchFamily="34" charset="0"/>
              </a:rPr>
              <a:t>	2)  Have a positive learning experience for all contributors</a:t>
            </a:r>
          </a:p>
          <a:p>
            <a:pPr lvl="1"/>
            <a:r>
              <a:rPr lang="en-US" sz="1600" i="0" dirty="0">
                <a:solidFill>
                  <a:srgbClr val="424242"/>
                </a:solidFill>
                <a:effectLst/>
                <a:latin typeface="Segoe UI" panose="020B0502040204020203" pitchFamily="34" charset="0"/>
              </a:rPr>
              <a:t>	3)  Early identification of contributors most like to contribute the most and have them as registered competitors and benefit by official recognition.  These will be noted on project pages as ‘lead developer’ or similar.  </a:t>
            </a:r>
          </a:p>
          <a:p>
            <a:pPr lvl="1"/>
            <a:r>
              <a:rPr lang="en-US" sz="1600" dirty="0">
                <a:solidFill>
                  <a:srgbClr val="424242"/>
                </a:solidFill>
                <a:latin typeface="Segoe UI" panose="020B0502040204020203" pitchFamily="34" charset="0"/>
              </a:rPr>
              <a:t>	4)  Allow other interested contributors to perform project support development tasks and gain hackathon experience.  These will be noted on project pages as ‘project advisors’ or something </a:t>
            </a:r>
            <a:r>
              <a:rPr lang="en-US" sz="1600" dirty="0" err="1">
                <a:solidFill>
                  <a:srgbClr val="424242"/>
                </a:solidFill>
                <a:latin typeface="Segoe UI" panose="020B0502040204020203" pitchFamily="34" charset="0"/>
              </a:rPr>
              <a:t>similiar</a:t>
            </a:r>
            <a:r>
              <a:rPr lang="en-US" sz="1600" dirty="0">
                <a:solidFill>
                  <a:srgbClr val="424242"/>
                </a:solidFill>
                <a:latin typeface="Segoe UI" panose="020B0502040204020203" pitchFamily="34" charset="0"/>
              </a:rPr>
              <a:t>.</a:t>
            </a:r>
          </a:p>
          <a:p>
            <a:pPr lvl="1"/>
            <a:endParaRPr lang="en-US" sz="1600" i="0" dirty="0">
              <a:solidFill>
                <a:srgbClr val="424242"/>
              </a:solidFill>
              <a:effectLst/>
              <a:latin typeface="Segoe UI" panose="020B0502040204020203" pitchFamily="34" charset="0"/>
            </a:endParaRPr>
          </a:p>
          <a:p>
            <a:pPr lvl="1"/>
            <a:r>
              <a:rPr lang="en-US" sz="1600" b="1" i="0" dirty="0">
                <a:solidFill>
                  <a:srgbClr val="424242"/>
                </a:solidFill>
                <a:effectLst/>
                <a:latin typeface="Segoe UI" panose="020B0502040204020203" pitchFamily="34" charset="0"/>
              </a:rPr>
              <a:t>SCOPE &amp; CONSTRAINTS = </a:t>
            </a:r>
          </a:p>
          <a:p>
            <a:pPr lvl="1"/>
            <a:r>
              <a:rPr lang="en-US" sz="1600" dirty="0">
                <a:solidFill>
                  <a:srgbClr val="424242"/>
                </a:solidFill>
                <a:latin typeface="Segoe UI" panose="020B0502040204020203" pitchFamily="34" charset="0"/>
              </a:rPr>
              <a:t>	1) </a:t>
            </a:r>
            <a:r>
              <a:rPr lang="en-US" sz="1600" b="1" dirty="0">
                <a:solidFill>
                  <a:srgbClr val="424242"/>
                </a:solidFill>
                <a:latin typeface="Segoe UI" panose="020B0502040204020203" pitchFamily="34" charset="0"/>
              </a:rPr>
              <a:t> </a:t>
            </a:r>
            <a:r>
              <a:rPr lang="en-US" sz="1600" dirty="0">
                <a:solidFill>
                  <a:srgbClr val="424242"/>
                </a:solidFill>
                <a:latin typeface="Segoe UI" panose="020B0502040204020203" pitchFamily="34" charset="0"/>
              </a:rPr>
              <a:t>Must use Microsoft Fabric and AI (either Co-pilot or Azure OpenAI), sub by 4 MAR and other factors in rules</a:t>
            </a:r>
          </a:p>
          <a:p>
            <a:pPr lvl="1"/>
            <a:r>
              <a:rPr lang="en-US" sz="1600" dirty="0">
                <a:solidFill>
                  <a:srgbClr val="424242"/>
                </a:solidFill>
                <a:latin typeface="Segoe UI" panose="020B0502040204020203" pitchFamily="34" charset="0"/>
              </a:rPr>
              <a:t>	2)  Proviso for asynchronous work and communication </a:t>
            </a:r>
          </a:p>
          <a:p>
            <a:pPr lvl="1"/>
            <a:endParaRPr lang="en-US" sz="1600" dirty="0">
              <a:solidFill>
                <a:srgbClr val="424242"/>
              </a:solidFill>
              <a:latin typeface="Segoe UI" panose="020B0502040204020203" pitchFamily="34" charset="0"/>
            </a:endParaRPr>
          </a:p>
          <a:p>
            <a:pPr lvl="1"/>
            <a:r>
              <a:rPr lang="en-US" sz="1600" b="1" i="0" dirty="0">
                <a:solidFill>
                  <a:srgbClr val="424242"/>
                </a:solidFill>
                <a:effectLst/>
                <a:latin typeface="Segoe UI" panose="020B0502040204020203" pitchFamily="34" charset="0"/>
              </a:rPr>
              <a:t>ASSUMPTIONS &amp; DEPENDENCIES = </a:t>
            </a:r>
          </a:p>
          <a:p>
            <a:pPr lvl="1"/>
            <a:r>
              <a:rPr lang="en-US" sz="1600" dirty="0">
                <a:solidFill>
                  <a:srgbClr val="424242"/>
                </a:solidFill>
                <a:latin typeface="Segoe UI" panose="020B0502040204020203" pitchFamily="34" charset="0"/>
              </a:rPr>
              <a:t>	1) </a:t>
            </a:r>
            <a:r>
              <a:rPr lang="en-US" sz="1600" b="1" dirty="0">
                <a:solidFill>
                  <a:srgbClr val="424242"/>
                </a:solidFill>
                <a:latin typeface="Segoe UI" panose="020B0502040204020203" pitchFamily="34" charset="0"/>
              </a:rPr>
              <a:t> </a:t>
            </a:r>
            <a:r>
              <a:rPr lang="en-US" sz="1600" dirty="0">
                <a:solidFill>
                  <a:srgbClr val="424242"/>
                </a:solidFill>
                <a:latin typeface="Segoe UI" panose="020B0502040204020203" pitchFamily="34" charset="0"/>
              </a:rPr>
              <a:t>It will be very beneficial to pick a Kaggle Problem with datasets and starter code provided.</a:t>
            </a:r>
          </a:p>
          <a:p>
            <a:pPr lvl="1"/>
            <a:r>
              <a:rPr lang="en-US" sz="1600" dirty="0">
                <a:solidFill>
                  <a:srgbClr val="424242"/>
                </a:solidFill>
                <a:latin typeface="Segoe UI" panose="020B0502040204020203" pitchFamily="34" charset="0"/>
              </a:rPr>
              <a:t>	2)  It is not necessary that we solve the Kaggle Problem for the MS Hack.</a:t>
            </a:r>
          </a:p>
          <a:p>
            <a:pPr lvl="1"/>
            <a:r>
              <a:rPr lang="en-US" sz="1600" dirty="0">
                <a:solidFill>
                  <a:srgbClr val="424242"/>
                </a:solidFill>
                <a:latin typeface="Segoe UI" panose="020B0502040204020203" pitchFamily="34" charset="0"/>
              </a:rPr>
              <a:t>	3)  The Kaggle problem makes this hackathon a twofer of sorts… the Kaggle problem is competition of itself with similar outputs, $25k in 1</a:t>
            </a:r>
            <a:r>
              <a:rPr lang="en-US" sz="1600" baseline="30000" dirty="0">
                <a:solidFill>
                  <a:srgbClr val="424242"/>
                </a:solidFill>
                <a:latin typeface="Segoe UI" panose="020B0502040204020203" pitchFamily="34" charset="0"/>
              </a:rPr>
              <a:t>st</a:t>
            </a:r>
            <a:r>
              <a:rPr lang="en-US" sz="1600" dirty="0">
                <a:solidFill>
                  <a:srgbClr val="424242"/>
                </a:solidFill>
                <a:latin typeface="Segoe UI" panose="020B0502040204020203" pitchFamily="34" charset="0"/>
              </a:rPr>
              <a:t> prize and a deadline of 6 MAY 2024.  Taking indications of interest for that </a:t>
            </a:r>
            <a:r>
              <a:rPr lang="en-US" sz="1600" dirty="0" err="1">
                <a:solidFill>
                  <a:srgbClr val="424242"/>
                </a:solidFill>
                <a:latin typeface="Segoe UI" panose="020B0502040204020203" pitchFamily="34" charset="0"/>
              </a:rPr>
              <a:t>registrated</a:t>
            </a:r>
            <a:r>
              <a:rPr lang="en-US" sz="1600" dirty="0">
                <a:solidFill>
                  <a:srgbClr val="424242"/>
                </a:solidFill>
                <a:latin typeface="Segoe UI" panose="020B0502040204020203" pitchFamily="34" charset="0"/>
              </a:rPr>
              <a:t> team.  </a:t>
            </a:r>
          </a:p>
          <a:p>
            <a:pPr lvl="1"/>
            <a:endParaRPr lang="en-US" sz="1600" dirty="0">
              <a:solidFill>
                <a:srgbClr val="424242"/>
              </a:solidFill>
              <a:latin typeface="Segoe UI" panose="020B0502040204020203" pitchFamily="34" charset="0"/>
            </a:endParaRPr>
          </a:p>
          <a:p>
            <a:pPr lvl="1"/>
            <a:endParaRPr lang="en-US" sz="1600" i="0" dirty="0">
              <a:solidFill>
                <a:srgbClr val="424242"/>
              </a:solidFill>
              <a:effectLst/>
              <a:latin typeface="Segoe UI" panose="020B0502040204020203" pitchFamily="34" charset="0"/>
            </a:endParaRPr>
          </a:p>
        </p:txBody>
      </p:sp>
      <p:sp>
        <p:nvSpPr>
          <p:cNvPr id="2" name="Rectangle 1">
            <a:extLst>
              <a:ext uri="{FF2B5EF4-FFF2-40B4-BE49-F238E27FC236}">
                <a16:creationId xmlns:a16="http://schemas.microsoft.com/office/drawing/2014/main" id="{BE526959-2A7F-AB94-05BA-590C5144F725}"/>
              </a:ext>
            </a:extLst>
          </p:cNvPr>
          <p:cNvSpPr/>
          <p:nvPr/>
        </p:nvSpPr>
        <p:spPr>
          <a:xfrm rot="19738275">
            <a:off x="5210164" y="338997"/>
            <a:ext cx="1429731" cy="4122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 $25k</a:t>
            </a:r>
          </a:p>
        </p:txBody>
      </p:sp>
    </p:spTree>
    <p:extLst>
      <p:ext uri="{BB962C8B-B14F-4D97-AF65-F5344CB8AC3E}">
        <p14:creationId xmlns:p14="http://schemas.microsoft.com/office/powerpoint/2010/main" val="373944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45116C7F249F4BB8D111EA6796D9CF" ma:contentTypeVersion="4" ma:contentTypeDescription="Create a new document." ma:contentTypeScope="" ma:versionID="a652ce548fea07d2d7cff0611a87e67d">
  <xsd:schema xmlns:xsd="http://www.w3.org/2001/XMLSchema" xmlns:xs="http://www.w3.org/2001/XMLSchema" xmlns:p="http://schemas.microsoft.com/office/2006/metadata/properties" xmlns:ns2="c20dcdb5-4206-4a88-91cc-c7e1f2b8b4cc" targetNamespace="http://schemas.microsoft.com/office/2006/metadata/properties" ma:root="true" ma:fieldsID="578b23397b6911f938f80646301d6731" ns2:_="">
    <xsd:import namespace="c20dcdb5-4206-4a88-91cc-c7e1f2b8b4c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0dcdb5-4206-4a88-91cc-c7e1f2b8b4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E19ED0-0A71-4E60-B54A-3C82A22E0E69}">
  <ds:schemaRefs>
    <ds:schemaRef ds:uri="http://schemas.microsoft.com/office/2006/metadata/properties"/>
    <ds:schemaRef ds:uri="http://purl.org/dc/dcmitype/"/>
    <ds:schemaRef ds:uri="http://schemas.microsoft.com/office/2006/documentManagement/types"/>
    <ds:schemaRef ds:uri="http://purl.org/dc/terms/"/>
    <ds:schemaRef ds:uri="http://schemas.openxmlformats.org/package/2006/metadata/core-properties"/>
    <ds:schemaRef ds:uri="http://purl.org/dc/elements/1.1/"/>
    <ds:schemaRef ds:uri="http://schemas.microsoft.com/office/infopath/2007/PartnerControls"/>
    <ds:schemaRef ds:uri="c20dcdb5-4206-4a88-91cc-c7e1f2b8b4cc"/>
    <ds:schemaRef ds:uri="http://www.w3.org/XML/1998/namespace"/>
  </ds:schemaRefs>
</ds:datastoreItem>
</file>

<file path=customXml/itemProps2.xml><?xml version="1.0" encoding="utf-8"?>
<ds:datastoreItem xmlns:ds="http://schemas.openxmlformats.org/officeDocument/2006/customXml" ds:itemID="{39E5CF95-D00F-4AFB-B58A-547764BCF0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0dcdb5-4206-4a88-91cc-c7e1f2b8b4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7C295C-9CFC-44CB-91FF-657F76A10F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2296</TotalTime>
  <Words>3391</Words>
  <Application>Microsoft Office PowerPoint</Application>
  <PresentationFormat>Widescreen</PresentationFormat>
  <Paragraphs>408</Paragraphs>
  <Slides>19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Arial</vt:lpstr>
      <vt:lpstr>Calibri</vt:lpstr>
      <vt:lpstr>Calibri Light</vt:lpstr>
      <vt:lpstr>Inter</vt:lpstr>
      <vt:lpstr>Segoe UI</vt:lpstr>
      <vt:lpstr>Söhne</vt:lpstr>
      <vt:lpstr>Wingdings</vt:lpstr>
      <vt:lpstr>Office Theme</vt:lpstr>
      <vt:lpstr>Kagglizer</vt:lpstr>
      <vt:lpstr>PowerPoint Presentation</vt:lpstr>
      <vt:lpstr>PowerPoint Presentation</vt:lpstr>
      <vt:lpstr>PowerPoint Presentation</vt:lpstr>
      <vt:lpstr>Questions?</vt:lpstr>
      <vt:lpstr>Backup</vt:lpstr>
      <vt:lpstr>PowerPoint Presentation</vt:lpstr>
      <vt:lpstr>PowerPoint Presentation</vt:lpstr>
      <vt:lpstr>PowerPoint Presentation</vt:lpstr>
      <vt:lpstr>Templates &amp; TBD Initial Files</vt:lpstr>
      <vt:lpstr>Work Breakdown</vt:lpstr>
      <vt:lpstr>PowerPoint Presentation</vt:lpstr>
      <vt:lpstr>PowerPoint Presentation</vt:lpstr>
      <vt:lpstr>PowerPoint Presentation</vt:lpstr>
      <vt:lpstr>Primary Team</vt:lpstr>
      <vt:lpstr>PowerPoint Presentation</vt:lpstr>
      <vt:lpstr>PowerPoint Presentation</vt:lpstr>
      <vt:lpstr>RAG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Thane Thompson</dc:creator>
  <cp:lastModifiedBy>Thane Thompson</cp:lastModifiedBy>
  <cp:revision>12</cp:revision>
  <dcterms:created xsi:type="dcterms:W3CDTF">2024-01-13T17:30:41Z</dcterms:created>
  <dcterms:modified xsi:type="dcterms:W3CDTF">2024-03-04T02:09:49Z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0x010100C345116C7F249F4BB8D111EA6796D9CF</vt:lpwstr>
  </property>
</Properties>
</file>