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86" r:id="rId5"/>
    <p:sldId id="285" r:id="rId6"/>
    <p:sldId id="284" r:id="rId7"/>
    <p:sldId id="287" r:id="rId8"/>
    <p:sldId id="288" r:id="rId9"/>
    <p:sldId id="28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CF7AD-1773-4DA4-BA4E-26AC7B33681B}" v="42" dt="2019-04-03T22:13:41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Gil Guzman" userId="a73ed660727d59bd" providerId="LiveId" clId="{406CF7AD-1773-4DA4-BA4E-26AC7B33681B}"/>
    <pc:docChg chg="undo custSel mod addSld delSld modSld sldOrd">
      <pc:chgData name="Katia Gil Guzman" userId="a73ed660727d59bd" providerId="LiveId" clId="{406CF7AD-1773-4DA4-BA4E-26AC7B33681B}" dt="2019-04-03T22:13:41.701" v="1795"/>
      <pc:docMkLst>
        <pc:docMk/>
      </pc:docMkLst>
      <pc:sldChg chg="modSp">
        <pc:chgData name="Katia Gil Guzman" userId="a73ed660727d59bd" providerId="LiveId" clId="{406CF7AD-1773-4DA4-BA4E-26AC7B33681B}" dt="2019-04-02T21:11:22.212" v="892" actId="20577"/>
        <pc:sldMkLst>
          <pc:docMk/>
          <pc:sldMk cId="4058859480" sldId="257"/>
        </pc:sldMkLst>
        <pc:spChg chg="mod">
          <ac:chgData name="Katia Gil Guzman" userId="a73ed660727d59bd" providerId="LiveId" clId="{406CF7AD-1773-4DA4-BA4E-26AC7B33681B}" dt="2019-04-02T21:11:22.212" v="892" actId="20577"/>
          <ac:spMkLst>
            <pc:docMk/>
            <pc:sldMk cId="4058859480" sldId="257"/>
            <ac:spMk id="3" creationId="{5E948FA6-01D3-4B61-B9AB-7D395934830F}"/>
          </ac:spMkLst>
        </pc:spChg>
        <pc:spChg chg="mod">
          <ac:chgData name="Katia Gil Guzman" userId="a73ed660727d59bd" providerId="LiveId" clId="{406CF7AD-1773-4DA4-BA4E-26AC7B33681B}" dt="2019-04-02T20:58:25.097" v="401" actId="1036"/>
          <ac:spMkLst>
            <pc:docMk/>
            <pc:sldMk cId="4058859480" sldId="257"/>
            <ac:spMk id="5" creationId="{F2436262-B166-4525-BDD3-2C994944CB44}"/>
          </ac:spMkLst>
        </pc:spChg>
      </pc:sldChg>
      <pc:sldChg chg="modSp">
        <pc:chgData name="Katia Gil Guzman" userId="a73ed660727d59bd" providerId="LiveId" clId="{406CF7AD-1773-4DA4-BA4E-26AC7B33681B}" dt="2019-04-02T20:58:26.800" v="402" actId="1036"/>
        <pc:sldMkLst>
          <pc:docMk/>
          <pc:sldMk cId="694217857" sldId="260"/>
        </pc:sldMkLst>
        <pc:spChg chg="mod">
          <ac:chgData name="Katia Gil Guzman" userId="a73ed660727d59bd" providerId="LiveId" clId="{406CF7AD-1773-4DA4-BA4E-26AC7B33681B}" dt="2019-04-02T20:58:26.800" v="402" actId="1036"/>
          <ac:spMkLst>
            <pc:docMk/>
            <pc:sldMk cId="694217857" sldId="260"/>
            <ac:spMk id="5" creationId="{F2436262-B166-4525-BDD3-2C994944CB44}"/>
          </ac:spMkLst>
        </pc:spChg>
      </pc:sldChg>
      <pc:sldChg chg="del">
        <pc:chgData name="Katia Gil Guzman" userId="a73ed660727d59bd" providerId="LiveId" clId="{406CF7AD-1773-4DA4-BA4E-26AC7B33681B}" dt="2019-04-02T21:12:47.662" v="1010" actId="2696"/>
        <pc:sldMkLst>
          <pc:docMk/>
          <pc:sldMk cId="1520055079" sldId="262"/>
        </pc:sldMkLst>
      </pc:sldChg>
      <pc:sldChg chg="del">
        <pc:chgData name="Katia Gil Guzman" userId="a73ed660727d59bd" providerId="LiveId" clId="{406CF7AD-1773-4DA4-BA4E-26AC7B33681B}" dt="2019-04-02T21:12:48.614" v="1011" actId="2696"/>
        <pc:sldMkLst>
          <pc:docMk/>
          <pc:sldMk cId="1710024444" sldId="263"/>
        </pc:sldMkLst>
      </pc:sldChg>
      <pc:sldChg chg="del">
        <pc:chgData name="Katia Gil Guzman" userId="a73ed660727d59bd" providerId="LiveId" clId="{406CF7AD-1773-4DA4-BA4E-26AC7B33681B}" dt="2019-04-02T21:12:49.682" v="1012" actId="2696"/>
        <pc:sldMkLst>
          <pc:docMk/>
          <pc:sldMk cId="3348351924" sldId="264"/>
        </pc:sldMkLst>
      </pc:sldChg>
      <pc:sldChg chg="del">
        <pc:chgData name="Katia Gil Guzman" userId="a73ed660727d59bd" providerId="LiveId" clId="{406CF7AD-1773-4DA4-BA4E-26AC7B33681B}" dt="2019-04-02T21:12:54.493" v="1013" actId="2696"/>
        <pc:sldMkLst>
          <pc:docMk/>
          <pc:sldMk cId="81827100" sldId="265"/>
        </pc:sldMkLst>
      </pc:sldChg>
      <pc:sldChg chg="del">
        <pc:chgData name="Katia Gil Guzman" userId="a73ed660727d59bd" providerId="LiveId" clId="{406CF7AD-1773-4DA4-BA4E-26AC7B33681B}" dt="2019-04-02T21:12:54.505" v="1014" actId="2696"/>
        <pc:sldMkLst>
          <pc:docMk/>
          <pc:sldMk cId="2282877027" sldId="266"/>
        </pc:sldMkLst>
      </pc:sldChg>
      <pc:sldChg chg="del">
        <pc:chgData name="Katia Gil Guzman" userId="a73ed660727d59bd" providerId="LiveId" clId="{406CF7AD-1773-4DA4-BA4E-26AC7B33681B}" dt="2019-04-02T21:12:54.512" v="1015" actId="2696"/>
        <pc:sldMkLst>
          <pc:docMk/>
          <pc:sldMk cId="2081370269" sldId="267"/>
        </pc:sldMkLst>
      </pc:sldChg>
      <pc:sldChg chg="del">
        <pc:chgData name="Katia Gil Guzman" userId="a73ed660727d59bd" providerId="LiveId" clId="{406CF7AD-1773-4DA4-BA4E-26AC7B33681B}" dt="2019-04-02T21:12:54.537" v="1017" actId="2696"/>
        <pc:sldMkLst>
          <pc:docMk/>
          <pc:sldMk cId="809235882" sldId="268"/>
        </pc:sldMkLst>
      </pc:sldChg>
      <pc:sldChg chg="del">
        <pc:chgData name="Katia Gil Guzman" userId="a73ed660727d59bd" providerId="LiveId" clId="{406CF7AD-1773-4DA4-BA4E-26AC7B33681B}" dt="2019-04-02T21:12:54.523" v="1016" actId="2696"/>
        <pc:sldMkLst>
          <pc:docMk/>
          <pc:sldMk cId="2732353501" sldId="269"/>
        </pc:sldMkLst>
      </pc:sldChg>
      <pc:sldChg chg="del">
        <pc:chgData name="Katia Gil Guzman" userId="a73ed660727d59bd" providerId="LiveId" clId="{406CF7AD-1773-4DA4-BA4E-26AC7B33681B}" dt="2019-04-02T21:12:54.549" v="1018" actId="2696"/>
        <pc:sldMkLst>
          <pc:docMk/>
          <pc:sldMk cId="1370791757" sldId="270"/>
        </pc:sldMkLst>
      </pc:sldChg>
      <pc:sldChg chg="del">
        <pc:chgData name="Katia Gil Guzman" userId="a73ed660727d59bd" providerId="LiveId" clId="{406CF7AD-1773-4DA4-BA4E-26AC7B33681B}" dt="2019-04-02T21:12:54.559" v="1019" actId="2696"/>
        <pc:sldMkLst>
          <pc:docMk/>
          <pc:sldMk cId="3042686108" sldId="271"/>
        </pc:sldMkLst>
      </pc:sldChg>
      <pc:sldChg chg="del">
        <pc:chgData name="Katia Gil Guzman" userId="a73ed660727d59bd" providerId="LiveId" clId="{406CF7AD-1773-4DA4-BA4E-26AC7B33681B}" dt="2019-04-02T21:12:54.567" v="1020" actId="2696"/>
        <pc:sldMkLst>
          <pc:docMk/>
          <pc:sldMk cId="2393727812" sldId="272"/>
        </pc:sldMkLst>
      </pc:sldChg>
      <pc:sldChg chg="del">
        <pc:chgData name="Katia Gil Guzman" userId="a73ed660727d59bd" providerId="LiveId" clId="{406CF7AD-1773-4DA4-BA4E-26AC7B33681B}" dt="2019-04-02T21:12:54.576" v="1021" actId="2696"/>
        <pc:sldMkLst>
          <pc:docMk/>
          <pc:sldMk cId="1249965867" sldId="273"/>
        </pc:sldMkLst>
      </pc:sldChg>
      <pc:sldChg chg="del">
        <pc:chgData name="Katia Gil Guzman" userId="a73ed660727d59bd" providerId="LiveId" clId="{406CF7AD-1773-4DA4-BA4E-26AC7B33681B}" dt="2019-04-02T21:12:54.586" v="1022" actId="2696"/>
        <pc:sldMkLst>
          <pc:docMk/>
          <pc:sldMk cId="579354114" sldId="274"/>
        </pc:sldMkLst>
      </pc:sldChg>
      <pc:sldChg chg="del">
        <pc:chgData name="Katia Gil Guzman" userId="a73ed660727d59bd" providerId="LiveId" clId="{406CF7AD-1773-4DA4-BA4E-26AC7B33681B}" dt="2019-04-02T21:12:54.594" v="1023" actId="2696"/>
        <pc:sldMkLst>
          <pc:docMk/>
          <pc:sldMk cId="731397475" sldId="275"/>
        </pc:sldMkLst>
      </pc:sldChg>
      <pc:sldChg chg="del">
        <pc:chgData name="Katia Gil Guzman" userId="a73ed660727d59bd" providerId="LiveId" clId="{406CF7AD-1773-4DA4-BA4E-26AC7B33681B}" dt="2019-04-02T21:12:54.602" v="1024" actId="2696"/>
        <pc:sldMkLst>
          <pc:docMk/>
          <pc:sldMk cId="463308827" sldId="276"/>
        </pc:sldMkLst>
      </pc:sldChg>
      <pc:sldChg chg="del">
        <pc:chgData name="Katia Gil Guzman" userId="a73ed660727d59bd" providerId="LiveId" clId="{406CF7AD-1773-4DA4-BA4E-26AC7B33681B}" dt="2019-04-02T21:12:54.638" v="1027" actId="2696"/>
        <pc:sldMkLst>
          <pc:docMk/>
          <pc:sldMk cId="1928504175" sldId="277"/>
        </pc:sldMkLst>
      </pc:sldChg>
      <pc:sldChg chg="del">
        <pc:chgData name="Katia Gil Guzman" userId="a73ed660727d59bd" providerId="LiveId" clId="{406CF7AD-1773-4DA4-BA4E-26AC7B33681B}" dt="2019-04-02T21:12:54.627" v="1026" actId="2696"/>
        <pc:sldMkLst>
          <pc:docMk/>
          <pc:sldMk cId="2833580450" sldId="278"/>
        </pc:sldMkLst>
      </pc:sldChg>
      <pc:sldChg chg="del">
        <pc:chgData name="Katia Gil Guzman" userId="a73ed660727d59bd" providerId="LiveId" clId="{406CF7AD-1773-4DA4-BA4E-26AC7B33681B}" dt="2019-04-02T21:12:54.646" v="1028" actId="2696"/>
        <pc:sldMkLst>
          <pc:docMk/>
          <pc:sldMk cId="3305541190" sldId="279"/>
        </pc:sldMkLst>
      </pc:sldChg>
      <pc:sldChg chg="del">
        <pc:chgData name="Katia Gil Guzman" userId="a73ed660727d59bd" providerId="LiveId" clId="{406CF7AD-1773-4DA4-BA4E-26AC7B33681B}" dt="2019-04-02T21:12:54.655" v="1029" actId="2696"/>
        <pc:sldMkLst>
          <pc:docMk/>
          <pc:sldMk cId="292726349" sldId="280"/>
        </pc:sldMkLst>
      </pc:sldChg>
      <pc:sldChg chg="del">
        <pc:chgData name="Katia Gil Guzman" userId="a73ed660727d59bd" providerId="LiveId" clId="{406CF7AD-1773-4DA4-BA4E-26AC7B33681B}" dt="2019-04-02T21:12:54.663" v="1030" actId="2696"/>
        <pc:sldMkLst>
          <pc:docMk/>
          <pc:sldMk cId="3707890182" sldId="281"/>
        </pc:sldMkLst>
      </pc:sldChg>
      <pc:sldChg chg="modSp">
        <pc:chgData name="Katia Gil Guzman" userId="a73ed660727d59bd" providerId="LiveId" clId="{406CF7AD-1773-4DA4-BA4E-26AC7B33681B}" dt="2019-04-03T22:13:41.701" v="1795"/>
        <pc:sldMkLst>
          <pc:docMk/>
          <pc:sldMk cId="4014932053" sldId="282"/>
        </pc:sldMkLst>
        <pc:spChg chg="mod">
          <ac:chgData name="Katia Gil Guzman" userId="a73ed660727d59bd" providerId="LiveId" clId="{406CF7AD-1773-4DA4-BA4E-26AC7B33681B}" dt="2019-04-03T22:13:41.701" v="1795"/>
          <ac:spMkLst>
            <pc:docMk/>
            <pc:sldMk cId="4014932053" sldId="282"/>
            <ac:spMk id="6" creationId="{D9A3D43E-9C31-4C93-A77B-D81824FCEC86}"/>
          </ac:spMkLst>
        </pc:spChg>
      </pc:sldChg>
      <pc:sldChg chg="del">
        <pc:chgData name="Katia Gil Guzman" userId="a73ed660727d59bd" providerId="LiveId" clId="{406CF7AD-1773-4DA4-BA4E-26AC7B33681B}" dt="2019-04-02T21:12:54.615" v="1025" actId="2696"/>
        <pc:sldMkLst>
          <pc:docMk/>
          <pc:sldMk cId="3170594373" sldId="283"/>
        </pc:sldMkLst>
      </pc:sldChg>
      <pc:sldChg chg="modSp">
        <pc:chgData name="Katia Gil Guzman" userId="a73ed660727d59bd" providerId="LiveId" clId="{406CF7AD-1773-4DA4-BA4E-26AC7B33681B}" dt="2019-04-02T21:14:27.099" v="1063" actId="1036"/>
        <pc:sldMkLst>
          <pc:docMk/>
          <pc:sldMk cId="341260608" sldId="284"/>
        </pc:sldMkLst>
        <pc:spChg chg="mod">
          <ac:chgData name="Katia Gil Guzman" userId="a73ed660727d59bd" providerId="LiveId" clId="{406CF7AD-1773-4DA4-BA4E-26AC7B33681B}" dt="2019-04-02T21:14:27.099" v="1063" actId="1036"/>
          <ac:spMkLst>
            <pc:docMk/>
            <pc:sldMk cId="341260608" sldId="284"/>
            <ac:spMk id="5" creationId="{F2436262-B166-4525-BDD3-2C994944CB44}"/>
          </ac:spMkLst>
        </pc:spChg>
      </pc:sldChg>
      <pc:sldChg chg="addSp delSp modSp add">
        <pc:chgData name="Katia Gil Guzman" userId="a73ed660727d59bd" providerId="LiveId" clId="{406CF7AD-1773-4DA4-BA4E-26AC7B33681B}" dt="2019-04-02T21:01:13.746" v="483" actId="1036"/>
        <pc:sldMkLst>
          <pc:docMk/>
          <pc:sldMk cId="3891087015" sldId="285"/>
        </pc:sldMkLst>
        <pc:spChg chg="mod">
          <ac:chgData name="Katia Gil Guzman" userId="a73ed660727d59bd" providerId="LiveId" clId="{406CF7AD-1773-4DA4-BA4E-26AC7B33681B}" dt="2019-04-02T20:59:55.342" v="458" actId="1076"/>
          <ac:spMkLst>
            <pc:docMk/>
            <pc:sldMk cId="3891087015" sldId="285"/>
            <ac:spMk id="2" creationId="{F6E4DBDD-9891-495F-A6E7-4EC74BF98A11}"/>
          </ac:spMkLst>
        </pc:spChg>
        <pc:spChg chg="del">
          <ac:chgData name="Katia Gil Guzman" userId="a73ed660727d59bd" providerId="LiveId" clId="{406CF7AD-1773-4DA4-BA4E-26AC7B33681B}" dt="2019-04-02T20:56:20.441" v="394" actId="478"/>
          <ac:spMkLst>
            <pc:docMk/>
            <pc:sldMk cId="3891087015" sldId="285"/>
            <ac:spMk id="3" creationId="{5E948FA6-01D3-4B61-B9AB-7D395934830F}"/>
          </ac:spMkLst>
        </pc:spChg>
        <pc:spChg chg="mod">
          <ac:chgData name="Katia Gil Guzman" userId="a73ed660727d59bd" providerId="LiveId" clId="{406CF7AD-1773-4DA4-BA4E-26AC7B33681B}" dt="2019-04-02T20:58:22.091" v="400" actId="1036"/>
          <ac:spMkLst>
            <pc:docMk/>
            <pc:sldMk cId="3891087015" sldId="285"/>
            <ac:spMk id="5" creationId="{F2436262-B166-4525-BDD3-2C994944CB44}"/>
          </ac:spMkLst>
        </pc:spChg>
        <pc:spChg chg="add del mod">
          <ac:chgData name="Katia Gil Guzman" userId="a73ed660727d59bd" providerId="LiveId" clId="{406CF7AD-1773-4DA4-BA4E-26AC7B33681B}" dt="2019-04-02T20:56:23.228" v="395" actId="478"/>
          <ac:spMkLst>
            <pc:docMk/>
            <pc:sldMk cId="3891087015" sldId="285"/>
            <ac:spMk id="6" creationId="{2CFDBA5B-F3A7-43F2-B766-BD8A9B3A712C}"/>
          </ac:spMkLst>
        </pc:spChg>
        <pc:spChg chg="add mod">
          <ac:chgData name="Katia Gil Guzman" userId="a73ed660727d59bd" providerId="LiveId" clId="{406CF7AD-1773-4DA4-BA4E-26AC7B33681B}" dt="2019-04-02T20:59:37.879" v="457" actId="1076"/>
          <ac:spMkLst>
            <pc:docMk/>
            <pc:sldMk cId="3891087015" sldId="285"/>
            <ac:spMk id="7" creationId="{4FD67C4D-2D38-43F4-BD51-079D3A3AF5E8}"/>
          </ac:spMkLst>
        </pc:spChg>
        <pc:spChg chg="add mod">
          <ac:chgData name="Katia Gil Guzman" userId="a73ed660727d59bd" providerId="LiveId" clId="{406CF7AD-1773-4DA4-BA4E-26AC7B33681B}" dt="2019-04-02T21:01:13.746" v="483" actId="1036"/>
          <ac:spMkLst>
            <pc:docMk/>
            <pc:sldMk cId="3891087015" sldId="285"/>
            <ac:spMk id="9" creationId="{8C6D0F79-F9F0-484C-A353-474609F73BE0}"/>
          </ac:spMkLst>
        </pc:spChg>
        <pc:picChg chg="add mod">
          <ac:chgData name="Katia Gil Guzman" userId="a73ed660727d59bd" providerId="LiveId" clId="{406CF7AD-1773-4DA4-BA4E-26AC7B33681B}" dt="2019-04-02T20:57:57.753" v="399" actId="1076"/>
          <ac:picMkLst>
            <pc:docMk/>
            <pc:sldMk cId="3891087015" sldId="285"/>
            <ac:picMk id="1026" creationId="{EE4222D2-889D-491B-BBEE-4F0C7EE65BBC}"/>
          </ac:picMkLst>
        </pc:picChg>
      </pc:sldChg>
      <pc:sldChg chg="modSp add">
        <pc:chgData name="Katia Gil Guzman" userId="a73ed660727d59bd" providerId="LiveId" clId="{406CF7AD-1773-4DA4-BA4E-26AC7B33681B}" dt="2019-04-03T21:55:11.247" v="1786" actId="20577"/>
        <pc:sldMkLst>
          <pc:docMk/>
          <pc:sldMk cId="1955978082" sldId="286"/>
        </pc:sldMkLst>
        <pc:spChg chg="mod">
          <ac:chgData name="Katia Gil Guzman" userId="a73ed660727d59bd" providerId="LiveId" clId="{406CF7AD-1773-4DA4-BA4E-26AC7B33681B}" dt="2019-04-02T21:07:22.081" v="512" actId="20577"/>
          <ac:spMkLst>
            <pc:docMk/>
            <pc:sldMk cId="1955978082" sldId="286"/>
            <ac:spMk id="2" creationId="{F6E4DBDD-9891-495F-A6E7-4EC74BF98A11}"/>
          </ac:spMkLst>
        </pc:spChg>
        <pc:spChg chg="mod">
          <ac:chgData name="Katia Gil Guzman" userId="a73ed660727d59bd" providerId="LiveId" clId="{406CF7AD-1773-4DA4-BA4E-26AC7B33681B}" dt="2019-04-03T21:55:11.247" v="1786" actId="20577"/>
          <ac:spMkLst>
            <pc:docMk/>
            <pc:sldMk cId="1955978082" sldId="286"/>
            <ac:spMk id="3" creationId="{5E948FA6-01D3-4B61-B9AB-7D395934830F}"/>
          </ac:spMkLst>
        </pc:spChg>
      </pc:sldChg>
      <pc:sldChg chg="addSp delSp modSp add ord">
        <pc:chgData name="Katia Gil Guzman" userId="a73ed660727d59bd" providerId="LiveId" clId="{406CF7AD-1773-4DA4-BA4E-26AC7B33681B}" dt="2019-04-02T21:26:14.873" v="1407" actId="1076"/>
        <pc:sldMkLst>
          <pc:docMk/>
          <pc:sldMk cId="549193587" sldId="287"/>
        </pc:sldMkLst>
        <pc:spChg chg="mod">
          <ac:chgData name="Katia Gil Guzman" userId="a73ed660727d59bd" providerId="LiveId" clId="{406CF7AD-1773-4DA4-BA4E-26AC7B33681B}" dt="2019-04-02T21:17:04.577" v="1090" actId="20577"/>
          <ac:spMkLst>
            <pc:docMk/>
            <pc:sldMk cId="549193587" sldId="287"/>
            <ac:spMk id="2" creationId="{F6E4DBDD-9891-495F-A6E7-4EC74BF98A11}"/>
          </ac:spMkLst>
        </pc:spChg>
        <pc:spChg chg="del mod">
          <ac:chgData name="Katia Gil Guzman" userId="a73ed660727d59bd" providerId="LiveId" clId="{406CF7AD-1773-4DA4-BA4E-26AC7B33681B}" dt="2019-04-02T21:20:18.737" v="1093" actId="478"/>
          <ac:spMkLst>
            <pc:docMk/>
            <pc:sldMk cId="549193587" sldId="287"/>
            <ac:spMk id="3" creationId="{5E948FA6-01D3-4B61-B9AB-7D395934830F}"/>
          </ac:spMkLst>
        </pc:spChg>
        <pc:spChg chg="add del mod">
          <ac:chgData name="Katia Gil Guzman" userId="a73ed660727d59bd" providerId="LiveId" clId="{406CF7AD-1773-4DA4-BA4E-26AC7B33681B}" dt="2019-04-02T21:20:21.060" v="1094" actId="478"/>
          <ac:spMkLst>
            <pc:docMk/>
            <pc:sldMk cId="549193587" sldId="287"/>
            <ac:spMk id="6" creationId="{F796D049-E7AB-4FAA-B576-EE2A3F16CE6A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7" creationId="{1498839F-4281-4A1E-9C50-ABB545C17590}"/>
          </ac:spMkLst>
        </pc:spChg>
        <pc:spChg chg="add del mod">
          <ac:chgData name="Katia Gil Guzman" userId="a73ed660727d59bd" providerId="LiveId" clId="{406CF7AD-1773-4DA4-BA4E-26AC7B33681B}" dt="2019-04-02T21:20:46.404" v="1101" actId="478"/>
          <ac:spMkLst>
            <pc:docMk/>
            <pc:sldMk cId="549193587" sldId="287"/>
            <ac:spMk id="8" creationId="{F25816A0-7D9D-40BC-91BD-834A63ED359C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9" creationId="{30758B10-ED5F-4E60-A0F4-416676FC4770}"/>
          </ac:spMkLst>
        </pc:spChg>
        <pc:spChg chg="add del mod">
          <ac:chgData name="Katia Gil Guzman" userId="a73ed660727d59bd" providerId="LiveId" clId="{406CF7AD-1773-4DA4-BA4E-26AC7B33681B}" dt="2019-04-02T21:22:01.621" v="1175" actId="478"/>
          <ac:spMkLst>
            <pc:docMk/>
            <pc:sldMk cId="549193587" sldId="287"/>
            <ac:spMk id="10" creationId="{0EB67616-C47D-4C17-B60A-0AA81C333154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1" creationId="{053DC5EE-0380-4833-82A5-15F27C2B9D78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2" creationId="{1B5AFDA1-C2C4-482D-922B-11D9B2317CC0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3" creationId="{137BB26E-1406-442D-8D0F-427CBFFEA226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4" creationId="{A2D00B0C-E60B-432F-8060-D638377781FB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5" creationId="{3C79D0C4-68A9-40A2-9F1E-473CD14A593D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6" creationId="{FB924293-6E91-4134-931C-46CAD528C10A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7" creationId="{2D0D5870-B289-4519-8D07-6FDAA425BED8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8" creationId="{09171908-447E-4460-B718-2E6A9DB0E014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19" creationId="{90965A60-3F43-49A2-A810-125F240851F3}"/>
          </ac:spMkLst>
        </pc:spChg>
        <pc:spChg chg="add mod">
          <ac:chgData name="Katia Gil Guzman" userId="a73ed660727d59bd" providerId="LiveId" clId="{406CF7AD-1773-4DA4-BA4E-26AC7B33681B}" dt="2019-04-02T21:26:14.873" v="1407" actId="1076"/>
          <ac:spMkLst>
            <pc:docMk/>
            <pc:sldMk cId="549193587" sldId="287"/>
            <ac:spMk id="20" creationId="{D98999CE-F692-4F8C-8AB0-5F030029E8D7}"/>
          </ac:spMkLst>
        </pc:spChg>
      </pc:sldChg>
      <pc:sldChg chg="addSp delSp modSp add mod setBg">
        <pc:chgData name="Katia Gil Guzman" userId="a73ed660727d59bd" providerId="LiveId" clId="{406CF7AD-1773-4DA4-BA4E-26AC7B33681B}" dt="2019-04-02T21:39:46.542" v="1702" actId="1076"/>
        <pc:sldMkLst>
          <pc:docMk/>
          <pc:sldMk cId="1729974377" sldId="288"/>
        </pc:sldMkLst>
        <pc:spChg chg="mod">
          <ac:chgData name="Katia Gil Guzman" userId="a73ed660727d59bd" providerId="LiveId" clId="{406CF7AD-1773-4DA4-BA4E-26AC7B33681B}" dt="2019-04-02T21:30:10.170" v="1661" actId="26606"/>
          <ac:spMkLst>
            <pc:docMk/>
            <pc:sldMk cId="1729974377" sldId="288"/>
            <ac:spMk id="2" creationId="{F6E4DBDD-9891-495F-A6E7-4EC74BF98A11}"/>
          </ac:spMkLst>
        </pc:spChg>
        <pc:spChg chg="add del mod">
          <ac:chgData name="Katia Gil Guzman" userId="a73ed660727d59bd" providerId="LiveId" clId="{406CF7AD-1773-4DA4-BA4E-26AC7B33681B}" dt="2019-04-02T21:38:10.080" v="1690" actId="1076"/>
          <ac:spMkLst>
            <pc:docMk/>
            <pc:sldMk cId="1729974377" sldId="288"/>
            <ac:spMk id="3" creationId="{8179B675-F6DC-4647-B6FB-28B55348E2DC}"/>
          </ac:spMkLst>
        </pc:spChg>
        <pc:spChg chg="del">
          <ac:chgData name="Katia Gil Guzman" userId="a73ed660727d59bd" providerId="LiveId" clId="{406CF7AD-1773-4DA4-BA4E-26AC7B33681B}" dt="2019-04-02T21:29:38.825" v="1655" actId="478"/>
          <ac:spMkLst>
            <pc:docMk/>
            <pc:sldMk cId="1729974377" sldId="288"/>
            <ac:spMk id="5" creationId="{F2436262-B166-4525-BDD3-2C994944CB44}"/>
          </ac:spMkLst>
        </pc:spChg>
        <pc:spChg chg="del">
          <ac:chgData name="Katia Gil Guzman" userId="a73ed660727d59bd" providerId="LiveId" clId="{406CF7AD-1773-4DA4-BA4E-26AC7B33681B}" dt="2019-04-02T21:26:29.884" v="1409" actId="478"/>
          <ac:spMkLst>
            <pc:docMk/>
            <pc:sldMk cId="1729974377" sldId="288"/>
            <ac:spMk id="7" creationId="{1498839F-4281-4A1E-9C50-ABB545C17590}"/>
          </ac:spMkLst>
        </pc:spChg>
        <pc:spChg chg="add del">
          <ac:chgData name="Katia Gil Guzman" userId="a73ed660727d59bd" providerId="LiveId" clId="{406CF7AD-1773-4DA4-BA4E-26AC7B33681B}" dt="2019-04-02T21:30:04.085" v="1659" actId="26606"/>
          <ac:spMkLst>
            <pc:docMk/>
            <pc:sldMk cId="1729974377" sldId="288"/>
            <ac:spMk id="8" creationId="{8D70B121-56F4-4848-B38B-182089D909FA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9" creationId="{30758B10-ED5F-4E60-A0F4-416676FC4770}"/>
          </ac:spMkLst>
        </pc:spChg>
        <pc:spChg chg="add del">
          <ac:chgData name="Katia Gil Guzman" userId="a73ed660727d59bd" providerId="LiveId" clId="{406CF7AD-1773-4DA4-BA4E-26AC7B33681B}" dt="2019-04-02T21:30:03.527" v="1657" actId="26606"/>
          <ac:spMkLst>
            <pc:docMk/>
            <pc:sldMk cId="1729974377" sldId="288"/>
            <ac:spMk id="10" creationId="{46C2E80F-49A6-4372-B103-219D417A55ED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1" creationId="{053DC5EE-0380-4833-82A5-15F27C2B9D78}"/>
          </ac:spMkLst>
        </pc:spChg>
        <pc:spChg chg="del">
          <ac:chgData name="Katia Gil Guzman" userId="a73ed660727d59bd" providerId="LiveId" clId="{406CF7AD-1773-4DA4-BA4E-26AC7B33681B}" dt="2019-04-02T21:26:31.693" v="1411" actId="478"/>
          <ac:spMkLst>
            <pc:docMk/>
            <pc:sldMk cId="1729974377" sldId="288"/>
            <ac:spMk id="12" creationId="{1B5AFDA1-C2C4-482D-922B-11D9B2317CC0}"/>
          </ac:spMkLst>
        </pc:spChg>
        <pc:spChg chg="del mod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3" creationId="{137BB26E-1406-442D-8D0F-427CBFFEA226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4" creationId="{A2D00B0C-E60B-432F-8060-D638377781FB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5" creationId="{3C79D0C4-68A9-40A2-9F1E-473CD14A593D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6" creationId="{FB924293-6E91-4134-931C-46CAD528C10A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7" creationId="{2D0D5870-B289-4519-8D07-6FDAA425BED8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8" creationId="{09171908-447E-4460-B718-2E6A9DB0E014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19" creationId="{90965A60-3F43-49A2-A810-125F240851F3}"/>
          </ac:spMkLst>
        </pc:spChg>
        <pc:spChg chg="del">
          <ac:chgData name="Katia Gil Guzman" userId="a73ed660727d59bd" providerId="LiveId" clId="{406CF7AD-1773-4DA4-BA4E-26AC7B33681B}" dt="2019-04-02T21:26:34.943" v="1412" actId="478"/>
          <ac:spMkLst>
            <pc:docMk/>
            <pc:sldMk cId="1729974377" sldId="288"/>
            <ac:spMk id="20" creationId="{D98999CE-F692-4F8C-8AB0-5F030029E8D7}"/>
          </ac:spMkLst>
        </pc:spChg>
        <pc:spChg chg="add del">
          <ac:chgData name="Katia Gil Guzman" userId="a73ed660727d59bd" providerId="LiveId" clId="{406CF7AD-1773-4DA4-BA4E-26AC7B33681B}" dt="2019-04-02T21:30:04.085" v="1659" actId="26606"/>
          <ac:spMkLst>
            <pc:docMk/>
            <pc:sldMk cId="1729974377" sldId="288"/>
            <ac:spMk id="22" creationId="{8179B675-F6DC-4647-B6FB-28B55348E2DC}"/>
          </ac:spMkLst>
        </pc:spChg>
        <pc:spChg chg="add">
          <ac:chgData name="Katia Gil Guzman" userId="a73ed660727d59bd" providerId="LiveId" clId="{406CF7AD-1773-4DA4-BA4E-26AC7B33681B}" dt="2019-04-02T21:34:12" v="1684"/>
          <ac:spMkLst>
            <pc:docMk/>
            <pc:sldMk cId="1729974377" sldId="288"/>
            <ac:spMk id="28" creationId="{E9672F04-6560-4387-A55A-2A976193DBB1}"/>
          </ac:spMkLst>
        </pc:spChg>
        <pc:graphicFrameChg chg="add del mod">
          <ac:chgData name="Katia Gil Guzman" userId="a73ed660727d59bd" providerId="LiveId" clId="{406CF7AD-1773-4DA4-BA4E-26AC7B33681B}" dt="2019-04-02T21:32:46.036" v="1667"/>
          <ac:graphicFrameMkLst>
            <pc:docMk/>
            <pc:sldMk cId="1729974377" sldId="288"/>
            <ac:graphicFrameMk id="4" creationId="{8567730E-65BB-4466-ADEC-97D3F7CBA264}"/>
          </ac:graphicFrameMkLst>
        </pc:graphicFrameChg>
        <pc:graphicFrameChg chg="add del">
          <ac:chgData name="Katia Gil Guzman" userId="a73ed660727d59bd" providerId="LiveId" clId="{406CF7AD-1773-4DA4-BA4E-26AC7B33681B}" dt="2019-04-02T21:30:03.527" v="1657" actId="26606"/>
          <ac:graphicFrameMkLst>
            <pc:docMk/>
            <pc:sldMk cId="1729974377" sldId="288"/>
            <ac:graphicFrameMk id="6" creationId="{1CF8ACEB-5861-4083-8F30-AFC4C2CD9488}"/>
          </ac:graphicFrameMkLst>
        </pc:graphicFrameChg>
        <pc:graphicFrameChg chg="add del">
          <ac:chgData name="Katia Gil Guzman" userId="a73ed660727d59bd" providerId="LiveId" clId="{406CF7AD-1773-4DA4-BA4E-26AC7B33681B}" dt="2019-04-02T21:30:10.170" v="1661" actId="26606"/>
          <ac:graphicFrameMkLst>
            <pc:docMk/>
            <pc:sldMk cId="1729974377" sldId="288"/>
            <ac:graphicFrameMk id="24" creationId="{6FC076B0-B976-4F78-BF7F-4316D5407F52}"/>
          </ac:graphicFrameMkLst>
        </pc:graphicFrameChg>
        <pc:picChg chg="add mod">
          <ac:chgData name="Katia Gil Guzman" userId="a73ed660727d59bd" providerId="LiveId" clId="{406CF7AD-1773-4DA4-BA4E-26AC7B33681B}" dt="2019-04-02T21:38:22.040" v="1697" actId="1037"/>
          <ac:picMkLst>
            <pc:docMk/>
            <pc:sldMk cId="1729974377" sldId="288"/>
            <ac:picMk id="5" creationId="{B12713FC-A3D1-413C-8BB4-73F8C45DC403}"/>
          </ac:picMkLst>
        </pc:picChg>
        <pc:picChg chg="add mod">
          <ac:chgData name="Katia Gil Guzman" userId="a73ed660727d59bd" providerId="LiveId" clId="{406CF7AD-1773-4DA4-BA4E-26AC7B33681B}" dt="2019-04-02T21:39:46.542" v="1702" actId="1076"/>
          <ac:picMkLst>
            <pc:docMk/>
            <pc:sldMk cId="1729974377" sldId="288"/>
            <ac:picMk id="7" creationId="{4CB3D432-161F-4BE6-AE31-B5A9A7CCC930}"/>
          </ac:picMkLst>
        </pc:picChg>
        <pc:picChg chg="add del mod">
          <ac:chgData name="Katia Gil Guzman" userId="a73ed660727d59bd" providerId="LiveId" clId="{406CF7AD-1773-4DA4-BA4E-26AC7B33681B}" dt="2019-04-02T21:33:10.961" v="1669" actId="478"/>
          <ac:picMkLst>
            <pc:docMk/>
            <pc:sldMk cId="1729974377" sldId="288"/>
            <ac:picMk id="25" creationId="{F4053931-3BD7-44D9-BA5D-A657C8268DD1}"/>
          </ac:picMkLst>
        </pc:picChg>
        <pc:picChg chg="add mod">
          <ac:chgData name="Katia Gil Guzman" userId="a73ed660727d59bd" providerId="LiveId" clId="{406CF7AD-1773-4DA4-BA4E-26AC7B33681B}" dt="2019-04-02T21:38:12.970" v="1691" actId="1076"/>
          <ac:picMkLst>
            <pc:docMk/>
            <pc:sldMk cId="1729974377" sldId="288"/>
            <ac:picMk id="27" creationId="{154B1C0F-704F-408D-B82E-2924F971A651}"/>
          </ac:picMkLst>
        </pc:picChg>
        <pc:cxnChg chg="add del">
          <ac:chgData name="Katia Gil Guzman" userId="a73ed660727d59bd" providerId="LiveId" clId="{406CF7AD-1773-4DA4-BA4E-26AC7B33681B}" dt="2019-04-02T21:30:04.085" v="1659" actId="26606"/>
          <ac:cxnSpMkLst>
            <pc:docMk/>
            <pc:sldMk cId="1729974377" sldId="288"/>
            <ac:cxnSpMk id="21" creationId="{2D72A2C9-F3CA-4216-8BAD-FA4C970C3C4E}"/>
          </ac:cxnSpMkLst>
        </pc:cxnChg>
      </pc:sldChg>
    </pc:docChg>
  </pc:docChgLst>
  <pc:docChgLst>
    <pc:chgData name="Katia Gil Guzman" userId="a73ed660727d59bd" providerId="LiveId" clId="{E9E89E08-9E48-411B-8F8E-4C0809F5033C}"/>
    <pc:docChg chg="custSel addSld modSld">
      <pc:chgData name="Katia Gil Guzman" userId="a73ed660727d59bd" providerId="LiveId" clId="{E9E89E08-9E48-411B-8F8E-4C0809F5033C}" dt="2019-03-31T12:27:13.032" v="131" actId="20577"/>
      <pc:docMkLst>
        <pc:docMk/>
      </pc:docMkLst>
      <pc:sldChg chg="modSp">
        <pc:chgData name="Katia Gil Guzman" userId="a73ed660727d59bd" providerId="LiveId" clId="{E9E89E08-9E48-411B-8F8E-4C0809F5033C}" dt="2019-03-31T12:12:16.417" v="27" actId="20577"/>
        <pc:sldMkLst>
          <pc:docMk/>
          <pc:sldMk cId="3288706570" sldId="256"/>
        </pc:sldMkLst>
        <pc:spChg chg="mod">
          <ac:chgData name="Katia Gil Guzman" userId="a73ed660727d59bd" providerId="LiveId" clId="{E9E89E08-9E48-411B-8F8E-4C0809F5033C}" dt="2019-03-31T12:12:16.417" v="27" actId="20577"/>
          <ac:spMkLst>
            <pc:docMk/>
            <pc:sldMk cId="3288706570" sldId="256"/>
            <ac:spMk id="6" creationId="{D9A3D43E-9C31-4C93-A77B-D81824FCEC86}"/>
          </ac:spMkLst>
        </pc:spChg>
      </pc:sldChg>
      <pc:sldChg chg="addSp delSp modSp">
        <pc:chgData name="Katia Gil Guzman" userId="a73ed660727d59bd" providerId="LiveId" clId="{E9E89E08-9E48-411B-8F8E-4C0809F5033C}" dt="2019-03-31T12:26:56.414" v="127" actId="20577"/>
        <pc:sldMkLst>
          <pc:docMk/>
          <pc:sldMk cId="4058859480" sldId="257"/>
        </pc:sldMkLst>
        <pc:spChg chg="mod">
          <ac:chgData name="Katia Gil Guzman" userId="a73ed660727d59bd" providerId="LiveId" clId="{E9E89E08-9E48-411B-8F8E-4C0809F5033C}" dt="2019-03-31T12:26:56.414" v="127" actId="20577"/>
          <ac:spMkLst>
            <pc:docMk/>
            <pc:sldMk cId="4058859480" sldId="257"/>
            <ac:spMk id="3" creationId="{5E948FA6-01D3-4B61-B9AB-7D395934830F}"/>
          </ac:spMkLst>
        </pc:spChg>
        <pc:picChg chg="add del">
          <ac:chgData name="Katia Gil Guzman" userId="a73ed660727d59bd" providerId="LiveId" clId="{E9E89E08-9E48-411B-8F8E-4C0809F5033C}" dt="2019-03-31T12:11:24.094" v="4"/>
          <ac:picMkLst>
            <pc:docMk/>
            <pc:sldMk cId="4058859480" sldId="257"/>
            <ac:picMk id="4" creationId="{74E0E9E3-D401-418A-986F-13B8C2994E40}"/>
          </ac:picMkLst>
        </pc:picChg>
      </pc:sldChg>
      <pc:sldChg chg="modSp">
        <pc:chgData name="Katia Gil Guzman" userId="a73ed660727d59bd" providerId="LiveId" clId="{E9E89E08-9E48-411B-8F8E-4C0809F5033C}" dt="2019-03-31T12:27:13.032" v="131" actId="20577"/>
        <pc:sldMkLst>
          <pc:docMk/>
          <pc:sldMk cId="694217857" sldId="260"/>
        </pc:sldMkLst>
        <pc:spChg chg="mod">
          <ac:chgData name="Katia Gil Guzman" userId="a73ed660727d59bd" providerId="LiveId" clId="{E9E89E08-9E48-411B-8F8E-4C0809F5033C}" dt="2019-03-31T12:27:13.032" v="131" actId="20577"/>
          <ac:spMkLst>
            <pc:docMk/>
            <pc:sldMk cId="694217857" sldId="260"/>
            <ac:spMk id="3" creationId="{5E948FA6-01D3-4B61-B9AB-7D395934830F}"/>
          </ac:spMkLst>
        </pc:spChg>
      </pc:sldChg>
      <pc:sldChg chg="addSp delSp modSp add">
        <pc:chgData name="Katia Gil Guzman" userId="a73ed660727d59bd" providerId="LiveId" clId="{E9E89E08-9E48-411B-8F8E-4C0809F5033C}" dt="2019-03-31T12:11:44.374" v="10" actId="1076"/>
        <pc:sldMkLst>
          <pc:docMk/>
          <pc:sldMk cId="341260608" sldId="284"/>
        </pc:sldMkLst>
        <pc:spChg chg="del">
          <ac:chgData name="Katia Gil Guzman" userId="a73ed660727d59bd" providerId="LiveId" clId="{E9E89E08-9E48-411B-8F8E-4C0809F5033C}" dt="2019-03-31T12:11:28.479" v="5" actId="478"/>
          <ac:spMkLst>
            <pc:docMk/>
            <pc:sldMk cId="341260608" sldId="284"/>
            <ac:spMk id="2" creationId="{F6E4DBDD-9891-495F-A6E7-4EC74BF98A11}"/>
          </ac:spMkLst>
        </pc:spChg>
        <pc:spChg chg="del">
          <ac:chgData name="Katia Gil Guzman" userId="a73ed660727d59bd" providerId="LiveId" clId="{E9E89E08-9E48-411B-8F8E-4C0809F5033C}" dt="2019-03-31T12:10:51.517" v="1" actId="478"/>
          <ac:spMkLst>
            <pc:docMk/>
            <pc:sldMk cId="341260608" sldId="284"/>
            <ac:spMk id="3" creationId="{5E948FA6-01D3-4B61-B9AB-7D395934830F}"/>
          </ac:spMkLst>
        </pc:spChg>
        <pc:spChg chg="add del mod">
          <ac:chgData name="Katia Gil Guzman" userId="a73ed660727d59bd" providerId="LiveId" clId="{E9E89E08-9E48-411B-8F8E-4C0809F5033C}" dt="2019-03-31T12:10:54.413" v="2"/>
          <ac:spMkLst>
            <pc:docMk/>
            <pc:sldMk cId="341260608" sldId="284"/>
            <ac:spMk id="6" creationId="{9A9684D1-43A6-452A-8CBE-64DBC59BFE4F}"/>
          </ac:spMkLst>
        </pc:spChg>
        <pc:spChg chg="add del mod">
          <ac:chgData name="Katia Gil Guzman" userId="a73ed660727d59bd" providerId="LiveId" clId="{E9E89E08-9E48-411B-8F8E-4C0809F5033C}" dt="2019-03-31T12:11:32.200" v="6" actId="478"/>
          <ac:spMkLst>
            <pc:docMk/>
            <pc:sldMk cId="341260608" sldId="284"/>
            <ac:spMk id="9" creationId="{20977A62-555A-4C91-BF6F-C6A3B037ACCD}"/>
          </ac:spMkLst>
        </pc:spChg>
        <pc:picChg chg="add mod">
          <ac:chgData name="Katia Gil Guzman" userId="a73ed660727d59bd" providerId="LiveId" clId="{E9E89E08-9E48-411B-8F8E-4C0809F5033C}" dt="2019-03-31T12:11:44.374" v="10" actId="1076"/>
          <ac:picMkLst>
            <pc:docMk/>
            <pc:sldMk cId="341260608" sldId="284"/>
            <ac:picMk id="7" creationId="{92CFDAC7-A1F7-4E78-9B2E-5492F4F305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4D9-41DC-40FE-887B-7BC2F7E89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B7EF3-7AD4-4502-A67A-EECAC5B7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613B-1239-4467-B6CC-1015155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0DD8-5084-4A22-A161-713ED7D2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44A0-29DA-44DD-9A7D-8D6949C4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9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DEA9-25B3-4A14-ACF3-21988C4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17CB1-B2D3-4376-ADEF-281149F0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082-303C-46C4-B27A-EAE1005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2CC-04A3-4B74-87B8-AA640C7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4DEF-B977-4A91-B8BC-EEFD5A5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6FE97-C21A-4B29-B8B9-408394CE2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DF63-D4F8-4290-8A8C-208F721B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36A6-A89D-4A75-B365-5C37C2F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8CC1-4545-412D-86EE-50F1719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B9C2-609B-420C-BED9-5F077B3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C227-4ABE-4E55-9853-9F1187D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5AE-C3EE-4F79-8570-A846B906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4432-4E0A-4775-A45F-12AA05B7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6ED1-9CE2-4BDB-B52C-F2056BC0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641C6-A030-480B-9B71-263B09B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04-B678-476B-96B8-54C7BEFD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DB8E-62DB-438D-8C77-ED2C1BDF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481F-71C7-4164-893B-D0867273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DE33-2494-4924-95D3-AC0AE65E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8B4-764E-4B33-A498-93051F7F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61A-3CC7-4037-8541-D49A3E8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F10-C2CF-4396-BB1C-0FFEEF2B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566D4-B440-443C-9047-E8DF703B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F01E0-FF88-4EC0-B854-029720D4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68C2-EA9E-42DE-A60B-8D02905C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14006-944C-44F5-AA4F-1DC2F096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F88-9908-497E-903C-3D4E5410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D31D-759C-4D82-B32A-B0806F75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C197-CBA1-434D-9795-D335EC72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D696C-EB07-416C-9D42-4530A1FD5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ADC03-E889-4FFC-BA29-13753773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B2022-B5B2-429D-8803-8BDD70AD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36122-788F-44BD-9C7C-74F78DE6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0C8E0-9342-4A7A-8DF6-AE2036E3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3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F6F3-821C-4315-ADB7-C8EA1D7E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C07D-A775-4580-A8BF-07B82B24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9F6F-EFE4-4160-BD78-9211119D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6CDCE-D1B4-4FA3-AD52-3BEFDF7D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471A2-3526-4BC8-A4C5-589390FB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1332C-DF4D-4F1B-8641-39C89F69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DEDE7-1CDA-4E97-BA07-6C3E69DC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01A2-CA93-4119-AD15-0FA5D8A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F28C-D305-429B-80DA-801885C7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2E0-DA80-46FF-92A2-81ED373E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E9F6-A73D-4773-88AB-72C2DBF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48283-6B51-4316-A24C-BC6C36CF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7D31-E854-4CA8-B947-5238CF76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D561-E7E5-41C1-A92B-42372CBF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2AE72-E9B6-41ED-BEDC-B09676C6A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6EE9-2025-4A94-953D-D345D5F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F048-9C54-43EC-9FE0-80565C9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DDFC-334A-413F-8310-23E3216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83FA-B69D-42A2-9070-BD59C533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4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F9EC1-308C-41F0-B648-C477FB00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517-9FFD-4AC8-B2E0-9990DFFB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B999-B10A-4E28-AC34-CFEDDEB4A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D7E0-2F92-48BB-B603-1B74F81BAF9B}" type="datetimeFigureOut">
              <a:rPr lang="fr-FR" smtClean="0"/>
              <a:t>03/04/2019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F2E8-650B-4EEC-A3BF-F1D1F57D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7805-E9DA-401E-9F82-64C92D44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A825-9E8E-4888-9F91-5464F3003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0C87-7B57-4E0F-8D85-B5B2EA3D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fr-FR" sz="4400" dirty="0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 &amp; AI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516441" y="5165137"/>
            <a:ext cx="65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#2 </a:t>
            </a:r>
            <a:r>
              <a:rPr lang="fr-FR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Build</a:t>
            </a:r>
            <a:r>
              <a:rPr lang="fr-FR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 Q&amp;A bot</a:t>
            </a:r>
          </a:p>
        </p:txBody>
      </p:sp>
    </p:spTree>
    <p:extLst>
      <p:ext uri="{BB962C8B-B14F-4D97-AF65-F5344CB8AC3E}">
        <p14:creationId xmlns:p14="http://schemas.microsoft.com/office/powerpoint/2010/main" val="3288706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Programme</a:t>
            </a:r>
            <a:endParaRPr lang="fr-FR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172700"/>
            <a:ext cx="10751906" cy="3616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I.  Introduction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II. Bot Design Principles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III. Hands-on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178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3294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Qu’est-ce qu’un </a:t>
            </a:r>
            <a:r>
              <a:rPr lang="fr-FR" dirty="0" err="1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chatbot</a:t>
            </a:r>
            <a:r>
              <a:rPr lang="fr-FR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  <a:p>
            <a:pPr marL="0" indent="0">
              <a:buNone/>
            </a:pPr>
            <a:endParaRPr lang="fr-FR" dirty="0">
              <a:solidFill>
                <a:srgbClr val="0078D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web permettant d’envoyer et recevoir des données depuis un seul même interface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Plusieurs canaux (ex: Messenger, Slack, Teams…)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= logique qui permet d’envoyer et recevoir des messages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/!\ Un bot seul n’est pas « intelligent »</a:t>
            </a:r>
          </a:p>
          <a:p>
            <a:pPr>
              <a:buFontTx/>
              <a:buChar char="-"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8594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Capacités d’un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8FA6-01D3-4B61-B9AB-7D395934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87" y="2089637"/>
            <a:ext cx="10515600" cy="329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Tout seul, un bot ne sait rien faire d’impressionnant.</a:t>
            </a:r>
          </a:p>
          <a:p>
            <a:pPr marL="0" indent="0">
              <a:buNone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Capacités souvent rencontrées dans les bots :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NLP (</a:t>
            </a: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fr-FR" sz="24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4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ou compréhension du langage naturel)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Recherche d’informations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Recognition/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Synthesis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(Reconnaissance et synthèse vocale)</a:t>
            </a:r>
          </a:p>
          <a:p>
            <a:pPr>
              <a:buFontTx/>
              <a:buChar char="-"/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Actions (connexions à des APIs, requêtes…)</a:t>
            </a:r>
          </a:p>
          <a:p>
            <a:pPr>
              <a:buFontTx/>
              <a:buChar char="-"/>
            </a:pP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fr-FR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780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140493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Bot Service &amp; Bot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bot service&quot;">
            <a:extLst>
              <a:ext uri="{FF2B5EF4-FFF2-40B4-BE49-F238E27FC236}">
                <a16:creationId xmlns:a16="http://schemas.microsoft.com/office/drawing/2014/main" id="{EE4222D2-889D-491B-BBEE-4F0C7EE6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87" y="1752243"/>
            <a:ext cx="9067800" cy="43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D67C4D-2D38-43F4-BD51-079D3A3AF5E8}"/>
              </a:ext>
            </a:extLst>
          </p:cNvPr>
          <p:cNvSpPr/>
          <p:nvPr/>
        </p:nvSpPr>
        <p:spPr>
          <a:xfrm>
            <a:off x="5108894" y="4124700"/>
            <a:ext cx="1736521" cy="939567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Développement : </a:t>
            </a:r>
          </a:p>
          <a:p>
            <a:pPr algn="ctr"/>
            <a:r>
              <a:rPr lang="fr-F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Framework</a:t>
            </a:r>
          </a:p>
          <a:p>
            <a:pPr algn="ctr"/>
            <a:r>
              <a:rPr lang="fr-F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(SDK + Tools)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D0F79-F9F0-484C-A353-474609F73BE0}"/>
              </a:ext>
            </a:extLst>
          </p:cNvPr>
          <p:cNvSpPr/>
          <p:nvPr/>
        </p:nvSpPr>
        <p:spPr>
          <a:xfrm>
            <a:off x="1677798" y="4318710"/>
            <a:ext cx="2558642" cy="446238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Web App B</a:t>
            </a:r>
            <a:r>
              <a:rPr lang="fr-FR" sz="1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endParaRPr lang="fr-FR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8701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2CFDAC7-A1F7-4E78-9B2E-5492F4F3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70" y="354921"/>
            <a:ext cx="11513260" cy="61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60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Bot Design Principles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6262-B166-4525-BDD3-2C994944CB44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8839F-4281-4A1E-9C50-ABB545C17590}"/>
              </a:ext>
            </a:extLst>
          </p:cNvPr>
          <p:cNvSpPr/>
          <p:nvPr/>
        </p:nvSpPr>
        <p:spPr>
          <a:xfrm>
            <a:off x="654341" y="2743098"/>
            <a:ext cx="2525086" cy="2114128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758B10-ED5F-4E60-A0F4-416676FC4770}"/>
              </a:ext>
            </a:extLst>
          </p:cNvPr>
          <p:cNvSpPr txBox="1"/>
          <p:nvPr/>
        </p:nvSpPr>
        <p:spPr>
          <a:xfrm>
            <a:off x="1442651" y="2922874"/>
            <a:ext cx="948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Utilité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3DC5EE-0380-4833-82A5-15F27C2B9D78}"/>
              </a:ext>
            </a:extLst>
          </p:cNvPr>
          <p:cNvSpPr txBox="1"/>
          <p:nvPr/>
        </p:nvSpPr>
        <p:spPr>
          <a:xfrm>
            <a:off x="876647" y="3564315"/>
            <a:ext cx="208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Faire rapidement ce que l’utilisateur veut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AFDA1-C2C4-482D-922B-11D9B2317CC0}"/>
              </a:ext>
            </a:extLst>
          </p:cNvPr>
          <p:cNvSpPr/>
          <p:nvPr/>
        </p:nvSpPr>
        <p:spPr>
          <a:xfrm>
            <a:off x="3401733" y="2743098"/>
            <a:ext cx="2525086" cy="2114128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7BB26E-1406-442D-8D0F-427CBFFEA226}"/>
              </a:ext>
            </a:extLst>
          </p:cNvPr>
          <p:cNvSpPr txBox="1"/>
          <p:nvPr/>
        </p:nvSpPr>
        <p:spPr>
          <a:xfrm>
            <a:off x="3988707" y="2909601"/>
            <a:ext cx="134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Efficacité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D00B0C-E60B-432F-8060-D638377781FB}"/>
              </a:ext>
            </a:extLst>
          </p:cNvPr>
          <p:cNvSpPr txBox="1"/>
          <p:nvPr/>
        </p:nvSpPr>
        <p:spPr>
          <a:xfrm>
            <a:off x="3622277" y="3563309"/>
            <a:ext cx="208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 faire plus vite que les autres options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79D0C4-68A9-40A2-9F1E-473CD14A593D}"/>
              </a:ext>
            </a:extLst>
          </p:cNvPr>
          <p:cNvSpPr/>
          <p:nvPr/>
        </p:nvSpPr>
        <p:spPr>
          <a:xfrm>
            <a:off x="6147363" y="2743098"/>
            <a:ext cx="2525086" cy="2114128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924293-6E91-4134-931C-46CAD528C10A}"/>
              </a:ext>
            </a:extLst>
          </p:cNvPr>
          <p:cNvSpPr txBox="1"/>
          <p:nvPr/>
        </p:nvSpPr>
        <p:spPr>
          <a:xfrm>
            <a:off x="6522898" y="2909601"/>
            <a:ext cx="177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Accessibilité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0D5870-B289-4519-8D07-6FDAA425BED8}"/>
              </a:ext>
            </a:extLst>
          </p:cNvPr>
          <p:cNvSpPr txBox="1"/>
          <p:nvPr/>
        </p:nvSpPr>
        <p:spPr>
          <a:xfrm>
            <a:off x="6369669" y="3564315"/>
            <a:ext cx="208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Bonnes plateformes par rapport à la cible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71908-447E-4460-B718-2E6A9DB0E014}"/>
              </a:ext>
            </a:extLst>
          </p:cNvPr>
          <p:cNvSpPr/>
          <p:nvPr/>
        </p:nvSpPr>
        <p:spPr>
          <a:xfrm>
            <a:off x="8892993" y="2743098"/>
            <a:ext cx="2525086" cy="2114128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965A60-3F43-49A2-A810-125F240851F3}"/>
              </a:ext>
            </a:extLst>
          </p:cNvPr>
          <p:cNvSpPr txBox="1"/>
          <p:nvPr/>
        </p:nvSpPr>
        <p:spPr>
          <a:xfrm>
            <a:off x="9576304" y="2898696"/>
            <a:ext cx="115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Naturel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98999CE-F692-4F8C-8AB0-5F030029E8D7}"/>
              </a:ext>
            </a:extLst>
          </p:cNvPr>
          <p:cNvSpPr txBox="1"/>
          <p:nvPr/>
        </p:nvSpPr>
        <p:spPr>
          <a:xfrm>
            <a:off x="9115297" y="3701808"/>
            <a:ext cx="208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L’utilisation est intuitive</a:t>
            </a:r>
          </a:p>
        </p:txBody>
      </p:sp>
    </p:spTree>
    <p:extLst>
      <p:ext uri="{BB962C8B-B14F-4D97-AF65-F5344CB8AC3E}">
        <p14:creationId xmlns:p14="http://schemas.microsoft.com/office/powerpoint/2010/main" val="54919358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BDD-9891-495F-A6E7-4EC74BF9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564739"/>
            <a:ext cx="10515600" cy="1325563"/>
          </a:xfrm>
        </p:spPr>
        <p:txBody>
          <a:bodyPr/>
          <a:lstStyle/>
          <a:p>
            <a:r>
              <a:rPr lang="fr-FR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Bot Design Principles</a:t>
            </a:r>
            <a:endParaRPr lang="fr-FR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79B675-F6DC-4647-B6FB-28B55348E2DC}"/>
              </a:ext>
            </a:extLst>
          </p:cNvPr>
          <p:cNvSpPr txBox="1"/>
          <p:nvPr/>
        </p:nvSpPr>
        <p:spPr>
          <a:xfrm>
            <a:off x="2664978" y="2382739"/>
            <a:ext cx="81203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 bot ne peut pas tout faire : cibler selon les usages</a:t>
            </a:r>
          </a:p>
          <a:p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 utilisateur doit toujours savoir quoi faire</a:t>
            </a:r>
          </a:p>
          <a:p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Plus l’utilisation est guidée, mieux c’est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54B1C0F-704F-408D-B82E-2924F971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60" y="2268100"/>
            <a:ext cx="714374" cy="7143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72F04-6560-4387-A55A-2A976193DBB1}"/>
              </a:ext>
            </a:extLst>
          </p:cNvPr>
          <p:cNvSpPr/>
          <p:nvPr/>
        </p:nvSpPr>
        <p:spPr>
          <a:xfrm>
            <a:off x="0" y="6619809"/>
            <a:ext cx="12191974" cy="24657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2713FC-A3D1-413C-8BB4-73F8C45DC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05" y="3383634"/>
            <a:ext cx="932117" cy="8714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B3D432-161F-4BE6-AE31-B5A9A7CCC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9" y="4748414"/>
            <a:ext cx="932117" cy="8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7437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97D34-E5B5-4066-B5A1-C0B119CD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/>
          </a:blip>
          <a:srcRect b="117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3FFBF-1D6C-4739-8844-42F26F27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fr-FR" sz="9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Hands-on 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DD5A33-A532-49B5-BD8C-98322494DF33}"/>
              </a:ext>
            </a:extLst>
          </p:cNvPr>
          <p:cNvSpPr/>
          <p:nvPr/>
        </p:nvSpPr>
        <p:spPr>
          <a:xfrm>
            <a:off x="0" y="6611420"/>
            <a:ext cx="12191974" cy="246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3D43E-9C31-4C93-A77B-D81824FCEC86}"/>
              </a:ext>
            </a:extLst>
          </p:cNvPr>
          <p:cNvSpPr txBox="1"/>
          <p:nvPr/>
        </p:nvSpPr>
        <p:spPr>
          <a:xfrm>
            <a:off x="4491274" y="5134629"/>
            <a:ext cx="6503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github.com/</a:t>
            </a:r>
            <a:r>
              <a:rPr lang="fr-FR" sz="2800" dirty="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kagigz</a:t>
            </a:r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</a:t>
            </a:r>
            <a:r>
              <a:rPr lang="fr-FR" sz="2800" dirty="0" err="1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codingAIworkshops</a:t>
            </a:r>
            <a:endParaRPr lang="fr-FR" sz="2800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8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portal.azure</a:t>
            </a:r>
            <a:r>
              <a:rPr lang="fr-FR" sz="280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.com</a:t>
            </a:r>
            <a:endParaRPr lang="fr-FR" sz="2800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9EEEFC-700A-4638-87FA-25699925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2048768"/>
            <a:ext cx="3555504" cy="2760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93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215</Words>
  <Application>Microsoft Office PowerPoint</Application>
  <PresentationFormat>Grand écran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Workshops</vt:lpstr>
      <vt:lpstr>Programme</vt:lpstr>
      <vt:lpstr>Introduction</vt:lpstr>
      <vt:lpstr>Capacités d’un bot</vt:lpstr>
      <vt:lpstr>Bot Service &amp; Bot Framework</vt:lpstr>
      <vt:lpstr>Présentation PowerPoint</vt:lpstr>
      <vt:lpstr>Bot Design Principles</vt:lpstr>
      <vt:lpstr>Bot Design Principles</vt:lpstr>
      <vt:lpstr>Hands-on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Katia Gil Guzman</dc:creator>
  <cp:lastModifiedBy>Katia Gil Guzman</cp:lastModifiedBy>
  <cp:revision>1</cp:revision>
  <dcterms:created xsi:type="dcterms:W3CDTF">2019-02-05T10:21:04Z</dcterms:created>
  <dcterms:modified xsi:type="dcterms:W3CDTF">2019-04-03T22:13:42Z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kagilguz@microsoft.com</vt:lpwstr>
  </property>
  <property fmtid="{D5CDD505-2E9C-101B-9397-08002B2CF9AE}" pid="5" name="MSIP_Label_f42aa342-8706-4288-bd11-ebb85995028c_SetDate">
    <vt:lpwstr>2019-02-05T10:23:24.2326987Z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2c3495f8-dd82-4c0a-8ce6-31bc32598959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