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09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7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5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80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8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88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18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6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09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ED7BD2-846F-4874-B870-4ACFFB3ECA07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DF9177-6A5D-4282-B88B-7363780654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8894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解析與網頁版</a:t>
            </a:r>
            <a:r>
              <a:rPr lang="en-US" altLang="zh-TW" dirty="0"/>
              <a:t>YOLO</a:t>
            </a:r>
            <a:r>
              <a:rPr lang="zh-TW" altLang="en-US" dirty="0"/>
              <a:t>演算法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1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6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8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4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3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7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2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導論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背景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研究動</a:t>
            </a:r>
            <a:r>
              <a:rPr lang="zh-TW" altLang="en-US" sz="2000" dirty="0"/>
              <a:t>機</a:t>
            </a:r>
            <a:endParaRPr lang="en-US" altLang="zh-TW" sz="2000" dirty="0"/>
          </a:p>
          <a:p>
            <a:r>
              <a:rPr lang="zh-TW" altLang="en-US" sz="2400" dirty="0" smtClean="0"/>
              <a:t>派系分類</a:t>
            </a:r>
            <a:endParaRPr lang="en-US" altLang="zh-TW" sz="2400" dirty="0" smtClean="0"/>
          </a:p>
          <a:p>
            <a:r>
              <a:rPr lang="zh-TW" altLang="en-US" sz="2400" dirty="0" smtClean="0"/>
              <a:t>相關研究</a:t>
            </a:r>
            <a:endParaRPr lang="en-US" altLang="zh-TW" sz="2400" dirty="0" smtClean="0"/>
          </a:p>
          <a:p>
            <a:r>
              <a:rPr lang="zh-TW" altLang="en-US" sz="2400" dirty="0" smtClean="0"/>
              <a:t>過程解析</a:t>
            </a:r>
            <a:endParaRPr lang="en-US" altLang="zh-TW" sz="2400" dirty="0" smtClean="0"/>
          </a:p>
          <a:p>
            <a:r>
              <a:rPr lang="zh-TW" altLang="en-US" sz="2400" dirty="0" smtClean="0"/>
              <a:t>網頁生成</a:t>
            </a:r>
            <a:endParaRPr lang="en-US" altLang="zh-TW" sz="2400" dirty="0" smtClean="0"/>
          </a:p>
          <a:p>
            <a:r>
              <a:rPr lang="zh-TW" altLang="en-US" sz="2400" dirty="0" smtClean="0"/>
              <a:t>結果與討論</a:t>
            </a:r>
            <a:endParaRPr lang="en-US" altLang="zh-TW" sz="2400" dirty="0" smtClean="0"/>
          </a:p>
          <a:p>
            <a:r>
              <a:rPr lang="zh-TW" altLang="en-US" sz="2400" dirty="0"/>
              <a:t>結論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046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2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8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4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9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0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26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0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8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近年來機器學習蓬勃發展，有許多突破性的代表出現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63" y="2939311"/>
            <a:ext cx="5343395" cy="30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9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1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5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7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173</TotalTime>
  <Words>35</Words>
  <Application>Microsoft Office PowerPoint</Application>
  <PresentationFormat>寬螢幕</PresentationFormat>
  <Paragraphs>13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新細明體</vt:lpstr>
      <vt:lpstr>Arial</vt:lpstr>
      <vt:lpstr>Century Gothic</vt:lpstr>
      <vt:lpstr>肥皂</vt:lpstr>
      <vt:lpstr>解析與網頁版YOLO演算法</vt:lpstr>
      <vt:lpstr>Outline</vt:lpstr>
      <vt:lpstr>背景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cg</cp:lastModifiedBy>
  <cp:revision>8</cp:revision>
  <dcterms:created xsi:type="dcterms:W3CDTF">2019-03-05T11:04:34Z</dcterms:created>
  <dcterms:modified xsi:type="dcterms:W3CDTF">2019-03-05T13:57:49Z</dcterms:modified>
</cp:coreProperties>
</file>